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05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827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545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8875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786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929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791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601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726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33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527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E5DE5-7A7B-4FE2-A98A-EF8C09DFD563}" type="datetimeFigureOut">
              <a:rPr lang="fr-BE" smtClean="0"/>
              <a:t>7/05/2020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A5AD-F31A-44B2-8058-54AE10B6F52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808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LB" sz="9600" b="1" u="sng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هذا وهذه</a:t>
            </a:r>
            <a:endParaRPr lang="fr-BE" sz="9600" b="1" u="sng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LB" sz="48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إعداد المعلّمة نجوى صبح</a:t>
            </a:r>
          </a:p>
        </p:txBody>
      </p:sp>
    </p:spTree>
    <p:extLst>
      <p:ext uri="{BB962C8B-B14F-4D97-AF65-F5344CB8AC3E}">
        <p14:creationId xmlns:p14="http://schemas.microsoft.com/office/powerpoint/2010/main" val="235076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LB" sz="9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هذه						هذا</a:t>
            </a:r>
            <a:endParaRPr lang="fr-BE" sz="96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57264"/>
            <a:ext cx="1836976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167259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8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2087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56792"/>
            <a:ext cx="1003520" cy="88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745" y="2676275"/>
            <a:ext cx="175298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064"/>
            <a:ext cx="100647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17557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6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sz="6600" dirty="0" smtClean="0">
                <a:latin typeface="Arabic Typesetting" pitchFamily="66" charset="-78"/>
                <a:cs typeface="Arabic Typesetting" pitchFamily="66" charset="-78"/>
              </a:rPr>
              <a:t>	هذه/ هذا؟</a:t>
            </a:r>
          </a:p>
          <a:p>
            <a:pPr algn="r" rtl="1"/>
            <a:r>
              <a:rPr lang="ar-LB" sz="66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هذا</a:t>
            </a:r>
            <a:endParaRPr lang="fr-BE" sz="66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sz="6000" dirty="0" smtClean="0">
                <a:latin typeface="Arabic Typesetting" pitchFamily="66" charset="-78"/>
                <a:cs typeface="Arabic Typesetting" pitchFamily="66" charset="-78"/>
              </a:rPr>
              <a:t>هذه/ هذا</a:t>
            </a:r>
          </a:p>
          <a:p>
            <a:pPr algn="r" rtl="1"/>
            <a:r>
              <a:rPr lang="ar-LB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هذه</a:t>
            </a:r>
            <a:endParaRPr lang="fr-BE" sz="6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3789040"/>
            <a:ext cx="1243013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88" y="3933056"/>
            <a:ext cx="868040" cy="18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67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501008"/>
            <a:ext cx="2972451" cy="257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3717032"/>
            <a:ext cx="2527854" cy="207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31829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83" y="2132856"/>
            <a:ext cx="22320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31829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3726"/>
            <a:ext cx="230981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73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208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6444"/>
            <a:ext cx="8928991" cy="657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11</Words>
  <Application>Microsoft Office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هذا وهذه</vt:lpstr>
      <vt:lpstr>هذه      هذا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هذا وهذه</dc:title>
  <dc:creator>win</dc:creator>
  <cp:lastModifiedBy>win</cp:lastModifiedBy>
  <cp:revision>5</cp:revision>
  <dcterms:created xsi:type="dcterms:W3CDTF">2020-05-06T21:41:46Z</dcterms:created>
  <dcterms:modified xsi:type="dcterms:W3CDTF">2020-05-06T22:34:35Z</dcterms:modified>
</cp:coreProperties>
</file>