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65" r:id="rId6"/>
    <p:sldId id="275" r:id="rId7"/>
    <p:sldId id="280" r:id="rId8"/>
    <p:sldId id="279" r:id="rId9"/>
    <p:sldId id="282" r:id="rId10"/>
    <p:sldId id="290" r:id="rId11"/>
    <p:sldId id="281" r:id="rId12"/>
    <p:sldId id="283" r:id="rId13"/>
    <p:sldId id="276" r:id="rId14"/>
    <p:sldId id="291" r:id="rId15"/>
    <p:sldId id="261" r:id="rId16"/>
    <p:sldId id="262" r:id="rId17"/>
    <p:sldId id="284" r:id="rId18"/>
    <p:sldId id="288" r:id="rId19"/>
    <p:sldId id="289"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65" d="100"/>
          <a:sy n="65" d="100"/>
        </p:scale>
        <p:origin x="72"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5F804-E61A-4857-8DEB-FE070A7E78EC}" type="datetimeFigureOut">
              <a:rPr lang="fr-FR" smtClean="0"/>
              <a:t>19/10/2024</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C8D1C-FF91-4C62-BD9C-3AFAADB04C02}" type="slidenum">
              <a:rPr lang="fr-FR" smtClean="0"/>
              <a:t>‹#›</a:t>
            </a:fld>
            <a:endParaRPr lang="fr-FR"/>
          </a:p>
        </p:txBody>
      </p:sp>
    </p:spTree>
    <p:extLst>
      <p:ext uri="{BB962C8B-B14F-4D97-AF65-F5344CB8AC3E}">
        <p14:creationId xmlns:p14="http://schemas.microsoft.com/office/powerpoint/2010/main" val="62023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84A70A30-CDA6-4AF1-BC5C-736C232C6877}" type="datetimeFigureOut">
              <a:rPr lang="fr-FR" smtClean="0"/>
              <a:t>19/10/2024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24CFC14-1F9C-4694-9D20-FD33132EFCCF}" type="slidenum">
              <a:rPr lang="fr-FR" smtClean="0"/>
              <a:t>‹#›</a:t>
            </a:fld>
            <a:endParaRPr lang="fr-FR"/>
          </a:p>
        </p:txBody>
      </p:sp>
    </p:spTree>
    <p:extLst>
      <p:ext uri="{BB962C8B-B14F-4D97-AF65-F5344CB8AC3E}">
        <p14:creationId xmlns:p14="http://schemas.microsoft.com/office/powerpoint/2010/main" val="426920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4A70A30-CDA6-4AF1-BC5C-736C232C6877}" type="datetimeFigureOut">
              <a:rPr lang="fr-FR" smtClean="0"/>
              <a:t>19/10/2024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24CFC14-1F9C-4694-9D20-FD33132EFCCF}" type="slidenum">
              <a:rPr lang="fr-FR" smtClean="0"/>
              <a:t>‹#›</a:t>
            </a:fld>
            <a:endParaRPr lang="fr-FR"/>
          </a:p>
        </p:txBody>
      </p:sp>
    </p:spTree>
    <p:extLst>
      <p:ext uri="{BB962C8B-B14F-4D97-AF65-F5344CB8AC3E}">
        <p14:creationId xmlns:p14="http://schemas.microsoft.com/office/powerpoint/2010/main" val="866091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4A70A30-CDA6-4AF1-BC5C-736C232C6877}" type="datetimeFigureOut">
              <a:rPr lang="fr-FR" smtClean="0"/>
              <a:t>19/10/2024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24CFC14-1F9C-4694-9D20-FD33132EFCCF}" type="slidenum">
              <a:rPr lang="fr-FR" smtClean="0"/>
              <a:t>‹#›</a:t>
            </a:fld>
            <a:endParaRPr lang="fr-FR"/>
          </a:p>
        </p:txBody>
      </p:sp>
    </p:spTree>
    <p:extLst>
      <p:ext uri="{BB962C8B-B14F-4D97-AF65-F5344CB8AC3E}">
        <p14:creationId xmlns:p14="http://schemas.microsoft.com/office/powerpoint/2010/main" val="1411871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4A70A30-CDA6-4AF1-BC5C-736C232C6877}" type="datetimeFigureOut">
              <a:rPr lang="fr-FR" smtClean="0"/>
              <a:t>19/10/2024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24CFC14-1F9C-4694-9D20-FD33132EFCCF}" type="slidenum">
              <a:rPr lang="fr-FR" smtClean="0"/>
              <a:t>‹#›</a:t>
            </a:fld>
            <a:endParaRPr lang="fr-FR"/>
          </a:p>
        </p:txBody>
      </p:sp>
    </p:spTree>
    <p:extLst>
      <p:ext uri="{BB962C8B-B14F-4D97-AF65-F5344CB8AC3E}">
        <p14:creationId xmlns:p14="http://schemas.microsoft.com/office/powerpoint/2010/main" val="95287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A70A30-CDA6-4AF1-BC5C-736C232C6877}" type="datetimeFigureOut">
              <a:rPr lang="fr-FR" smtClean="0"/>
              <a:t>19/10/2024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24CFC14-1F9C-4694-9D20-FD33132EFCCF}" type="slidenum">
              <a:rPr lang="fr-FR" smtClean="0"/>
              <a:t>‹#›</a:t>
            </a:fld>
            <a:endParaRPr lang="fr-FR"/>
          </a:p>
        </p:txBody>
      </p:sp>
    </p:spTree>
    <p:extLst>
      <p:ext uri="{BB962C8B-B14F-4D97-AF65-F5344CB8AC3E}">
        <p14:creationId xmlns:p14="http://schemas.microsoft.com/office/powerpoint/2010/main" val="2042694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84A70A30-CDA6-4AF1-BC5C-736C232C6877}" type="datetimeFigureOut">
              <a:rPr lang="fr-FR" smtClean="0"/>
              <a:t>19/10/2024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24CFC14-1F9C-4694-9D20-FD33132EFCCF}" type="slidenum">
              <a:rPr lang="fr-FR" smtClean="0"/>
              <a:t>‹#›</a:t>
            </a:fld>
            <a:endParaRPr lang="fr-FR"/>
          </a:p>
        </p:txBody>
      </p:sp>
    </p:spTree>
    <p:extLst>
      <p:ext uri="{BB962C8B-B14F-4D97-AF65-F5344CB8AC3E}">
        <p14:creationId xmlns:p14="http://schemas.microsoft.com/office/powerpoint/2010/main" val="41870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84A70A30-CDA6-4AF1-BC5C-736C232C6877}" type="datetimeFigureOut">
              <a:rPr lang="fr-FR" smtClean="0"/>
              <a:t>19/10/2024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24CFC14-1F9C-4694-9D20-FD33132EFCCF}" type="slidenum">
              <a:rPr lang="fr-FR" smtClean="0"/>
              <a:t>‹#›</a:t>
            </a:fld>
            <a:endParaRPr lang="fr-FR"/>
          </a:p>
        </p:txBody>
      </p:sp>
    </p:spTree>
    <p:extLst>
      <p:ext uri="{BB962C8B-B14F-4D97-AF65-F5344CB8AC3E}">
        <p14:creationId xmlns:p14="http://schemas.microsoft.com/office/powerpoint/2010/main" val="199162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84A70A30-CDA6-4AF1-BC5C-736C232C6877}" type="datetimeFigureOut">
              <a:rPr lang="fr-FR" smtClean="0"/>
              <a:t>19/10/2024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24CFC14-1F9C-4694-9D20-FD33132EFCCF}" type="slidenum">
              <a:rPr lang="fr-FR" smtClean="0"/>
              <a:t>‹#›</a:t>
            </a:fld>
            <a:endParaRPr lang="fr-FR"/>
          </a:p>
        </p:txBody>
      </p:sp>
    </p:spTree>
    <p:extLst>
      <p:ext uri="{BB962C8B-B14F-4D97-AF65-F5344CB8AC3E}">
        <p14:creationId xmlns:p14="http://schemas.microsoft.com/office/powerpoint/2010/main" val="2539265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A70A30-CDA6-4AF1-BC5C-736C232C6877}" type="datetimeFigureOut">
              <a:rPr lang="fr-FR" smtClean="0"/>
              <a:t>19/10/2024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24CFC14-1F9C-4694-9D20-FD33132EFCCF}" type="slidenum">
              <a:rPr lang="fr-FR" smtClean="0"/>
              <a:t>‹#›</a:t>
            </a:fld>
            <a:endParaRPr lang="fr-FR"/>
          </a:p>
        </p:txBody>
      </p:sp>
    </p:spTree>
    <p:extLst>
      <p:ext uri="{BB962C8B-B14F-4D97-AF65-F5344CB8AC3E}">
        <p14:creationId xmlns:p14="http://schemas.microsoft.com/office/powerpoint/2010/main" val="3183373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A70A30-CDA6-4AF1-BC5C-736C232C6877}" type="datetimeFigureOut">
              <a:rPr lang="fr-FR" smtClean="0"/>
              <a:t>19/10/2024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24CFC14-1F9C-4694-9D20-FD33132EFCCF}" type="slidenum">
              <a:rPr lang="fr-FR" smtClean="0"/>
              <a:t>‹#›</a:t>
            </a:fld>
            <a:endParaRPr lang="fr-FR"/>
          </a:p>
        </p:txBody>
      </p:sp>
    </p:spTree>
    <p:extLst>
      <p:ext uri="{BB962C8B-B14F-4D97-AF65-F5344CB8AC3E}">
        <p14:creationId xmlns:p14="http://schemas.microsoft.com/office/powerpoint/2010/main" val="3971297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A70A30-CDA6-4AF1-BC5C-736C232C6877}" type="datetimeFigureOut">
              <a:rPr lang="fr-FR" smtClean="0"/>
              <a:t>19/10/2024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24CFC14-1F9C-4694-9D20-FD33132EFCCF}" type="slidenum">
              <a:rPr lang="fr-FR" smtClean="0"/>
              <a:t>‹#›</a:t>
            </a:fld>
            <a:endParaRPr lang="fr-FR"/>
          </a:p>
        </p:txBody>
      </p:sp>
    </p:spTree>
    <p:extLst>
      <p:ext uri="{BB962C8B-B14F-4D97-AF65-F5344CB8AC3E}">
        <p14:creationId xmlns:p14="http://schemas.microsoft.com/office/powerpoint/2010/main" val="302972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70A30-CDA6-4AF1-BC5C-736C232C6877}" type="datetimeFigureOut">
              <a:rPr lang="fr-FR" smtClean="0"/>
              <a:t>19/10/2024</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4CFC14-1F9C-4694-9D20-FD33132EFCCF}" type="slidenum">
              <a:rPr lang="fr-FR" smtClean="0"/>
              <a:t>‹#›</a:t>
            </a:fld>
            <a:endParaRPr lang="fr-FR"/>
          </a:p>
        </p:txBody>
      </p:sp>
    </p:spTree>
    <p:extLst>
      <p:ext uri="{BB962C8B-B14F-4D97-AF65-F5344CB8AC3E}">
        <p14:creationId xmlns:p14="http://schemas.microsoft.com/office/powerpoint/2010/main" val="644748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8.xml"/><Relationship Id="rId1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slide" Target="slide9.xml"/><Relationship Id="rId17" Type="http://schemas.openxmlformats.org/officeDocument/2006/relationships/image" Target="../media/image8.png"/><Relationship Id="rId2" Type="http://schemas.openxmlformats.org/officeDocument/2006/relationships/audio" Target="../media/media11.m4a"/><Relationship Id="rId16" Type="http://schemas.openxmlformats.org/officeDocument/2006/relationships/slide" Target="slide14.xml"/><Relationship Id="rId1" Type="http://schemas.microsoft.com/office/2007/relationships/media" Target="../media/media11.m4a"/><Relationship Id="rId6" Type="http://schemas.openxmlformats.org/officeDocument/2006/relationships/image" Target="../media/image6.png"/><Relationship Id="rId11" Type="http://schemas.openxmlformats.org/officeDocument/2006/relationships/slide" Target="slide6.xml"/><Relationship Id="rId5" Type="http://schemas.openxmlformats.org/officeDocument/2006/relationships/image" Target="../media/image5.png"/><Relationship Id="rId15" Type="http://schemas.openxmlformats.org/officeDocument/2006/relationships/slide" Target="slide12.xml"/><Relationship Id="rId10" Type="http://schemas.openxmlformats.org/officeDocument/2006/relationships/slide" Target="slide5.xml"/><Relationship Id="rId4" Type="http://schemas.openxmlformats.org/officeDocument/2006/relationships/image" Target="../media/image4.png"/><Relationship Id="rId9" Type="http://schemas.openxmlformats.org/officeDocument/2006/relationships/slide" Target="slide4.xml"/><Relationship Id="rId1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8.xml"/><Relationship Id="rId1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slide" Target="slide9.xml"/><Relationship Id="rId17" Type="http://schemas.openxmlformats.org/officeDocument/2006/relationships/image" Target="../media/image8.png"/><Relationship Id="rId2" Type="http://schemas.openxmlformats.org/officeDocument/2006/relationships/audio" Target="../media/media3.m4a"/><Relationship Id="rId16" Type="http://schemas.openxmlformats.org/officeDocument/2006/relationships/slide" Target="slide14.xml"/><Relationship Id="rId1" Type="http://schemas.microsoft.com/office/2007/relationships/media" Target="../media/media3.m4a"/><Relationship Id="rId6" Type="http://schemas.openxmlformats.org/officeDocument/2006/relationships/image" Target="../media/image6.png"/><Relationship Id="rId11" Type="http://schemas.openxmlformats.org/officeDocument/2006/relationships/slide" Target="slide6.xml"/><Relationship Id="rId5" Type="http://schemas.openxmlformats.org/officeDocument/2006/relationships/image" Target="../media/image5.png"/><Relationship Id="rId15" Type="http://schemas.openxmlformats.org/officeDocument/2006/relationships/slide" Target="slide12.xml"/><Relationship Id="rId10" Type="http://schemas.openxmlformats.org/officeDocument/2006/relationships/slide" Target="slide5.xml"/><Relationship Id="rId4" Type="http://schemas.openxmlformats.org/officeDocument/2006/relationships/image" Target="../media/image4.png"/><Relationship Id="rId9" Type="http://schemas.openxmlformats.org/officeDocument/2006/relationships/slide" Target="slide4.xml"/><Relationship Id="rId14" Type="http://schemas.openxmlformats.org/officeDocument/2006/relationships/slide" Target="slide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slide" Target="slide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hyperlink" Target="https://www.google.com/search?q=trisomie+13+symptome&amp;tbm=isch&amp;source=iu&amp;ictx=1&amp;fir=GpGJVtWFQCcHZM,AMOoi4lSiWGpeM,_&amp;vet=1&amp;usg=AI4_-kRZW45_vGdDJkZxdZYxKrGzWp-T2g&amp;sa=X&amp;ved=2ahUKEwjTlvnS55HvAhVRr3EKHay7A64Q9QF6BAgSEAE#imgrc=GpGJVtWFQCcHZM"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8.xml"/><Relationship Id="rId1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slide" Target="slide9.xml"/><Relationship Id="rId17" Type="http://schemas.openxmlformats.org/officeDocument/2006/relationships/image" Target="../media/image8.png"/><Relationship Id="rId2" Type="http://schemas.openxmlformats.org/officeDocument/2006/relationships/audio" Target="../media/media7.m4a"/><Relationship Id="rId16" Type="http://schemas.openxmlformats.org/officeDocument/2006/relationships/slide" Target="slide14.xml"/><Relationship Id="rId1" Type="http://schemas.microsoft.com/office/2007/relationships/media" Target="../media/media7.m4a"/><Relationship Id="rId6" Type="http://schemas.openxmlformats.org/officeDocument/2006/relationships/image" Target="../media/image6.png"/><Relationship Id="rId11" Type="http://schemas.openxmlformats.org/officeDocument/2006/relationships/slide" Target="slide6.xml"/><Relationship Id="rId5" Type="http://schemas.openxmlformats.org/officeDocument/2006/relationships/image" Target="../media/image5.png"/><Relationship Id="rId15" Type="http://schemas.openxmlformats.org/officeDocument/2006/relationships/slide" Target="slide12.xml"/><Relationship Id="rId10" Type="http://schemas.openxmlformats.org/officeDocument/2006/relationships/slide" Target="slide5.xml"/><Relationship Id="rId4" Type="http://schemas.openxmlformats.org/officeDocument/2006/relationships/image" Target="../media/image4.png"/><Relationship Id="rId9" Type="http://schemas.openxmlformats.org/officeDocument/2006/relationships/slide" Target="slide4.xml"/><Relationship Id="rId14" Type="http://schemas.openxmlformats.org/officeDocument/2006/relationships/slide" Target="slide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2325" y="2235200"/>
            <a:ext cx="9144000" cy="2387600"/>
          </a:xfrm>
        </p:spPr>
        <p:txBody>
          <a:bodyPr>
            <a:normAutofit fontScale="90000"/>
          </a:bodyPr>
          <a:lstStyle/>
          <a:p>
            <a:br>
              <a:rPr lang="fr-FR" b="1" u="sng" dirty="0"/>
            </a:br>
            <a:br>
              <a:rPr lang="fr-FR" b="1" u="sng" dirty="0"/>
            </a:br>
            <a:br>
              <a:rPr lang="fr-FR" dirty="0"/>
            </a:br>
            <a:br>
              <a:rPr lang="fr-FR" b="1" u="sng" dirty="0"/>
            </a:br>
            <a:br>
              <a:rPr lang="fr-FR" b="1" u="sng" dirty="0"/>
            </a:br>
            <a:br>
              <a:rPr lang="fr-FR" dirty="0"/>
            </a:br>
            <a:r>
              <a:rPr lang="fr-FR" dirty="0"/>
              <a:t>Les anomalies chromosomiques</a:t>
            </a:r>
            <a:br>
              <a:rPr lang="fr-FR" dirty="0"/>
            </a:br>
            <a:br>
              <a:rPr lang="fr-FR" dirty="0"/>
            </a:br>
            <a:r>
              <a:rPr lang="fr-FR" b="1" dirty="0">
                <a:solidFill>
                  <a:srgbClr val="00B0F0"/>
                </a:solidFill>
              </a:rPr>
              <a:t>Professeure: Marie Ammar</a:t>
            </a:r>
          </a:p>
        </p:txBody>
      </p:sp>
      <p:sp>
        <p:nvSpPr>
          <p:cNvPr id="6" name="TextBox 5">
            <a:extLst>
              <a:ext uri="{FF2B5EF4-FFF2-40B4-BE49-F238E27FC236}">
                <a16:creationId xmlns:a16="http://schemas.microsoft.com/office/drawing/2014/main" id="{EE7F6201-0B70-4470-9C6A-ACFA96C9C2B3}"/>
              </a:ext>
            </a:extLst>
          </p:cNvPr>
          <p:cNvSpPr txBox="1"/>
          <p:nvPr/>
        </p:nvSpPr>
        <p:spPr>
          <a:xfrm>
            <a:off x="1129869" y="1018891"/>
            <a:ext cx="10578280" cy="1015663"/>
          </a:xfrm>
          <a:prstGeom prst="rect">
            <a:avLst/>
          </a:prstGeom>
          <a:noFill/>
        </p:spPr>
        <p:txBody>
          <a:bodyPr wrap="square">
            <a:spAutoFit/>
          </a:bodyPr>
          <a:lstStyle/>
          <a:p>
            <a:r>
              <a:rPr kumimoji="0" lang="fr-FR" sz="6000" b="1" i="0" u="sng" strike="noStrike" kern="1200" cap="none" spc="0" normalizeH="0" baseline="0" noProof="0" dirty="0">
                <a:ln>
                  <a:noFill/>
                </a:ln>
                <a:solidFill>
                  <a:srgbClr val="FF0000"/>
                </a:solidFill>
                <a:effectLst/>
                <a:uLnTx/>
                <a:uFillTx/>
                <a:latin typeface="Calibri Light" panose="020F0302020204030204"/>
                <a:ea typeface="+mj-ea"/>
                <a:cs typeface="+mj-cs"/>
              </a:rPr>
              <a:t>suite pour l’activité 1: le caryotype</a:t>
            </a:r>
          </a:p>
        </p:txBody>
      </p:sp>
      <p:sp>
        <p:nvSpPr>
          <p:cNvPr id="10" name="TextBox 9">
            <a:extLst>
              <a:ext uri="{FF2B5EF4-FFF2-40B4-BE49-F238E27FC236}">
                <a16:creationId xmlns:a16="http://schemas.microsoft.com/office/drawing/2014/main" id="{71748625-D4DB-415B-B8FD-BCE86B53EBC3}"/>
              </a:ext>
            </a:extLst>
          </p:cNvPr>
          <p:cNvSpPr txBox="1"/>
          <p:nvPr/>
        </p:nvSpPr>
        <p:spPr>
          <a:xfrm>
            <a:off x="306029" y="418136"/>
            <a:ext cx="6570406" cy="400110"/>
          </a:xfrm>
          <a:prstGeom prst="rect">
            <a:avLst/>
          </a:prstGeom>
          <a:noFill/>
        </p:spPr>
        <p:txBody>
          <a:bodyPr wrap="square">
            <a:spAutoFit/>
          </a:bodyPr>
          <a:lstStyle/>
          <a:p>
            <a:r>
              <a:rPr lang="fr-FR" sz="2000" b="1" u="sng" dirty="0">
                <a:solidFill>
                  <a:srgbClr val="FF0000"/>
                </a:solidFill>
              </a:rPr>
              <a:t>Classe: S2,SC</a:t>
            </a:r>
            <a:endParaRPr lang="fr-FR" sz="2000" dirty="0"/>
          </a:p>
        </p:txBody>
      </p:sp>
      <p:pic>
        <p:nvPicPr>
          <p:cNvPr id="12" name="Audio 11">
            <a:hlinkClick r:id="" action="ppaction://media"/>
            <a:extLst>
              <a:ext uri="{FF2B5EF4-FFF2-40B4-BE49-F238E27FC236}">
                <a16:creationId xmlns:a16="http://schemas.microsoft.com/office/drawing/2014/main" id="{FA043FBB-62FF-42AF-B620-8E7B6B6D8D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3380993"/>
      </p:ext>
    </p:extLst>
  </p:cSld>
  <p:clrMapOvr>
    <a:masterClrMapping/>
  </p:clrMapOvr>
  <mc:AlternateContent xmlns:mc="http://schemas.openxmlformats.org/markup-compatibility/2006">
    <mc:Choice xmlns:p14="http://schemas.microsoft.com/office/powerpoint/2010/main" Requires="p14">
      <p:transition spd="slow" p14:dur="2000" advTm="15381"/>
    </mc:Choice>
    <mc:Fallback>
      <p:transition spd="slow" advTm="1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530" x="1089025" y="6251575"/>
          <p14:tracePt t="554" x="1089025" y="6237288"/>
          <p14:tracePt t="570" x="1103313" y="6208713"/>
          <p14:tracePt t="609" x="1103313" y="6196013"/>
          <p14:tracePt t="1242" x="1103313" y="6167438"/>
          <p14:tracePt t="1251" x="1103313" y="6154738"/>
          <p14:tracePt t="1258" x="1103313" y="6126163"/>
          <p14:tracePt t="1300" x="1062038" y="5975350"/>
          <p14:tracePt t="1306" x="1035050" y="5946775"/>
          <p14:tracePt t="1326" x="979488" y="5849938"/>
          <p14:tracePt t="1330" x="950913" y="5754688"/>
          <p14:tracePt t="1337" x="923925" y="5684838"/>
          <p14:tracePt t="1358" x="855663" y="5546725"/>
          <p14:tracePt t="1361" x="827088" y="5478463"/>
          <p14:tracePt t="1369" x="800100" y="5422900"/>
          <p14:tracePt t="1390" x="744538" y="5299075"/>
          <p14:tracePt t="1406" x="688975" y="5187950"/>
          <p14:tracePt t="1410" x="676275" y="5146675"/>
          <p14:tracePt t="1417" x="676275" y="5105400"/>
          <p14:tracePt t="1435" x="647700" y="5037138"/>
          <p14:tracePt t="1451" x="620713" y="4953000"/>
          <p14:tracePt t="1458" x="620713" y="4926013"/>
          <p14:tracePt t="1465" x="620713" y="4884738"/>
          <p14:tracePt t="1484" x="606425" y="4802188"/>
          <p14:tracePt t="1502" x="579438" y="4746625"/>
          <p14:tracePt t="1517" x="579438" y="4691063"/>
          <p14:tracePt t="1522" x="565150" y="4664075"/>
          <p14:tracePt t="1529" x="552450" y="4637088"/>
          <p14:tracePt t="1545" x="552450" y="4622800"/>
          <p14:tracePt t="1564" x="552450" y="4608513"/>
          <p14:tracePt t="1597" x="552450" y="4594225"/>
          <p14:tracePt t="1645" x="565150" y="4567238"/>
          <p14:tracePt t="1673" x="579438" y="4552950"/>
          <p14:tracePt t="1692" x="579438" y="4525963"/>
          <p14:tracePt t="1708" x="579438" y="4484688"/>
          <p14:tracePt t="1721" x="565150" y="4470400"/>
          <p14:tracePt t="1739" x="552450" y="4470400"/>
          <p14:tracePt t="1755" x="552450" y="4443413"/>
          <p14:tracePt t="1773" x="579438" y="4429125"/>
          <p14:tracePt t="1778" x="606425" y="4402138"/>
          <p14:tracePt t="1786" x="635000" y="4402138"/>
          <p14:tracePt t="1804" x="688975" y="4319588"/>
          <p14:tracePt t="1819" x="744538" y="4222750"/>
          <p14:tracePt t="1837" x="785813" y="4167188"/>
          <p14:tracePt t="1842" x="800100" y="4125913"/>
          <p14:tracePt t="1849" x="827088" y="4098925"/>
          <p14:tracePt t="1871" x="841375" y="4070350"/>
          <p14:tracePt t="2050" x="855663" y="4056063"/>
          <p14:tracePt t="2058" x="855663" y="4043363"/>
          <p14:tracePt t="2079" x="855663" y="4029075"/>
          <p14:tracePt t="2082" x="841375" y="4029075"/>
          <p14:tracePt t="2090" x="827088" y="4002088"/>
          <p14:tracePt t="2107" x="814388" y="3973513"/>
          <p14:tracePt t="2126" x="800100" y="3919538"/>
          <p14:tracePt t="2139" x="758825" y="3890963"/>
          <p14:tracePt t="2145" x="758825" y="3876675"/>
          <p14:tracePt t="2153" x="758825" y="3863975"/>
          <p14:tracePt t="2378" x="758825" y="3849688"/>
          <p14:tracePt t="2386" x="744538" y="3835400"/>
          <p14:tracePt t="2490" x="730250" y="3835400"/>
          <p14:tracePt t="2538" x="730250" y="3849688"/>
          <p14:tracePt t="2730" x="730250" y="3835400"/>
          <p14:tracePt t="2755" x="730250" y="3822700"/>
          <p14:tracePt t="2762" x="730250" y="3794125"/>
          <p14:tracePt t="2770" x="717550" y="3794125"/>
          <p14:tracePt t="2788" x="703263" y="3767138"/>
          <p14:tracePt t="2793" x="703263" y="3752850"/>
          <p14:tracePt t="2801" x="703263" y="3740150"/>
          <p14:tracePt t="2815" x="703263" y="3725863"/>
          <p14:tracePt t="2831" x="703263" y="3697288"/>
          <p14:tracePt t="2841" x="703263" y="3670300"/>
          <p14:tracePt t="2862" x="703263" y="3587750"/>
          <p14:tracePt t="2866" x="703263" y="3560763"/>
          <p14:tracePt t="2873" x="703263" y="3532188"/>
          <p14:tracePt t="2893" x="730250" y="3505200"/>
          <p14:tracePt t="2912" x="744538" y="3463925"/>
          <p14:tracePt t="2928" x="773113" y="3422650"/>
          <p14:tracePt t="2931" x="800100" y="3422650"/>
          <p14:tracePt t="2938" x="800100" y="3394075"/>
          <p14:tracePt t="2958" x="814388" y="3394075"/>
          <p14:tracePt t="2973" x="814388" y="3367088"/>
          <p14:tracePt t="2991" x="827088" y="3352800"/>
          <p14:tracePt t="3006" x="827088" y="3325813"/>
          <p14:tracePt t="3017" x="827088" y="3311525"/>
          <p14:tracePt t="3038" x="827088" y="3284538"/>
          <p14:tracePt t="3041" x="827088" y="3270250"/>
          <p14:tracePt t="3049" x="827088" y="3255963"/>
          <p14:tracePt t="3070" x="827088" y="3228975"/>
          <p14:tracePt t="3099" x="827088" y="3214688"/>
          <p14:tracePt t="3117" x="841375" y="3187700"/>
          <p14:tracePt t="3180" x="841375" y="3173413"/>
          <p14:tracePt t="3185" x="855663" y="3160713"/>
          <p14:tracePt t="3214" x="868363" y="3146425"/>
          <p14:tracePt t="3258" x="868363" y="3132138"/>
          <p14:tracePt t="3279" x="882650" y="3105150"/>
          <p14:tracePt t="3290" x="896938" y="3076575"/>
          <p14:tracePt t="3311" x="909638" y="3076575"/>
          <p14:tracePt t="3314" x="909638" y="3063875"/>
          <p14:tracePt t="3322" x="909638" y="3049588"/>
          <p14:tracePt t="3342" x="923925" y="3022600"/>
          <p14:tracePt t="3354" x="923925" y="3008313"/>
          <p14:tracePt t="3371" x="950913" y="2967038"/>
          <p14:tracePt t="3388" x="965200" y="2925763"/>
          <p14:tracePt t="3403" x="979488" y="2897188"/>
          <p14:tracePt t="3410" x="993775" y="2884488"/>
          <p14:tracePt t="3418" x="1006475" y="2884488"/>
          <p14:tracePt t="3426" x="1006475" y="2870200"/>
          <p14:tracePt t="3452" x="1006475" y="2843213"/>
          <p14:tracePt t="3467" x="1020763" y="2843213"/>
          <p14:tracePt t="3482" x="1020763" y="2814638"/>
          <p14:tracePt t="3498" x="1035050" y="2814638"/>
          <p14:tracePt t="4291" x="1047750" y="2801938"/>
          <p14:tracePt t="4314" x="1062038" y="2801938"/>
          <p14:tracePt t="4349" x="1144588" y="2787650"/>
          <p14:tracePt t="4354" x="1171575" y="2787650"/>
          <p14:tracePt t="4362" x="1214438" y="2787650"/>
          <p14:tracePt t="4380" x="1296988" y="2773363"/>
          <p14:tracePt t="4385" x="1365250" y="2759075"/>
          <p14:tracePt t="4395" x="1406525" y="2759075"/>
          <p14:tracePt t="4410" x="1530350" y="2732088"/>
          <p14:tracePt t="4417" x="1585913" y="2732088"/>
          <p14:tracePt t="4428" x="1612900" y="2732088"/>
          <p14:tracePt t="4433" x="1627188" y="2732088"/>
          <p14:tracePt t="4455" x="1682750" y="2732088"/>
          <p14:tracePt t="4470" x="1697038" y="2732088"/>
          <p14:tracePt t="4475" x="1724025" y="2732088"/>
          <p14:tracePt t="4500" x="1751013" y="2732088"/>
          <p14:tracePt t="4517" x="1779588" y="2732088"/>
          <p14:tracePt t="4521" x="1792288" y="2732088"/>
          <p14:tracePt t="4546" x="1847850" y="2717800"/>
          <p14:tracePt t="4564" x="1876425" y="2717800"/>
          <p14:tracePt t="4578" x="1903413" y="2717800"/>
          <p14:tracePt t="4586" x="1930400" y="2717800"/>
          <p14:tracePt t="4593" x="1958975" y="2717800"/>
          <p14:tracePt t="4610" x="2012950" y="2717800"/>
          <p14:tracePt t="4626" x="2097088" y="2717800"/>
          <p14:tracePt t="4657" x="2192338" y="2717800"/>
          <p14:tracePt t="4663" x="2262188" y="2717800"/>
          <p14:tracePt t="4677" x="2330450" y="2717800"/>
          <p14:tracePt t="4681" x="2371725" y="2717800"/>
          <p14:tracePt t="4689" x="2400300" y="2717800"/>
          <p14:tracePt t="4710" x="2482850" y="2705100"/>
          <p14:tracePt t="4713" x="2538413" y="2690813"/>
          <p14:tracePt t="4721" x="2579688" y="2676525"/>
          <p14:tracePt t="4741" x="2730500" y="2635250"/>
          <p14:tracePt t="4746" x="2786063" y="2622550"/>
          <p14:tracePt t="4754" x="2841625" y="2622550"/>
          <p14:tracePt t="4773" x="2965450" y="2622550"/>
          <p14:tracePt t="4778" x="3006725" y="2622550"/>
          <p14:tracePt t="4786" x="3033713" y="2608263"/>
          <p14:tracePt t="4799" x="3062288" y="2593975"/>
          <p14:tracePt t="4816" x="3116263" y="2593975"/>
          <p14:tracePt t="4818" x="3144838" y="2593975"/>
          <p14:tracePt t="4826" x="3171825" y="2593975"/>
          <p14:tracePt t="4847" x="3254375" y="2593975"/>
          <p14:tracePt t="4864" x="3309938" y="2593975"/>
          <p14:tracePt t="4880" x="3433763" y="2552700"/>
          <p14:tracePt t="4881" x="3475038" y="2538413"/>
          <p14:tracePt t="4890" x="3530600" y="2525713"/>
          <p14:tracePt t="4910" x="3586163" y="2511425"/>
          <p14:tracePt t="4926" x="3627438" y="2511425"/>
          <p14:tracePt t="4929" x="3641725" y="2497138"/>
          <p14:tracePt t="4944" x="3654425" y="2497138"/>
          <p14:tracePt t="4945" x="3668713" y="2497138"/>
          <p14:tracePt t="4953" x="3695700" y="2497138"/>
          <p14:tracePt t="4961" x="3724275" y="2497138"/>
          <p14:tracePt t="4969" x="3765550" y="2484438"/>
          <p14:tracePt t="4990" x="3821113" y="2455863"/>
          <p14:tracePt t="5006" x="3998913" y="2428875"/>
          <p14:tracePt t="5009" x="4083050" y="2400300"/>
          <p14:tracePt t="5022" x="4124325" y="2373313"/>
          <p14:tracePt t="5025" x="4192588" y="2373313"/>
          <p14:tracePt t="5026" x="4275138" y="2359025"/>
          <p14:tracePt t="5034" x="4330700" y="2359025"/>
          <p14:tracePt t="5041" x="4371975" y="2346325"/>
          <p14:tracePt t="5059" x="4483100" y="2305050"/>
          <p14:tracePt t="5066" x="4537075" y="2290763"/>
          <p14:tracePt t="5073" x="4592638" y="2290763"/>
          <p14:tracePt t="5088" x="4633913" y="2290763"/>
          <p14:tracePt t="5105" x="4745038" y="2290763"/>
          <p14:tracePt t="5118" x="4868863" y="2276475"/>
          <p14:tracePt t="5122" x="4951413" y="2276475"/>
          <p14:tracePt t="5129" x="5019675" y="2263775"/>
          <p14:tracePt t="5137" x="5075238" y="2235200"/>
          <p14:tracePt t="5145" x="5116513" y="2235200"/>
          <p14:tracePt t="5166" x="5145088" y="2220913"/>
          <p14:tracePt t="5170" x="5172075" y="2220913"/>
          <p14:tracePt t="5402" x="5186363" y="2220913"/>
          <p14:tracePt t="5438" x="5199063" y="2220913"/>
          <p14:tracePt t="5442" x="5213350" y="2220913"/>
          <p14:tracePt t="5450" x="5213350" y="2235200"/>
          <p14:tracePt t="5472" x="5240338" y="2235200"/>
          <p14:tracePt t="5474" x="5254625" y="2263775"/>
          <p14:tracePt t="5538" x="5268913" y="2263775"/>
          <p14:tracePt t="5626" x="5295900" y="2263775"/>
          <p14:tracePt t="5643" x="5322888" y="2263775"/>
          <p14:tracePt t="5669" x="5351463" y="2249488"/>
          <p14:tracePt t="5689" x="5365750" y="2249488"/>
          <p14:tracePt t="5709" x="5378450" y="2249488"/>
          <p14:tracePt t="5721" x="5392738" y="2249488"/>
          <p14:tracePt t="5754" x="5407025" y="2249488"/>
          <p14:tracePt t="5784" x="5419725" y="2249488"/>
          <p14:tracePt t="6066" x="5448300" y="2249488"/>
          <p14:tracePt t="6139" x="5461000" y="2235200"/>
          <p14:tracePt t="6187" x="5502275" y="2208213"/>
          <p14:tracePt t="6194" x="5530850" y="2208213"/>
          <p14:tracePt t="6202" x="5543550" y="2208213"/>
          <p14:tracePt t="6220" x="5572125" y="2208213"/>
          <p14:tracePt t="6225" x="5599113" y="2193925"/>
          <p14:tracePt t="6245" x="5627688" y="2179638"/>
          <p14:tracePt t="6249" x="5654675" y="2179638"/>
          <p14:tracePt t="6257" x="5668963" y="2179638"/>
          <p14:tracePt t="6275" x="5710238" y="2166938"/>
          <p14:tracePt t="6289" x="5737225" y="2152650"/>
          <p14:tracePt t="6306" x="5778500" y="2152650"/>
          <p14:tracePt t="6326" x="5792788" y="2152650"/>
          <p14:tracePt t="6330" x="5807075" y="2152650"/>
          <p14:tracePt t="6337" x="5819775" y="2152650"/>
          <p14:tracePt t="6355" x="5848350" y="2138363"/>
          <p14:tracePt t="6401" x="5861050" y="2138363"/>
          <p14:tracePt t="6421" x="5875338" y="2138363"/>
          <p14:tracePt t="6454" x="5889625" y="2138363"/>
          <p14:tracePt t="6457" x="5916613" y="2138363"/>
          <p14:tracePt t="6465" x="5916613" y="2125663"/>
          <p14:tracePt t="6482" x="5930900" y="2111375"/>
          <p14:tracePt t="6496" x="5943600" y="2111375"/>
          <p14:tracePt t="6505" x="5957888" y="2111375"/>
          <p14:tracePt t="6513" x="5972175" y="2111375"/>
          <p14:tracePt t="6521" x="5984875" y="2111375"/>
          <p14:tracePt t="6529" x="5999163" y="2111375"/>
          <p14:tracePt t="6537" x="6013450" y="2111375"/>
          <p14:tracePt t="6559" x="6040438" y="2111375"/>
          <p14:tracePt t="6575" x="6054725" y="2111375"/>
          <p14:tracePt t="6590" x="6069013" y="2111375"/>
          <p14:tracePt t="6594" x="6096000" y="2111375"/>
          <p14:tracePt t="6601" x="6110288" y="2111375"/>
          <p14:tracePt t="6623" x="6137275" y="2111375"/>
          <p14:tracePt t="6640" x="6151563" y="2111375"/>
          <p14:tracePt t="6654" x="6164263" y="2111375"/>
          <p14:tracePt t="6658" x="6207125" y="2111375"/>
          <p14:tracePt t="6665" x="6248400" y="2111375"/>
          <p14:tracePt t="6687" x="6302375" y="2111375"/>
          <p14:tracePt t="6702" x="6343650" y="2125663"/>
          <p14:tracePt t="6717" x="6384925" y="2138363"/>
          <p14:tracePt t="6720" x="6399213" y="2138363"/>
          <p14:tracePt t="6722" x="6413500" y="2138363"/>
          <p14:tracePt t="6729" x="6440488" y="2138363"/>
          <p14:tracePt t="6739" x="6496050" y="2138363"/>
          <p14:tracePt t="6745" x="6537325" y="2138363"/>
          <p14:tracePt t="6765" x="6634163" y="2138363"/>
          <p14:tracePt t="6782" x="6689725" y="2138363"/>
          <p14:tracePt t="6798" x="6731000" y="2138363"/>
          <p14:tracePt t="6803" x="6743700" y="2138363"/>
          <p14:tracePt t="6889" x="6757988" y="2138363"/>
          <p14:tracePt t="7003" x="6772275" y="2138363"/>
          <p14:tracePt t="7011" x="6784975" y="2138363"/>
          <p14:tracePt t="7018" x="6799263" y="2138363"/>
          <p14:tracePt t="7046" x="6826250" y="2138363"/>
          <p14:tracePt t="7683" x="6854825" y="2138363"/>
          <p14:tracePt t="7698" x="6881813" y="2138363"/>
          <p14:tracePt t="7707" x="6896100" y="2138363"/>
          <p14:tracePt t="7737" x="6951663" y="2138363"/>
          <p14:tracePt t="7739" x="6964363" y="2138363"/>
          <p14:tracePt t="7758" x="7019925" y="2138363"/>
          <p14:tracePt t="7762" x="7061200" y="2138363"/>
          <p14:tracePt t="7769" x="7089775" y="2138363"/>
          <p14:tracePt t="7786" x="7199313" y="2125663"/>
          <p14:tracePt t="7804" x="7364413" y="2084388"/>
          <p14:tracePt t="7809" x="7461250" y="2055813"/>
          <p14:tracePt t="7817" x="7543800" y="2041525"/>
          <p14:tracePt t="7832" x="7640638" y="2014538"/>
          <p14:tracePt t="7849" x="7834313" y="2014538"/>
          <p14:tracePt t="7851" x="7888288" y="2000250"/>
          <p14:tracePt t="7866" x="7958138" y="1987550"/>
          <p14:tracePt t="7930" x="7972425" y="1987550"/>
          <p14:tracePt t="7937" x="7985125" y="1987550"/>
          <p14:tracePt t="7945" x="7999413" y="1987550"/>
          <p14:tracePt t="7964" x="8026400" y="1987550"/>
          <p14:tracePt t="7969" x="8054975" y="1987550"/>
          <p14:tracePt t="7977" x="8096250" y="1987550"/>
          <p14:tracePt t="7994" x="8164513" y="1987550"/>
          <p14:tracePt t="8025" x="8205788" y="1987550"/>
          <p14:tracePt t="8026" x="8261350" y="1973263"/>
          <p14:tracePt t="8033" x="8261350" y="1958975"/>
          <p14:tracePt t="8259" x="8288338" y="1958975"/>
          <p14:tracePt t="8313" x="8288338" y="1973263"/>
          <p14:tracePt t="8350" x="8288338" y="1987550"/>
          <p14:tracePt t="8353" x="8288338" y="2000250"/>
          <p14:tracePt t="8361" x="8288338" y="2014538"/>
          <p14:tracePt t="8382" x="8288338" y="2028825"/>
          <p14:tracePt t="8385" x="8288338" y="2041525"/>
          <p14:tracePt t="8393" x="8275638" y="2070100"/>
          <p14:tracePt t="8771" x="8275638" y="2084388"/>
          <p14:tracePt t="9083" x="8288338" y="2084388"/>
          <p14:tracePt t="9090" x="8288338" y="2097088"/>
          <p14:tracePt t="9108" x="8302625" y="2111375"/>
          <p14:tracePt t="9138" x="8316913" y="2111375"/>
          <p14:tracePt t="9153" x="8329613" y="2111375"/>
          <p14:tracePt t="9161" x="8343900" y="2111375"/>
          <p14:tracePt t="9170" x="8358188" y="2111375"/>
          <p14:tracePt t="9177" x="8370888" y="2111375"/>
          <p14:tracePt t="9199" x="8426450" y="2111375"/>
          <p14:tracePt t="9214" x="8509000" y="2111375"/>
          <p14:tracePt t="9230" x="8564563" y="2111375"/>
          <p14:tracePt t="9234" x="8605838" y="2111375"/>
          <p14:tracePt t="9241" x="8634413" y="2111375"/>
          <p14:tracePt t="9263" x="8661400" y="2111375"/>
          <p14:tracePt t="9280" x="8688388" y="2111375"/>
          <p14:tracePt t="9295" x="8716963" y="2111375"/>
          <p14:tracePt t="9298" x="8729663" y="2111375"/>
          <p14:tracePt t="9315" x="8758238" y="2111375"/>
          <p14:tracePt t="9321" x="8770938" y="2125663"/>
          <p14:tracePt t="9347" x="8812213" y="2125663"/>
          <p14:tracePt t="9353" x="8840788" y="2138363"/>
          <p14:tracePt t="9374" x="8896350" y="2138363"/>
          <p14:tracePt t="9393" x="8950325" y="2152650"/>
          <p14:tracePt t="9407" x="9005888" y="2166938"/>
          <p14:tracePt t="9410" x="9020175" y="2166938"/>
          <p14:tracePt t="9417" x="9032875" y="2166938"/>
          <p14:tracePt t="9427" x="9047163" y="2166938"/>
          <p14:tracePt t="9453" x="9075738" y="2166938"/>
          <p14:tracePt t="9470" x="9088438" y="2166938"/>
          <p14:tracePt t="9487" x="9129713" y="2179638"/>
          <p14:tracePt t="9504" x="9158288" y="2193925"/>
          <p14:tracePt t="9506" x="9185275" y="2193925"/>
          <p14:tracePt t="9513" x="9212263" y="2208213"/>
          <p14:tracePt t="9523" x="9255125" y="2208213"/>
          <p14:tracePt t="9529" x="9296400" y="2220913"/>
          <p14:tracePt t="9549" x="9350375" y="2235200"/>
          <p14:tracePt t="9567" x="9447213" y="2263775"/>
          <p14:tracePt t="9581" x="9571038" y="2290763"/>
          <p14:tracePt t="9586" x="9626600" y="2290763"/>
          <p14:tracePt t="9593" x="9696450" y="2305050"/>
          <p14:tracePt t="9603" x="9791700" y="2332038"/>
          <p14:tracePt t="9609" x="9902825" y="2346325"/>
          <p14:tracePt t="9629" x="10094913" y="2359025"/>
          <p14:tracePt t="9646" x="10274300" y="2387600"/>
          <p14:tracePt t="9662" x="10453688" y="2400300"/>
          <p14:tracePt t="9666" x="10509250" y="2400300"/>
          <p14:tracePt t="9674" x="10550525" y="2400300"/>
          <p14:tracePt t="9683" x="10606088" y="2400300"/>
          <p14:tracePt t="9689" x="10620375" y="2400300"/>
          <p14:tracePt t="9711" x="10633075" y="2400300"/>
          <p14:tracePt t="10267" x="10661650" y="2414588"/>
          <p14:tracePt t="10314" x="10620375" y="2428875"/>
          <p14:tracePt t="10322" x="10606088" y="2428875"/>
          <p14:tracePt t="10330" x="10591800" y="2428875"/>
          <p14:tracePt t="10354" x="10579100" y="2443163"/>
          <p14:tracePt t="10356" x="10564813" y="2443163"/>
          <p14:tracePt t="10361" x="10550525" y="2443163"/>
          <p14:tracePt t="10378" x="10523538" y="2443163"/>
          <p14:tracePt t="10396" x="10482263" y="2443163"/>
          <p14:tracePt t="10401" x="10467975" y="2443163"/>
          <p14:tracePt t="10409" x="10453688" y="2443163"/>
          <p14:tracePt t="10427" x="10399713" y="2443163"/>
          <p14:tracePt t="10433" x="10371138" y="2455863"/>
          <p14:tracePt t="10441" x="10358438" y="2455863"/>
          <p14:tracePt t="10457" x="10329863" y="2470150"/>
          <p14:tracePt t="10474" x="10179050" y="2497138"/>
          <p14:tracePt t="10481" x="10123488" y="2497138"/>
          <p14:tracePt t="10489" x="10067925" y="2497138"/>
          <p14:tracePt t="10504" x="9999663" y="2497138"/>
          <p14:tracePt t="10507" x="9917113" y="2497138"/>
          <p14:tracePt t="10513" x="9847263" y="2497138"/>
          <p14:tracePt t="10536" x="9653588" y="2497138"/>
          <p14:tracePt t="10551" x="9517063" y="2484438"/>
          <p14:tracePt t="10555" x="9461500" y="2470150"/>
          <p14:tracePt t="10561" x="9364663" y="2443163"/>
          <p14:tracePt t="10581" x="9226550" y="2414588"/>
          <p14:tracePt t="10585" x="9185275" y="2414588"/>
          <p14:tracePt t="10593" x="9144000" y="2414588"/>
          <p14:tracePt t="10614" x="9061450" y="2414588"/>
          <p14:tracePt t="10618" x="9032875" y="2414588"/>
          <p14:tracePt t="10625" x="9005888" y="2414588"/>
          <p14:tracePt t="10646" x="8923338" y="2414588"/>
          <p14:tracePt t="10649" x="8909050" y="2414588"/>
          <p14:tracePt t="10657" x="8882063" y="2428875"/>
          <p14:tracePt t="10665" x="8855075" y="2428875"/>
          <p14:tracePt t="10673" x="8826500" y="2428875"/>
          <p14:tracePt t="10693" x="8758238" y="2455863"/>
          <p14:tracePt t="10698" x="8729663" y="2455863"/>
          <p14:tracePt t="10705" x="8702675" y="2455863"/>
          <p14:tracePt t="10724" x="8661400" y="2470150"/>
          <p14:tracePt t="10739" x="8620125" y="2470150"/>
          <p14:tracePt t="10746" x="8591550" y="2470150"/>
          <p14:tracePt t="10754" x="8564563" y="2470150"/>
          <p14:tracePt t="10771" x="8455025" y="2443163"/>
          <p14:tracePt t="10787" x="8316913" y="2400300"/>
          <p14:tracePt t="10794" x="8261350" y="2387600"/>
          <p14:tracePt t="10801" x="8178800" y="2359025"/>
          <p14:tracePt t="10818" x="8026400" y="2317750"/>
          <p14:tracePt t="10835" x="7916863" y="2290763"/>
          <p14:tracePt t="10841" x="7834313" y="2290763"/>
          <p14:tracePt t="10849" x="7805738" y="2290763"/>
          <p14:tracePt t="10866" x="7751763" y="2290763"/>
          <p14:tracePt t="10873" x="7737475" y="2290763"/>
          <p14:tracePt t="10881" x="7723188" y="2290763"/>
          <p14:tracePt t="10897" x="7696200" y="2290763"/>
          <p14:tracePt t="10914" x="7667625" y="2290763"/>
          <p14:tracePt t="10928" x="7640638" y="2290763"/>
          <p14:tracePt t="10929" x="7613650" y="2290763"/>
          <p14:tracePt t="10937" x="7585075" y="2290763"/>
          <p14:tracePt t="10945" x="7572375" y="2290763"/>
          <p14:tracePt t="10953" x="7572375" y="2305050"/>
          <p14:tracePt t="10961" x="7543800" y="2305050"/>
          <p14:tracePt t="10975" x="7516813" y="2305050"/>
          <p14:tracePt t="10993" x="7475538" y="2317750"/>
          <p14:tracePt t="11008" x="7323138" y="2317750"/>
          <p14:tracePt t="11010" x="7281863" y="2317750"/>
          <p14:tracePt t="11017" x="7213600" y="2332038"/>
          <p14:tracePt t="11025" x="7116763" y="2346325"/>
          <p14:tracePt t="11044" x="6951663" y="2359025"/>
          <p14:tracePt t="11049" x="6826250" y="2373313"/>
          <p14:tracePt t="11057" x="6731000" y="2414588"/>
          <p14:tracePt t="11072" x="6619875" y="2428875"/>
          <p14:tracePt t="11087" x="6413500" y="2470150"/>
          <p14:tracePt t="11090" x="6302375" y="2497138"/>
          <p14:tracePt t="11098" x="6219825" y="2525713"/>
          <p14:tracePt t="11105" x="6122988" y="2552700"/>
          <p14:tracePt t="11120" x="6040438" y="2566988"/>
          <p14:tracePt t="11135" x="5984875" y="2579688"/>
          <p14:tracePt t="11138" x="5875338" y="2622550"/>
          <p14:tracePt t="11145" x="5819775" y="2635250"/>
          <p14:tracePt t="11153" x="5778500" y="2635250"/>
          <p14:tracePt t="11167" x="5710238" y="2663825"/>
          <p14:tracePt t="11183" x="5627688" y="2663825"/>
          <p14:tracePt t="11185" x="5502275" y="2663825"/>
          <p14:tracePt t="11194" x="5407025" y="2663825"/>
          <p14:tracePt t="11201" x="5322888" y="2663825"/>
          <p14:tracePt t="11215" x="5254625" y="2663825"/>
          <p14:tracePt t="11231" x="5213350" y="2663825"/>
          <p14:tracePt t="11234" x="5145088" y="2663825"/>
          <p14:tracePt t="11247" x="5116513" y="2663825"/>
          <p14:tracePt t="11250" x="5089525" y="2676525"/>
          <p14:tracePt t="11257" x="5048250" y="2676525"/>
          <p14:tracePt t="11265" x="5019675" y="2676525"/>
          <p14:tracePt t="11279" x="4992688" y="2676525"/>
          <p14:tracePt t="11295" x="4978400" y="2676525"/>
          <p14:tracePt t="11297" x="4951413" y="2676525"/>
          <p14:tracePt t="11312" x="4924425" y="2676525"/>
          <p14:tracePt t="11314" x="4881563" y="2676525"/>
          <p14:tracePt t="11321" x="4854575" y="2676525"/>
          <p14:tracePt t="11329" x="4813300" y="2676525"/>
          <p14:tracePt t="11348" x="4716463" y="2676525"/>
          <p14:tracePt t="11353" x="4633913" y="2676525"/>
          <p14:tracePt t="11361" x="4565650" y="2663825"/>
          <p14:tracePt t="11377" x="4510088" y="2663825"/>
          <p14:tracePt t="11393" x="4427538" y="2663825"/>
          <p14:tracePt t="11407" x="4398963" y="2663825"/>
          <p14:tracePt t="11410" x="4330700" y="2649538"/>
          <p14:tracePt t="11417" x="4316413" y="2649538"/>
          <p14:tracePt t="11433" x="4303713" y="2649538"/>
          <p14:tracePt t="11456" x="4289425" y="2649538"/>
          <p14:tracePt t="11459" x="4275138" y="2649538"/>
          <p14:tracePt t="11465" x="4262438" y="2649538"/>
          <p14:tracePt t="11473" x="4248150" y="2649538"/>
          <p14:tracePt t="11487" x="4233863" y="2635250"/>
          <p14:tracePt t="11490" x="4219575" y="2635250"/>
          <p14:tracePt t="11497" x="4206875" y="2635250"/>
          <p14:tracePt t="11519" x="4151313" y="2622550"/>
          <p14:tracePt t="11535" x="4083050" y="2608263"/>
          <p14:tracePt t="11538" x="4041775" y="2593975"/>
          <p14:tracePt t="11545" x="3998913" y="2579688"/>
          <p14:tracePt t="11556" x="3944938" y="2579688"/>
          <p14:tracePt t="11561" x="3903663" y="2566988"/>
          <p14:tracePt t="11569" x="3821113" y="2538413"/>
          <p14:tracePt t="11577" x="3736975" y="2525713"/>
          <p14:tracePt t="11595" x="3586163" y="2511425"/>
          <p14:tracePt t="11612" x="3462338" y="2497138"/>
          <p14:tracePt t="11627" x="3351213" y="2470150"/>
          <p14:tracePt t="11634" x="3309938" y="2470150"/>
          <p14:tracePt t="11641" x="3268663" y="2455863"/>
          <p14:tracePt t="11649" x="3241675" y="2443163"/>
          <p14:tracePt t="11657" x="3213100" y="2443163"/>
          <p14:tracePt t="11666" x="3186113" y="2443163"/>
          <p14:tracePt t="11673" x="3171825" y="2443163"/>
          <p14:tracePt t="11681" x="3144838" y="2428875"/>
          <p14:tracePt t="11689" x="3116263" y="2414588"/>
          <p14:tracePt t="11705" x="3089275" y="2400300"/>
          <p14:tracePt t="11723" x="3021013" y="2400300"/>
          <p14:tracePt t="11730" x="2979738" y="2373313"/>
          <p14:tracePt t="11737" x="2936875" y="2373313"/>
          <p14:tracePt t="11754" x="2909888" y="2373313"/>
          <p14:tracePt t="11755" x="2882900" y="2359025"/>
          <p14:tracePt t="11761" x="2868613" y="2359025"/>
          <p14:tracePt t="11769" x="2841625" y="2346325"/>
          <p14:tracePt t="11786" x="2813050" y="2332038"/>
          <p14:tracePt t="11802" x="2771775" y="2332038"/>
          <p14:tracePt t="11817" x="2759075" y="2332038"/>
          <p14:tracePt t="11818" x="2730500" y="2332038"/>
          <p14:tracePt t="11826" x="2716213" y="2317750"/>
          <p14:tracePt t="11833" x="2674938" y="2317750"/>
          <p14:tracePt t="11841" x="2662238" y="2317750"/>
          <p14:tracePt t="11849" x="2633663" y="2317750"/>
          <p14:tracePt t="11864" x="2620963" y="2317750"/>
          <p14:tracePt t="11879" x="2565400" y="2317750"/>
          <p14:tracePt t="11882" x="2538413" y="2305050"/>
          <p14:tracePt t="11897" x="2482850" y="2290763"/>
          <p14:tracePt t="11898" x="2427288" y="2290763"/>
          <p14:tracePt t="11905" x="2386013" y="2290763"/>
          <p14:tracePt t="11913" x="2330450" y="2290763"/>
          <p14:tracePt t="11921" x="2289175" y="2290763"/>
          <p14:tracePt t="11931" x="2220913" y="2290763"/>
          <p14:tracePt t="11937" x="2165350" y="2290763"/>
          <p14:tracePt t="11958" x="2000250" y="2290763"/>
          <p14:tracePt t="11976" x="1889125" y="2290763"/>
          <p14:tracePt t="11991" x="1806575" y="2290763"/>
          <p14:tracePt t="11995" x="1765300" y="2290763"/>
          <p14:tracePt t="12001" x="1724025" y="2290763"/>
          <p14:tracePt t="12022" x="1697038" y="2305050"/>
          <p14:tracePt t="12053" x="1655763" y="2317750"/>
          <p14:tracePt t="12058" x="1641475" y="2317750"/>
          <p14:tracePt t="12065" x="1627188" y="2317750"/>
          <p14:tracePt t="12087" x="1600200" y="2332038"/>
          <p14:tracePt t="12091" x="1571625" y="2332038"/>
          <p14:tracePt t="12097" x="1571625" y="2346325"/>
          <p14:tracePt t="12117" x="1530350" y="2346325"/>
          <p14:tracePt t="12136" x="1503363" y="2359025"/>
          <p14:tracePt t="12151" x="1476375" y="2359025"/>
          <p14:tracePt t="12155" x="1462088" y="2373313"/>
          <p14:tracePt t="12161" x="1447800" y="2373313"/>
          <p14:tracePt t="12171" x="1435100" y="2373313"/>
          <p14:tracePt t="12177" x="1420813" y="2373313"/>
          <p14:tracePt t="12196" x="1392238" y="2387600"/>
          <p14:tracePt t="12228" x="1379538" y="2400300"/>
          <p14:tracePt t="12231" x="1365250" y="2428875"/>
          <p14:tracePt t="12237" x="1350963" y="2443163"/>
          <p14:tracePt t="12241" x="1338263" y="2455863"/>
          <p14:tracePt t="12250" x="1338263" y="2470150"/>
          <p14:tracePt t="12257" x="1309688" y="2484438"/>
          <p14:tracePt t="12276" x="1296988" y="2538413"/>
          <p14:tracePt t="12296" x="1268413" y="2579688"/>
          <p14:tracePt t="12311" x="1268413" y="2622550"/>
          <p14:tracePt t="12314" x="1268413" y="2649538"/>
          <p14:tracePt t="12321" x="1268413" y="2676525"/>
          <p14:tracePt t="12331" x="1255713" y="2705100"/>
          <p14:tracePt t="12337" x="1241425" y="2705100"/>
          <p14:tracePt t="12357" x="1241425" y="2732088"/>
          <p14:tracePt t="12376" x="1241425" y="2746375"/>
          <p14:tracePt t="12391" x="1255713" y="2773363"/>
          <p14:tracePt t="12395" x="1268413" y="2787650"/>
          <p14:tracePt t="12401" x="1268413" y="2801938"/>
          <p14:tracePt t="12409" x="1282700" y="2814638"/>
          <p14:tracePt t="12417" x="1296988" y="2843213"/>
          <p14:tracePt t="12436" x="1323975" y="2870200"/>
          <p14:tracePt t="12454" x="1392238" y="2911475"/>
          <p14:tracePt t="12469" x="1406525" y="2938463"/>
          <p14:tracePt t="12474" x="1447800" y="2967038"/>
          <p14:tracePt t="12481" x="1489075" y="2994025"/>
          <p14:tracePt t="12489" x="1517650" y="3008313"/>
          <p14:tracePt t="12497" x="1558925" y="3035300"/>
          <p14:tracePt t="12505" x="1627188" y="3049588"/>
          <p14:tracePt t="12513" x="1655763" y="3076575"/>
          <p14:tracePt t="12530" x="1751013" y="3105150"/>
          <p14:tracePt t="12545" x="1903413" y="3146425"/>
          <p14:tracePt t="12563" x="2054225" y="3187700"/>
          <p14:tracePt t="12570" x="2151063" y="3214688"/>
          <p14:tracePt t="12577" x="2262188" y="3243263"/>
          <p14:tracePt t="12586" x="2386013" y="3297238"/>
          <p14:tracePt t="12593" x="2538413" y="3325813"/>
          <p14:tracePt t="12607" x="2674938" y="3352800"/>
          <p14:tracePt t="12623" x="2979738" y="3381375"/>
          <p14:tracePt t="12626" x="3144838" y="3394075"/>
          <p14:tracePt t="12639" x="3268663" y="3394075"/>
          <p14:tracePt t="12642" x="3421063" y="3394075"/>
          <p14:tracePt t="12649" x="3557588" y="3394075"/>
          <p14:tracePt t="12657" x="3668713" y="3394075"/>
          <p14:tracePt t="12665" x="3765550" y="3408363"/>
          <p14:tracePt t="12673" x="3862388" y="3422650"/>
          <p14:tracePt t="12687" x="3916363" y="3422650"/>
          <p14:tracePt t="12705" x="3957638" y="3422650"/>
          <p14:tracePt t="12719" x="4083050" y="3435350"/>
          <p14:tracePt t="12721" x="4137025" y="3435350"/>
          <p14:tracePt t="12723" x="4192588" y="3435350"/>
          <p14:tracePt t="12730" x="4219575" y="3435350"/>
          <p14:tracePt t="12737" x="4275138" y="3435350"/>
          <p14:tracePt t="12745" x="4344988" y="3435350"/>
          <p14:tracePt t="12766" x="4427538" y="3435350"/>
          <p14:tracePt t="12767" x="4495800" y="3435350"/>
          <p14:tracePt t="12783" x="4633913" y="3435350"/>
          <p14:tracePt t="12786" x="4730750" y="3435350"/>
          <p14:tracePt t="12794" x="4799013" y="3435350"/>
          <p14:tracePt t="12815" x="4868863" y="3435350"/>
          <p14:tracePt t="12819" x="5048250" y="3435350"/>
          <p14:tracePt t="12825" x="5102225" y="3435350"/>
          <p14:tracePt t="12847" x="5254625" y="3422650"/>
          <p14:tracePt t="12864" x="5407025" y="3408363"/>
          <p14:tracePt t="12879" x="5543550" y="3367088"/>
          <p14:tracePt t="12884" x="5613400" y="3352800"/>
          <p14:tracePt t="12889" x="5668963" y="3340100"/>
          <p14:tracePt t="12910" x="5807075" y="3297238"/>
          <p14:tracePt t="12927" x="5943600" y="3284538"/>
          <p14:tracePt t="12942" x="6069013" y="3284538"/>
          <p14:tracePt t="12947" x="6164263" y="3284538"/>
          <p14:tracePt t="12953" x="6261100" y="3284538"/>
          <p14:tracePt t="12965" x="6330950" y="3284538"/>
          <p14:tracePt t="12969" x="6413500" y="3284538"/>
          <p14:tracePt t="12977" x="6481763" y="3284538"/>
          <p14:tracePt t="12985" x="6537325" y="3284538"/>
          <p14:tracePt t="13004" x="6648450" y="3284538"/>
          <p14:tracePt t="13022" x="6826250" y="3255963"/>
          <p14:tracePt t="13039" x="6964363" y="3228975"/>
          <p14:tracePt t="13042" x="7046913" y="3201988"/>
          <p14:tracePt t="13049" x="7143750" y="3201988"/>
          <p14:tracePt t="13067" x="7323138" y="3160713"/>
          <p14:tracePt t="13086" x="7502525" y="3146425"/>
          <p14:tracePt t="13101" x="7640638" y="3105150"/>
          <p14:tracePt t="13106" x="7737475" y="3076575"/>
          <p14:tracePt t="13113" x="7793038" y="3076575"/>
          <p14:tracePt t="13122" x="7847013" y="3076575"/>
          <p14:tracePt t="13129" x="7875588" y="3076575"/>
          <p14:tracePt t="13147" x="7943850" y="3076575"/>
          <p14:tracePt t="13165" x="7972425" y="3076575"/>
          <p14:tracePt t="13181" x="8013700" y="3076575"/>
          <p14:tracePt t="13202" x="8123238" y="3076575"/>
          <p14:tracePt t="13209" x="8178800" y="3076575"/>
          <p14:tracePt t="13227" x="8275638" y="3076575"/>
          <p14:tracePt t="13244" x="8385175" y="3076575"/>
          <p14:tracePt t="13259" x="8523288" y="3076575"/>
          <p14:tracePt t="13266" x="8578850" y="3076575"/>
          <p14:tracePt t="13273" x="8647113" y="3076575"/>
          <p14:tracePt t="13290" x="8799513" y="3076575"/>
          <p14:tracePt t="13309" x="8923338" y="3105150"/>
          <p14:tracePt t="13327" x="9047163" y="3117850"/>
          <p14:tracePt t="13329" x="9102725" y="3132138"/>
          <p14:tracePt t="13337" x="9144000" y="3146425"/>
          <p14:tracePt t="13355" x="9212263" y="3160713"/>
          <p14:tracePt t="13373" x="9282113" y="3160713"/>
          <p14:tracePt t="13387" x="9296400" y="3160713"/>
          <p14:tracePt t="13394" x="9323388" y="3173413"/>
          <p14:tracePt t="13401" x="9337675" y="3173413"/>
          <p14:tracePt t="13410" x="9337675" y="3187700"/>
          <p14:tracePt t="13417" x="9364663" y="3187700"/>
          <p14:tracePt t="13435" x="9391650" y="3187700"/>
          <p14:tracePt t="13453" x="9420225" y="3187700"/>
          <p14:tracePt t="13469" x="9461500" y="3187700"/>
          <p14:tracePt t="13485" x="9502775" y="3187700"/>
          <p14:tracePt t="13490" x="9529763" y="3187700"/>
          <p14:tracePt t="13497" x="9544050" y="3187700"/>
          <p14:tracePt t="13516" x="9599613" y="3187700"/>
          <p14:tracePt t="13534" x="9682163" y="3201988"/>
          <p14:tracePt t="13549" x="9779000" y="3201988"/>
          <p14:tracePt t="13554" x="9832975" y="3201988"/>
          <p14:tracePt t="13561" x="9874250" y="3201988"/>
          <p14:tracePt t="13579" x="9971088" y="3201988"/>
          <p14:tracePt t="13585" x="10026650" y="3201988"/>
          <p14:tracePt t="13593" x="10053638" y="3201988"/>
          <p14:tracePt t="13610" x="10094913" y="3201988"/>
          <p14:tracePt t="13617" x="10123488" y="3201988"/>
          <p14:tracePt t="13721" x="10137775" y="3201988"/>
          <p14:tracePt t="13757" x="10164763" y="3201988"/>
          <p14:tracePt t="13762" x="10191750" y="3201988"/>
          <p14:tracePt t="13770" x="10206038" y="3201988"/>
          <p14:tracePt t="13791" x="10274300" y="3201988"/>
          <p14:tracePt t="13794" x="10302875" y="3201988"/>
          <p14:tracePt t="13801" x="10329863" y="3201988"/>
          <p14:tracePt t="13819" x="10371138" y="3201988"/>
          <p14:tracePt t="13836" x="10399713" y="3201988"/>
          <p14:tracePt t="13849" x="10412413" y="3201988"/>
          <p14:tracePt t="14426" x="10426700" y="3201988"/>
          <p14:tracePt t="14456" x="10440988" y="3201988"/>
          <p14:tracePt t="14458" x="10467975" y="3201988"/>
          <p14:tracePt t="14466" x="10467975" y="3187700"/>
          <p14:tracePt t="14530" x="10482263" y="3187700"/>
          <p14:tracePt t="14546" x="10536238" y="3187700"/>
          <p14:tracePt t="14553" x="10591800" y="3187700"/>
          <p14:tracePt t="14561" x="10715625" y="3187700"/>
          <p14:tracePt t="14579" x="10950575" y="3187700"/>
          <p14:tracePt t="14585" x="11102975" y="3187700"/>
          <p14:tracePt t="14593" x="11226800" y="3187700"/>
          <p14:tracePt t="14607" x="11377613" y="3187700"/>
          <p14:tracePt t="14624" x="11612563" y="3187700"/>
          <p14:tracePt t="14638" x="11695113" y="3214688"/>
          <p14:tracePt t="14641" x="11723688" y="3214688"/>
          <p14:tracePt t="14650" x="11736388" y="3228975"/>
          <p14:tracePt t="14671" x="11736388" y="3243263"/>
          <p14:tracePt t="14687" x="11777663" y="3255963"/>
          <p14:tracePt t="14702" x="11791950" y="3270250"/>
          <p14:tracePt t="14706" x="11833225" y="3284538"/>
          <p14:tracePt t="14713" x="11847513" y="3284538"/>
          <p14:tracePt t="14721" x="11860213" y="3297238"/>
          <p14:tracePt t="14729" x="11903075" y="3297238"/>
          <p14:tracePt t="14739" x="11944350" y="3311525"/>
          <p14:tracePt t="14745" x="11985625" y="3325813"/>
          <p14:tracePt t="14766" x="12053888" y="334010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a:hlinkClick r:id="rId4" action="ppaction://hlinksldjump"/>
          </p:cNvPr>
          <p:cNvSpPr/>
          <p:nvPr/>
        </p:nvSpPr>
        <p:spPr>
          <a:xfrm>
            <a:off x="11552350" y="282388"/>
            <a:ext cx="472225" cy="96591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4"/>
          <p:cNvPicPr>
            <a:picLocks noChangeAspect="1"/>
          </p:cNvPicPr>
          <p:nvPr/>
        </p:nvPicPr>
        <p:blipFill>
          <a:blip r:embed="rId5"/>
          <a:stretch>
            <a:fillRect/>
          </a:stretch>
        </p:blipFill>
        <p:spPr>
          <a:xfrm>
            <a:off x="0" y="0"/>
            <a:ext cx="11552350" cy="6697013"/>
          </a:xfrm>
          <a:prstGeom prst="rect">
            <a:avLst/>
          </a:prstGeom>
        </p:spPr>
      </p:pic>
      <p:pic>
        <p:nvPicPr>
          <p:cNvPr id="2" name="Audio 1">
            <a:hlinkClick r:id="" action="ppaction://media"/>
            <a:extLst>
              <a:ext uri="{FF2B5EF4-FFF2-40B4-BE49-F238E27FC236}">
                <a16:creationId xmlns:a16="http://schemas.microsoft.com/office/drawing/2014/main" id="{048AB692-4281-48FA-9F83-A40C6D9713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2741481"/>
      </p:ext>
    </p:extLst>
  </p:cSld>
  <p:clrMapOvr>
    <a:masterClrMapping/>
  </p:clrMapOvr>
  <mc:AlternateContent xmlns:mc="http://schemas.openxmlformats.org/markup-compatibility/2006">
    <mc:Choice xmlns:p14="http://schemas.microsoft.com/office/powerpoint/2010/main" Requires="p14">
      <p:transition spd="slow" p14:dur="2000" advTm="155234"/>
    </mc:Choice>
    <mc:Fallback>
      <p:transition spd="slow" advTm="155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145" x="12165013" y="2097088"/>
          <p14:tracePt t="3155" x="12150725" y="2097088"/>
          <p14:tracePt t="3181" x="12136438" y="2097088"/>
          <p14:tracePt t="3183" x="12068175" y="2084388"/>
          <p14:tracePt t="3185" x="12053888" y="2084388"/>
          <p14:tracePt t="3193" x="12039600" y="2084388"/>
          <p14:tracePt t="3200" x="12012613" y="2070100"/>
          <p14:tracePt t="3217" x="11971338" y="2055813"/>
          <p14:tracePt t="3235" x="11957050" y="2028825"/>
          <p14:tracePt t="3251" x="11944350" y="2000250"/>
          <p14:tracePt t="3257" x="11944350" y="1987550"/>
          <p14:tracePt t="3264" x="11930063" y="1973263"/>
          <p14:tracePt t="3281" x="11915775" y="1931988"/>
          <p14:tracePt t="3300" x="11903075" y="1890713"/>
          <p14:tracePt t="3314" x="11874500" y="1820863"/>
          <p14:tracePt t="3321" x="11860213" y="1793875"/>
          <p14:tracePt t="3328" x="11860213" y="1779588"/>
          <p14:tracePt t="3345" x="11833225" y="1725613"/>
          <p14:tracePt t="3364" x="11833225" y="1682750"/>
          <p14:tracePt t="3634" x="11833225" y="1670050"/>
          <p14:tracePt t="3686" x="11833225" y="1641475"/>
          <p14:tracePt t="3689" x="11806238" y="1641475"/>
          <p14:tracePt t="3696" x="11806238" y="1628775"/>
          <p14:tracePt t="3720" x="11777663" y="1628775"/>
          <p14:tracePt t="3728" x="11764963" y="1628775"/>
          <p14:tracePt t="3748" x="11750675" y="1614488"/>
          <p14:tracePt t="3764" x="11723688" y="1587500"/>
          <p14:tracePt t="3780" x="11695113" y="1573213"/>
          <p14:tracePt t="3785" x="11682413" y="1558925"/>
          <p14:tracePt t="3792" x="11668125" y="1531938"/>
          <p14:tracePt t="3810" x="11626850" y="1503363"/>
          <p14:tracePt t="3828" x="11585575" y="1449388"/>
          <p14:tracePt t="3843" x="11544300" y="1379538"/>
          <p14:tracePt t="3849" x="11488738" y="1323975"/>
          <p14:tracePt t="3856" x="11461750" y="1282700"/>
          <p14:tracePt t="3865" x="11418888" y="1214438"/>
          <p14:tracePt t="3873" x="11391900" y="1131888"/>
          <p14:tracePt t="3893" x="11350625" y="979488"/>
          <p14:tracePt t="3897" x="11323638" y="882650"/>
          <p14:tracePt t="3904" x="11309350" y="800100"/>
          <p14:tracePt t="3922" x="11241088" y="620713"/>
          <p14:tracePt t="3956" x="11198225" y="373063"/>
          <p14:tracePt t="3960" x="11156950" y="317500"/>
          <p14:tracePt t="3968" x="11129963" y="276225"/>
          <p14:tracePt t="3991" x="11102975" y="179388"/>
          <p14:tracePt t="3993" x="11088688" y="152400"/>
          <p14:tracePt t="4000" x="11074400" y="123825"/>
          <p14:tracePt t="4020" x="11047413" y="68263"/>
          <p14:tracePt t="4036" x="11047413" y="26988"/>
          <p14:tracePt t="4041" x="11033125" y="14288"/>
          <p14:tracePt t="4048" x="11033125" y="0"/>
          <p14:tracePt t="4288" x="11033125" y="14288"/>
          <p14:tracePt t="4297" x="11033125" y="26988"/>
          <p14:tracePt t="4304" x="11033125" y="41275"/>
          <p14:tracePt t="4324" x="11033125" y="55563"/>
          <p14:tracePt t="4336" x="11047413" y="68263"/>
          <p14:tracePt t="4432" x="11047413" y="82550"/>
          <p14:tracePt t="4480" x="11047413" y="96838"/>
          <p14:tracePt t="4488" x="11061700" y="96838"/>
          <p14:tracePt t="4504" x="11061700" y="123825"/>
          <p14:tracePt t="4529" x="11074400" y="138113"/>
          <p14:tracePt t="4531" x="11074400" y="152400"/>
          <p14:tracePt t="4536" x="11074400" y="165100"/>
          <p14:tracePt t="4544" x="11074400" y="179388"/>
          <p14:tracePt t="4552" x="11074400" y="193675"/>
          <p14:tracePt t="4571" x="11088688" y="206375"/>
          <p14:tracePt t="4589" x="11088688" y="220663"/>
          <p14:tracePt t="4650" x="11088688" y="247650"/>
          <p14:tracePt t="7209" x="11088688" y="261938"/>
          <p14:tracePt t="7217" x="11088688" y="276225"/>
          <p14:tracePt t="7225" x="11088688" y="290513"/>
          <p14:tracePt t="7233" x="11088688" y="303213"/>
          <p14:tracePt t="7261" x="11088688" y="317500"/>
          <p14:tracePt t="7441" x="11102975" y="344488"/>
          <p14:tracePt t="7449" x="11115675" y="358775"/>
          <p14:tracePt t="7457" x="11115675" y="373063"/>
          <p14:tracePt t="7474" x="11115675" y="400050"/>
          <p14:tracePt t="7501" x="11129963" y="427038"/>
          <p14:tracePt t="7519" x="11144250" y="441325"/>
          <p14:tracePt t="7569" x="11144250" y="455613"/>
          <p14:tracePt t="7576" x="11156950" y="455613"/>
          <p14:tracePt t="7585" x="11171238" y="482600"/>
          <p14:tracePt t="7604" x="11185525" y="496888"/>
          <p14:tracePt t="7630" x="11198225" y="511175"/>
          <p14:tracePt t="7646" x="11212513" y="538163"/>
          <p14:tracePt t="7661" x="11226800" y="565150"/>
          <p14:tracePt t="7672" x="11241088" y="593725"/>
          <p14:tracePt t="7711" x="11241088" y="606425"/>
          <p14:tracePt t="11002" x="11241088" y="620713"/>
          <p14:tracePt t="11017" x="11241088" y="635000"/>
          <p14:tracePt t="11047" x="11241088" y="661988"/>
          <p14:tracePt t="11100" x="11241088" y="690563"/>
          <p14:tracePt t="11112" x="11241088" y="717550"/>
          <p14:tracePt t="11144" x="11241088" y="731838"/>
          <p14:tracePt t="11165" x="11226800" y="758825"/>
          <p14:tracePt t="11181" x="11212513" y="773113"/>
          <p14:tracePt t="11185" x="11198225" y="785813"/>
          <p14:tracePt t="11200" x="11185525" y="814388"/>
          <p14:tracePt t="11208" x="11171238" y="828675"/>
          <p14:tracePt t="11226" x="11156950" y="869950"/>
          <p14:tracePt t="11245" x="11115675" y="923925"/>
          <p14:tracePt t="11259" x="11061700" y="952500"/>
          <p14:tracePt t="11264" x="11020425" y="979488"/>
          <p14:tracePt t="11272" x="10950575" y="1008063"/>
          <p14:tracePt t="11280" x="10936288" y="1020763"/>
          <p14:tracePt t="11288" x="10895013" y="1062038"/>
          <p14:tracePt t="11296" x="10841038" y="1090613"/>
          <p14:tracePt t="11304" x="10799763" y="1117600"/>
          <p14:tracePt t="11312" x="10756900" y="1144588"/>
          <p14:tracePt t="11320" x="10702925" y="1158875"/>
          <p14:tracePt t="11338" x="10550525" y="1214438"/>
          <p14:tracePt t="11354" x="10440988" y="1255713"/>
          <p14:tracePt t="11370" x="10288588" y="1296988"/>
          <p14:tracePt t="11376" x="10220325" y="1311275"/>
          <p14:tracePt t="11384" x="10179050" y="1311275"/>
          <p14:tracePt t="11392" x="10137775" y="1323975"/>
          <p14:tracePt t="11400" x="10094913" y="1338263"/>
          <p14:tracePt t="11418" x="10012363" y="1352550"/>
          <p14:tracePt t="11434" x="9944100" y="1366838"/>
          <p14:tracePt t="11450" x="9861550" y="1379538"/>
          <p14:tracePt t="11456" x="9832975" y="1379538"/>
          <p14:tracePt t="11464" x="9791700" y="1379538"/>
          <p14:tracePt t="11486" x="9737725" y="1379538"/>
          <p14:tracePt t="11489" x="9696450" y="1379538"/>
          <p14:tracePt t="11496" x="9667875" y="1379538"/>
          <p14:tracePt t="11514" x="9599613" y="1379538"/>
          <p14:tracePt t="11529" x="9529763" y="1393825"/>
          <p14:tracePt t="11546" x="9475788" y="1393825"/>
          <p14:tracePt t="11553" x="9461500" y="1393825"/>
          <p14:tracePt t="11560" x="9447213" y="1393825"/>
          <p14:tracePt t="11578" x="9391650" y="1393825"/>
          <p14:tracePt t="11594" x="9364663" y="1408113"/>
          <p14:tracePt t="11612" x="9323388" y="1408113"/>
          <p14:tracePt t="11617" x="9296400" y="1420813"/>
          <p14:tracePt t="11624" x="9255125" y="1420813"/>
          <p14:tracePt t="11642" x="9144000" y="1449388"/>
          <p14:tracePt t="11658" x="9032875" y="1490663"/>
          <p14:tracePt t="11672" x="8867775" y="1531938"/>
          <p14:tracePt t="11681" x="8785225" y="1558925"/>
          <p14:tracePt t="11688" x="8729663" y="1558925"/>
          <p14:tracePt t="11705" x="8591550" y="1573213"/>
          <p14:tracePt t="11722" x="8482013" y="1614488"/>
          <p14:tracePt t="11739" x="8358188" y="1641475"/>
          <p14:tracePt t="11744" x="8302625" y="1641475"/>
          <p14:tracePt t="11752" x="8234363" y="1655763"/>
          <p14:tracePt t="11760" x="8178800" y="1670050"/>
          <p14:tracePt t="11769" x="8096250" y="1670050"/>
          <p14:tracePt t="11776" x="8040688" y="1682750"/>
          <p14:tracePt t="11785" x="7943850" y="1697038"/>
          <p14:tracePt t="11792" x="7888288" y="1697038"/>
          <p14:tracePt t="11812" x="7723188" y="1711325"/>
          <p14:tracePt t="11817" x="7626350" y="1738313"/>
          <p14:tracePt t="11824" x="7502525" y="1766888"/>
          <p14:tracePt t="11846" x="7281863" y="1808163"/>
          <p14:tracePt t="11848" x="7143750" y="1849438"/>
          <p14:tracePt t="11856" x="7019925" y="1862138"/>
          <p14:tracePt t="11879" x="6772275" y="1890713"/>
          <p14:tracePt t="11881" x="6661150" y="1890713"/>
          <p14:tracePt t="11889" x="6537325" y="1905000"/>
          <p14:tracePt t="11909" x="6316663" y="1931988"/>
          <p14:tracePt t="11913" x="6219825" y="1958975"/>
          <p14:tracePt t="11920" x="6122988" y="1973263"/>
          <p14:tracePt t="11938" x="5984875" y="2014538"/>
          <p14:tracePt t="11955" x="5875338" y="2041525"/>
          <p14:tracePt t="11960" x="5848350" y="2041525"/>
          <p14:tracePt t="11968" x="5834063" y="2041525"/>
          <p14:tracePt t="11977" x="5807075" y="2041525"/>
          <p14:tracePt t="11984" x="5792788" y="2041525"/>
          <p14:tracePt t="11992" x="5778500" y="2041525"/>
          <p14:tracePt t="12000" x="5751513" y="2041525"/>
          <p14:tracePt t="12017" x="5737225" y="2041525"/>
          <p14:tracePt t="12046" x="5710238" y="2041525"/>
          <p14:tracePt t="12050" x="5627688" y="2041525"/>
          <p14:tracePt t="12070" x="5543550" y="2041525"/>
          <p14:tracePt t="12072" x="5489575" y="2041525"/>
          <p14:tracePt t="12080" x="5448300" y="2028825"/>
          <p14:tracePt t="12088" x="5378450" y="2000250"/>
          <p14:tracePt t="12110" x="5281613" y="1958975"/>
          <p14:tracePt t="12112" x="5240338" y="1958975"/>
          <p14:tracePt t="12121" x="5199063" y="1946275"/>
          <p14:tracePt t="12141" x="5145088" y="1931988"/>
          <p14:tracePt t="12152" x="5130800" y="1917700"/>
          <p14:tracePt t="12171" x="5116513" y="1917700"/>
          <p14:tracePt t="12188" x="5102225" y="1917700"/>
          <p14:tracePt t="12192" x="5089525" y="1917700"/>
          <p14:tracePt t="12200" x="5075238" y="1905000"/>
          <p14:tracePt t="12224" x="5060950" y="1890713"/>
          <p14:tracePt t="12232" x="5048250" y="1876425"/>
          <p14:tracePt t="12250" x="5019675" y="1849438"/>
          <p14:tracePt t="12266" x="4992688" y="1835150"/>
          <p14:tracePt t="12282" x="4992688" y="1808163"/>
          <p14:tracePt t="12296" x="4992688" y="1793875"/>
          <p14:tracePt t="12304" x="4992688" y="1779588"/>
          <p14:tracePt t="12312" x="4992688" y="1766888"/>
          <p14:tracePt t="12320" x="4992688" y="1752600"/>
          <p14:tracePt t="12328" x="4992688" y="1738313"/>
          <p14:tracePt t="12343" x="4992688" y="1725613"/>
          <p14:tracePt t="12358" x="4992688" y="1711325"/>
          <p14:tracePt t="12377" x="4992688" y="1682750"/>
          <p14:tracePt t="12448" x="5006975" y="1670050"/>
          <p14:tracePt t="12456" x="5019675" y="1670050"/>
          <p14:tracePt t="12464" x="5033963" y="1670050"/>
          <p14:tracePt t="12485" x="5048250" y="1670050"/>
          <p14:tracePt t="12489" x="5075238" y="1670050"/>
          <p14:tracePt t="12496" x="5089525" y="1670050"/>
          <p14:tracePt t="12518" x="5116513" y="1697038"/>
          <p14:tracePt t="12535" x="5145088" y="1725613"/>
          <p14:tracePt t="12544" x="5145088" y="1738313"/>
          <p14:tracePt t="12562" x="5157788" y="1766888"/>
          <p14:tracePt t="12596" x="5172075" y="1766888"/>
          <p14:tracePt t="12601" x="5172075" y="1779588"/>
          <p14:tracePt t="12660" x="5186363" y="1793875"/>
          <p14:tracePt t="13561" x="5186363" y="1808163"/>
          <p14:tracePt t="13570" x="5186363" y="1835150"/>
          <p14:tracePt t="13612" x="5213350" y="2111375"/>
          <p14:tracePt t="13617" x="5254625" y="2208213"/>
          <p14:tracePt t="13624" x="5281613" y="2290763"/>
          <p14:tracePt t="13643" x="5322888" y="2414588"/>
          <p14:tracePt t="13671" x="5392738" y="2538413"/>
          <p14:tracePt t="13674" x="5448300" y="2635250"/>
          <p14:tracePt t="13680" x="5461000" y="2649538"/>
          <p14:tracePt t="13688" x="5461000" y="2676525"/>
          <p14:tracePt t="13696" x="5475288" y="2676525"/>
          <p14:tracePt t="13704" x="5475288" y="2690813"/>
          <p14:tracePt t="13721" x="5475288" y="2705100"/>
          <p14:tracePt t="13738" x="5475288" y="2717800"/>
          <p14:tracePt t="13754" x="5475288" y="2746375"/>
          <p14:tracePt t="13761" x="5475288" y="2759075"/>
          <p14:tracePt t="13783" x="5461000" y="2773363"/>
          <p14:tracePt t="13800" x="5448300" y="2787650"/>
          <p14:tracePt t="13818" x="5419725" y="2787650"/>
          <p14:tracePt t="13825" x="5407025" y="2787650"/>
          <p14:tracePt t="13832" x="5378450" y="2787650"/>
          <p14:tracePt t="13850" x="5351463" y="2787650"/>
          <p14:tracePt t="13866" x="5310188" y="2787650"/>
          <p14:tracePt t="13888" x="5281613" y="2787650"/>
          <p14:tracePt t="13930" x="5254625" y="2787650"/>
          <p14:tracePt t="13959" x="5227638" y="2787650"/>
          <p14:tracePt t="13962" x="5199063" y="2787650"/>
          <p14:tracePt t="13968" x="5186363" y="2787650"/>
          <p14:tracePt t="13976" x="5145088" y="2787650"/>
          <p14:tracePt t="13997" x="5102225" y="2787650"/>
          <p14:tracePt t="14001" x="5060950" y="2787650"/>
          <p14:tracePt t="14008" x="5033963" y="2787650"/>
          <p14:tracePt t="14026" x="4965700" y="2787650"/>
          <p14:tracePt t="14055" x="4840288" y="2773363"/>
          <p14:tracePt t="14059" x="4786313" y="2759075"/>
          <p14:tracePt t="14064" x="4757738" y="2746375"/>
          <p14:tracePt t="14072" x="4703763" y="2746375"/>
          <p14:tracePt t="14091" x="4578350" y="2732088"/>
          <p14:tracePt t="14096" x="4551363" y="2717800"/>
          <p14:tracePt t="14104" x="4524375" y="2717800"/>
          <p14:tracePt t="14122" x="4468813" y="2690813"/>
          <p14:tracePt t="14138" x="4440238" y="2676525"/>
          <p14:tracePt t="14144" x="4413250" y="2676525"/>
          <p14:tracePt t="14152" x="4398963" y="2676525"/>
          <p14:tracePt t="14173" x="4371975" y="2663825"/>
          <p14:tracePt t="14177" x="4357688" y="2663825"/>
          <p14:tracePt t="14184" x="4330700" y="2663825"/>
          <p14:tracePt t="14200" x="4262438" y="2663825"/>
          <p14:tracePt t="14219" x="4165600" y="2663825"/>
          <p14:tracePt t="14233" x="4068763" y="2663825"/>
          <p14:tracePt t="14240" x="4041775" y="2663825"/>
          <p14:tracePt t="14248" x="3957638" y="2663825"/>
          <p14:tracePt t="14256" x="3903663" y="2663825"/>
          <p14:tracePt t="14264" x="3862388" y="2663825"/>
          <p14:tracePt t="14272" x="3821113" y="2663825"/>
          <p14:tracePt t="14295" x="3792538" y="2663825"/>
          <p14:tracePt t="14313" x="3627438" y="2663825"/>
          <p14:tracePt t="14320" x="3586163" y="2663825"/>
          <p14:tracePt t="14329" x="3544888" y="2663825"/>
          <p14:tracePt t="14336" x="3516313" y="2663825"/>
          <p14:tracePt t="14344" x="3475038" y="2663825"/>
          <p14:tracePt t="14352" x="3406775" y="2663825"/>
          <p14:tracePt t="14371" x="3254375" y="2663825"/>
          <p14:tracePt t="14391" x="3159125" y="2663825"/>
          <p14:tracePt t="14394" x="3130550" y="2663825"/>
          <p14:tracePt t="14400" x="3103563" y="2663825"/>
          <p14:tracePt t="14419" x="3048000" y="2663825"/>
          <p14:tracePt t="14450" x="3033713" y="2663825"/>
          <p14:tracePt t="14466" x="3021013" y="2663825"/>
          <p14:tracePt t="14480" x="3006725" y="2663825"/>
          <p14:tracePt t="14499" x="2965450" y="2663825"/>
          <p14:tracePt t="14504" x="2951163" y="2649538"/>
          <p14:tracePt t="14512" x="2909888" y="2635250"/>
          <p14:tracePt t="14530" x="2854325" y="2622550"/>
          <p14:tracePt t="14546" x="2786063" y="2608263"/>
          <p14:tracePt t="14552" x="2744788" y="2593975"/>
          <p14:tracePt t="14560" x="2703513" y="2579688"/>
          <p14:tracePt t="14576" x="2662238" y="2566988"/>
          <p14:tracePt t="14579" x="2606675" y="2552700"/>
          <p14:tracePt t="14584" x="2551113" y="2538413"/>
          <p14:tracePt t="14592" x="2524125" y="2538413"/>
          <p14:tracePt t="14608" x="2482850" y="2538413"/>
          <p14:tracePt t="14623" x="2413000" y="2538413"/>
          <p14:tracePt t="14625" x="2386013" y="2538413"/>
          <p14:tracePt t="14633" x="2359025" y="2538413"/>
          <p14:tracePt t="14655" x="2330450" y="2538413"/>
          <p14:tracePt t="14688" x="2317750" y="2538413"/>
          <p14:tracePt t="14703" x="2289175" y="2538413"/>
          <p14:tracePt t="14719" x="2262188" y="2552700"/>
          <p14:tracePt t="14728" x="2206625" y="2566988"/>
          <p14:tracePt t="14749" x="2165350" y="2566988"/>
          <p14:tracePt t="14751" x="2068513" y="2579688"/>
          <p14:tracePt t="14767" x="1958975" y="2593975"/>
          <p14:tracePt t="14783" x="1668463" y="2593975"/>
          <p14:tracePt t="14785" x="1612900" y="2593975"/>
          <p14:tracePt t="14792" x="1544638" y="2593975"/>
          <p14:tracePt t="14800" x="1530350" y="2593975"/>
          <p14:tracePt t="14808" x="1517650" y="2593975"/>
          <p14:tracePt t="14881" x="1503363" y="2593975"/>
          <p14:tracePt t="14882" x="1489075" y="2593975"/>
          <p14:tracePt t="14888" x="1462088" y="2593975"/>
          <p14:tracePt t="14896" x="1447800" y="2593975"/>
          <p14:tracePt t="14917" x="1338263" y="2566988"/>
          <p14:tracePt t="14920" x="1296988" y="2566988"/>
          <p14:tracePt t="14928" x="1241425" y="2566988"/>
          <p14:tracePt t="14944" x="1200150" y="2552700"/>
          <p14:tracePt t="14975" x="1047750" y="2525713"/>
          <p14:tracePt t="14977" x="1020763" y="2525713"/>
          <p14:tracePt t="14984" x="1006475" y="2525713"/>
          <p14:tracePt t="14992" x="979488" y="2525713"/>
          <p14:tracePt t="15011" x="938213" y="2525713"/>
          <p14:tracePt t="15016" x="909638" y="2525713"/>
          <p14:tracePt t="15024" x="896938" y="2525713"/>
          <p14:tracePt t="15040" x="868363" y="2525713"/>
          <p14:tracePt t="15069" x="785813" y="2525713"/>
          <p14:tracePt t="15072" x="717550" y="2525713"/>
          <p14:tracePt t="15080" x="676275" y="2525713"/>
          <p14:tracePt t="15102" x="620713" y="2525713"/>
          <p14:tracePt t="15118" x="441325" y="2525713"/>
          <p14:tracePt t="15121" x="400050" y="2538413"/>
          <p14:tracePt t="15128" x="358775" y="2538413"/>
          <p14:tracePt t="15136" x="317500" y="2552700"/>
          <p14:tracePt t="15151" x="288925" y="2566988"/>
          <p14:tracePt t="15168" x="247650" y="2579688"/>
          <p14:tracePt t="15185" x="220663" y="2579688"/>
          <p14:tracePt t="15200" x="206375" y="2593975"/>
          <p14:tracePt t="15229" x="193675" y="2593975"/>
          <p14:tracePt t="15245" x="179388" y="2622550"/>
          <p14:tracePt t="15249" x="152400" y="2649538"/>
          <p14:tracePt t="15263" x="138113" y="2649538"/>
          <p14:tracePt t="15272" x="123825" y="2663825"/>
          <p14:tracePt t="15293" x="123825" y="2676525"/>
          <p14:tracePt t="15296" x="111125" y="2676525"/>
          <p14:tracePt t="15310" x="82550" y="2705100"/>
          <p14:tracePt t="15313" x="82550" y="2717800"/>
          <p14:tracePt t="15327" x="82550" y="2746375"/>
          <p14:tracePt t="15329" x="82550" y="2759075"/>
          <p14:tracePt t="15336" x="68263" y="2773363"/>
          <p14:tracePt t="15345" x="55563" y="2801938"/>
          <p14:tracePt t="15352" x="55563" y="2814638"/>
          <p14:tracePt t="15360" x="41275" y="2843213"/>
          <p14:tracePt t="15368" x="41275" y="2855913"/>
          <p14:tracePt t="15387" x="26988" y="2897188"/>
          <p14:tracePt t="15404" x="26988" y="2911475"/>
          <p14:tracePt t="15420" x="14288" y="2952750"/>
          <p14:tracePt t="15424" x="14288" y="2981325"/>
          <p14:tracePt t="15432" x="14288" y="3008313"/>
          <p14:tracePt t="15441" x="14288" y="3035300"/>
          <p14:tracePt t="15448" x="14288" y="3063875"/>
          <p14:tracePt t="15469" x="14288" y="3132138"/>
          <p14:tracePt t="15486" x="14288" y="3201988"/>
          <p14:tracePt t="15499" x="14288" y="3255963"/>
          <p14:tracePt t="15505" x="14288" y="3297238"/>
          <p14:tracePt t="15512" x="14288" y="3340100"/>
          <p14:tracePt t="15531" x="26988" y="3449638"/>
          <p14:tracePt t="15550" x="41275" y="3517900"/>
          <p14:tracePt t="15566" x="82550" y="3602038"/>
          <p14:tracePt t="15570" x="82550" y="3629025"/>
          <p14:tracePt t="15576" x="82550" y="3656013"/>
          <p14:tracePt t="15597" x="111125" y="3725863"/>
          <p14:tracePt t="15614" x="111125" y="3781425"/>
          <p14:tracePt t="15629" x="123825" y="3849688"/>
          <p14:tracePt t="15633" x="123825" y="3890963"/>
          <p14:tracePt t="15640" x="123825" y="3932238"/>
          <p14:tracePt t="15648" x="123825" y="3973513"/>
          <p14:tracePt t="15656" x="123825" y="4014788"/>
          <p14:tracePt t="15664" x="123825" y="4056063"/>
          <p14:tracePt t="15672" x="123825" y="4084638"/>
          <p14:tracePt t="15689" x="123825" y="4208463"/>
          <p14:tracePt t="15706" x="123825" y="4319588"/>
          <p14:tracePt t="15722" x="123825" y="4402138"/>
          <p14:tracePt t="15730" x="123825" y="4443413"/>
          <p14:tracePt t="15736" x="123825" y="4484688"/>
          <p14:tracePt t="15754" x="123825" y="4552950"/>
          <p14:tracePt t="15771" x="123825" y="4608513"/>
          <p14:tracePt t="15788" x="123825" y="4664075"/>
          <p14:tracePt t="15803" x="123825" y="4719638"/>
          <p14:tracePt t="15808" x="123825" y="4760913"/>
          <p14:tracePt t="15816" x="123825" y="4773613"/>
          <p14:tracePt t="15824" x="123825" y="4802188"/>
          <p14:tracePt t="15832" x="138113" y="4816475"/>
          <p14:tracePt t="15840" x="138113" y="4843463"/>
          <p14:tracePt t="15848" x="152400" y="4857750"/>
          <p14:tracePt t="15864" x="152400" y="4884738"/>
          <p14:tracePt t="15881" x="152400" y="4953000"/>
          <p14:tracePt t="15889" x="152400" y="4981575"/>
          <p14:tracePt t="15910" x="179388" y="5037138"/>
          <p14:tracePt t="15914" x="179388" y="5049838"/>
          <p14:tracePt t="15920" x="179388" y="5064125"/>
          <p14:tracePt t="15973" x="206375" y="5202238"/>
          <p14:tracePt t="15977" x="206375" y="5216525"/>
          <p14:tracePt t="15985" x="206375" y="5229225"/>
          <p14:tracePt t="16002" x="206375" y="5284788"/>
          <p14:tracePt t="16020" x="206375" y="5311775"/>
          <p14:tracePt t="16034" x="220663" y="5340350"/>
          <p14:tracePt t="16041" x="220663" y="5367338"/>
          <p14:tracePt t="16048" x="234950" y="5395913"/>
          <p14:tracePt t="16067" x="234950" y="5422900"/>
          <p14:tracePt t="16073" x="234950" y="5437188"/>
          <p14:tracePt t="16080" x="234950" y="5449888"/>
          <p14:tracePt t="16098" x="234950" y="5478463"/>
          <p14:tracePt t="16115" x="234950" y="5505450"/>
          <p14:tracePt t="16129" x="234950" y="5575300"/>
          <p14:tracePt t="16137" x="234950" y="5616575"/>
          <p14:tracePt t="16144" x="234950" y="5670550"/>
          <p14:tracePt t="16152" x="234950" y="5713413"/>
          <p14:tracePt t="16160" x="220663" y="5754688"/>
          <p14:tracePt t="16168" x="206375" y="5781675"/>
          <p14:tracePt t="16189" x="193675" y="5892800"/>
          <p14:tracePt t="16206" x="165100" y="5946775"/>
          <p14:tracePt t="16208" x="152400" y="5975350"/>
          <p14:tracePt t="16216" x="123825" y="6016625"/>
          <p14:tracePt t="16238" x="111125" y="6057900"/>
          <p14:tracePt t="16241" x="82550" y="6072188"/>
          <p14:tracePt t="16249" x="82550" y="6099175"/>
          <p14:tracePt t="16269" x="55563" y="6140450"/>
          <p14:tracePt t="16285" x="55563" y="6167438"/>
          <p14:tracePt t="16289" x="55563" y="6181725"/>
          <p14:tracePt t="16297" x="41275" y="6196013"/>
          <p14:tracePt t="16304" x="41275" y="6208713"/>
          <p14:tracePt t="16314" x="41275" y="6237288"/>
          <p14:tracePt t="16330" x="41275" y="6251575"/>
          <p14:tracePt t="16336" x="41275" y="6264275"/>
          <p14:tracePt t="16344" x="41275" y="6278563"/>
          <p14:tracePt t="16362" x="41275" y="6305550"/>
          <p14:tracePt t="16378" x="41275" y="6334125"/>
          <p14:tracePt t="16393" x="41275" y="6346825"/>
          <p14:tracePt t="16401" x="41275" y="6361113"/>
          <p14:tracePt t="16422" x="55563" y="6388100"/>
          <p14:tracePt t="16425" x="55563" y="6402388"/>
          <p14:tracePt t="16440" x="68263" y="6416675"/>
          <p14:tracePt t="16442" x="82550" y="6416675"/>
          <p14:tracePt t="16448" x="82550" y="6430963"/>
          <p14:tracePt t="16472" x="96838" y="6430963"/>
          <p14:tracePt t="16488" x="96838" y="6457950"/>
          <p14:tracePt t="16503" x="111125" y="6472238"/>
          <p14:tracePt t="16505" x="111125" y="6484938"/>
          <p14:tracePt t="16528" x="123825" y="6499225"/>
          <p14:tracePt t="16548" x="138113" y="6499225"/>
          <p14:tracePt t="16582" x="165100" y="6513513"/>
          <p14:tracePt t="16585" x="179388" y="6513513"/>
          <p14:tracePt t="16592" x="179388" y="6526213"/>
          <p14:tracePt t="16612" x="220663" y="6540500"/>
          <p14:tracePt t="16643" x="261938" y="6567488"/>
          <p14:tracePt t="16646" x="303213" y="6596063"/>
          <p14:tracePt t="16649" x="303213" y="6610350"/>
          <p14:tracePt t="16665" x="317500" y="6623050"/>
          <p14:tracePt t="16724" x="344488" y="6623050"/>
          <p14:tracePt t="16736" x="358775" y="6623050"/>
          <p14:tracePt t="16744" x="373063" y="6623050"/>
          <p14:tracePt t="16752" x="385763" y="6623050"/>
          <p14:tracePt t="16774" x="414338" y="6637338"/>
          <p14:tracePt t="16801" x="455613" y="6637338"/>
          <p14:tracePt t="16818" x="468313" y="6637338"/>
          <p14:tracePt t="16834" x="496888" y="6637338"/>
          <p14:tracePt t="16864" x="509588" y="6637338"/>
          <p14:tracePt t="16883" x="523875" y="6637338"/>
          <p14:tracePt t="16888" x="538163" y="6637338"/>
          <p14:tracePt t="16913" x="579438" y="6637338"/>
          <p14:tracePt t="16943" x="606425" y="6637338"/>
          <p14:tracePt t="16948" x="620713" y="6664325"/>
          <p14:tracePt t="16976" x="647700" y="6664325"/>
          <p14:tracePt t="17441" x="661988" y="6664325"/>
          <p14:tracePt t="17448" x="688975" y="6678613"/>
          <p14:tracePt t="17456" x="703263" y="6692900"/>
          <p14:tracePt t="17486" x="717550" y="6692900"/>
          <p14:tracePt t="17496" x="730250" y="6692900"/>
          <p14:tracePt t="17515" x="744538" y="6692900"/>
          <p14:tracePt t="17532" x="773113" y="6692900"/>
          <p14:tracePt t="17536" x="785813" y="6692900"/>
          <p14:tracePt t="17544" x="800100" y="6692900"/>
          <p14:tracePt t="17562" x="868363" y="6692900"/>
          <p14:tracePt t="17568" x="896938" y="6692900"/>
          <p14:tracePt t="17576" x="923925" y="6692900"/>
          <p14:tracePt t="17594" x="1006475" y="6692900"/>
          <p14:tracePt t="17610" x="1047750" y="6678613"/>
          <p14:tracePt t="17624" x="1062038" y="6664325"/>
          <p14:tracePt t="17632" x="1076325" y="6664325"/>
          <p14:tracePt t="17648" x="1076325" y="6651625"/>
          <p14:tracePt t="17712" x="1103313" y="6651625"/>
          <p14:tracePt t="17749" x="1117600" y="6651625"/>
          <p14:tracePt t="17752" x="1130300" y="6651625"/>
          <p14:tracePt t="17760" x="1144588" y="6651625"/>
          <p14:tracePt t="17784" x="1171575" y="6651625"/>
          <p14:tracePt t="17824" x="1185863" y="6651625"/>
          <p14:tracePt t="17841" x="1200150" y="6651625"/>
          <p14:tracePt t="17859" x="1214438" y="6637338"/>
          <p14:tracePt t="17872" x="1227138" y="6623050"/>
          <p14:tracePt t="17904" x="1227138" y="6610350"/>
          <p14:tracePt t="17976" x="1241425" y="6610350"/>
          <p14:tracePt t="17992" x="1255713" y="6610350"/>
          <p14:tracePt t="18016" x="1255713" y="6596063"/>
          <p14:tracePt t="18032" x="1268413" y="6581775"/>
          <p14:tracePt t="18040" x="1296988" y="6581775"/>
          <p14:tracePt t="18048" x="1296988" y="6567488"/>
          <p14:tracePt t="18063" x="1323975" y="6567488"/>
          <p14:tracePt t="18098" x="1323975" y="6554788"/>
          <p14:tracePt t="18120" x="1338263" y="6540500"/>
          <p14:tracePt t="18143" x="1338263" y="6526213"/>
          <p14:tracePt t="18145" x="1350963" y="6526213"/>
          <p14:tracePt t="18200" x="1350963" y="6513513"/>
          <p14:tracePt t="18240" x="1350963" y="6499225"/>
          <p14:tracePt t="18289" x="1350963" y="6484938"/>
          <p14:tracePt t="18322" x="1379538" y="6484938"/>
          <p14:tracePt t="18361" x="1392238" y="6484938"/>
          <p14:tracePt t="18392" x="1420813" y="6484938"/>
          <p14:tracePt t="18562" x="1406525" y="6484938"/>
          <p14:tracePt t="18569" x="1392238" y="6484938"/>
          <p14:tracePt t="18578" x="1365250" y="6484938"/>
          <p14:tracePt t="18605" x="1296988" y="6472238"/>
          <p14:tracePt t="18626" x="1200150" y="6457950"/>
          <p14:tracePt t="18632" x="1185863" y="6443663"/>
          <p14:tracePt t="18640" x="1144588" y="6430963"/>
          <p14:tracePt t="18648" x="1117600" y="6430963"/>
          <p14:tracePt t="18670" x="1062038" y="6416675"/>
          <p14:tracePt t="18685" x="1020763" y="6388100"/>
          <p14:tracePt t="18688" x="1006475" y="6361113"/>
          <p14:tracePt t="18696" x="979488" y="6361113"/>
          <p14:tracePt t="18717" x="950913" y="6346825"/>
          <p14:tracePt t="18733" x="909638" y="6346825"/>
          <p14:tracePt t="18749" x="882650" y="6346825"/>
          <p14:tracePt t="18752" x="868363" y="6346825"/>
          <p14:tracePt t="18760" x="855663" y="6346825"/>
          <p14:tracePt t="18769" x="841375" y="6346825"/>
          <p14:tracePt t="18795" x="827088" y="6346825"/>
          <p14:tracePt t="18811" x="814388" y="6346825"/>
          <p14:tracePt t="18912" x="800100" y="6346825"/>
          <p14:tracePt t="18958" x="773113" y="6346825"/>
          <p14:tracePt t="18961" x="758825" y="6346825"/>
          <p14:tracePt t="19040" x="730250" y="6334125"/>
          <p14:tracePt t="19210" x="730250" y="6319838"/>
          <p14:tracePt t="19297" x="703263" y="6319838"/>
          <p14:tracePt t="19329" x="688975" y="6319838"/>
          <p14:tracePt t="19425" x="676275" y="6319838"/>
          <p14:tracePt t="19453" x="647700" y="6319838"/>
          <p14:tracePt t="19457" x="635000" y="6319838"/>
          <p14:tracePt t="19465" x="620713" y="6319838"/>
          <p14:tracePt t="19487" x="593725" y="6319838"/>
          <p14:tracePt t="19489" x="579438" y="6319838"/>
          <p14:tracePt t="19515" x="523875" y="6319838"/>
          <p14:tracePt t="19532" x="509588" y="6319838"/>
          <p14:tracePt t="19545" x="482600" y="6319838"/>
          <p14:tracePt t="19553" x="468313" y="6319838"/>
          <p14:tracePt t="19578" x="455613" y="6319838"/>
          <p14:tracePt t="19593" x="441325" y="6319838"/>
          <p14:tracePt t="19611" x="414338" y="6319838"/>
          <p14:tracePt t="19627" x="400050" y="6292850"/>
          <p14:tracePt t="19658" x="373063" y="6251575"/>
          <p14:tracePt t="19675" x="373063" y="6223000"/>
          <p14:tracePt t="19690" x="373063" y="6208713"/>
          <p14:tracePt t="19704" x="373063" y="6196013"/>
          <p14:tracePt t="19841" x="373063" y="6181725"/>
          <p14:tracePt t="20009" x="358775" y="6167438"/>
          <p14:tracePt t="20043" x="344488" y="6167438"/>
          <p14:tracePt t="20162" x="331788" y="6167438"/>
          <p14:tracePt t="20196" x="317500" y="6167438"/>
          <p14:tracePt t="20514" x="303213" y="6167438"/>
          <p14:tracePt t="20538" x="288925" y="6154738"/>
          <p14:tracePt t="20571" x="261938" y="6140450"/>
          <p14:tracePt t="20577" x="261938" y="6126163"/>
          <p14:tracePt t="20585" x="234950" y="6126163"/>
          <p14:tracePt t="20612" x="220663" y="6113463"/>
          <p14:tracePt t="20631" x="220663" y="6099175"/>
          <p14:tracePt t="20646" x="193675" y="6084888"/>
          <p14:tracePt t="20656" x="193675" y="6072188"/>
          <p14:tracePt t="20678" x="152400" y="6043613"/>
          <p14:tracePt t="20693" x="138113" y="6016625"/>
          <p14:tracePt t="20709" x="138113" y="6002338"/>
          <p14:tracePt t="20714" x="111125" y="5988050"/>
          <p14:tracePt t="20720" x="111125" y="5975350"/>
          <p14:tracePt t="20740" x="96838" y="5946775"/>
          <p14:tracePt t="20759" x="82550" y="5934075"/>
          <p14:tracePt t="20784" x="68263" y="5919788"/>
          <p14:tracePt t="20806" x="68263" y="5905500"/>
          <p14:tracePt t="20820" x="55563" y="5905500"/>
          <p14:tracePt t="20839" x="41275" y="5878513"/>
          <p14:tracePt t="20854" x="26988" y="5864225"/>
          <p14:tracePt t="20858" x="26988" y="5849938"/>
          <p14:tracePt t="20864" x="26988" y="5822950"/>
          <p14:tracePt t="20890" x="14288" y="5740400"/>
          <p14:tracePt t="20896" x="0" y="5713413"/>
          <p14:tracePt t="20918" x="0" y="5616575"/>
          <p14:tracePt t="20920" x="0" y="5588000"/>
          <p14:tracePt t="21144" x="0" y="4387850"/>
          <p14:tracePt t="21153" x="0" y="4373563"/>
          <p14:tracePt t="21160" x="0" y="4360863"/>
          <p14:tracePt t="21175" x="0" y="4332288"/>
          <p14:tracePt t="21178" x="0" y="4305300"/>
          <p14:tracePt t="21185" x="0" y="4278313"/>
          <p14:tracePt t="21203" x="0" y="4235450"/>
          <p14:tracePt t="21219" x="14288" y="4208463"/>
          <p14:tracePt t="21235" x="14288" y="4181475"/>
          <p14:tracePt t="21241" x="14288" y="4152900"/>
          <p14:tracePt t="21299" x="14288" y="4140200"/>
          <p14:tracePt t="21316" x="14288" y="4111625"/>
          <p14:tracePt t="21320" x="26988" y="4098925"/>
          <p14:tracePt t="21328" x="26988" y="4084638"/>
          <p14:tracePt t="21337" x="26988" y="4056063"/>
          <p14:tracePt t="21344" x="41275" y="4029075"/>
          <p14:tracePt t="21362" x="41275" y="3987800"/>
          <p14:tracePt t="21381" x="55563" y="3932238"/>
          <p14:tracePt t="21396" x="82550" y="3876675"/>
          <p14:tracePt t="21400" x="82550" y="3835400"/>
          <p14:tracePt t="21408" x="82550" y="3794125"/>
          <p14:tracePt t="21417" x="96838" y="3752850"/>
          <p14:tracePt t="21424" x="123825" y="3697288"/>
          <p14:tracePt t="21442" x="152400" y="3602038"/>
          <p14:tracePt t="21459" x="179388" y="3546475"/>
          <p14:tracePt t="21465" x="179388" y="3532188"/>
          <p14:tracePt t="21472" x="193675" y="3505200"/>
          <p14:tracePt t="21490" x="193675" y="3490913"/>
          <p14:tracePt t="21777" x="206375" y="3490913"/>
          <p14:tracePt t="21810" x="234950" y="3490913"/>
          <p14:tracePt t="21841" x="261938" y="3490913"/>
          <p14:tracePt t="21848" x="261938" y="3517900"/>
          <p14:tracePt t="21875" x="276225" y="3532188"/>
          <p14:tracePt t="21880" x="288925" y="3532188"/>
          <p14:tracePt t="21902" x="303213" y="3560763"/>
          <p14:tracePt t="21913" x="303213" y="3573463"/>
          <p14:tracePt t="21968" x="331788" y="3573463"/>
          <p14:tracePt t="21976" x="331788" y="3587750"/>
          <p14:tracePt t="21997" x="358775" y="3602038"/>
          <p14:tracePt t="22015" x="373063" y="3614738"/>
          <p14:tracePt t="22017" x="385763" y="3614738"/>
          <p14:tracePt t="22024" x="400050" y="3614738"/>
          <p14:tracePt t="22044" x="414338" y="3629025"/>
          <p14:tracePt t="22061" x="441325" y="3643313"/>
          <p14:tracePt t="22066" x="496888" y="3643313"/>
          <p14:tracePt t="22072" x="509588" y="3656013"/>
          <p14:tracePt t="22080" x="523875" y="3656013"/>
          <p14:tracePt t="22088" x="565150" y="3670300"/>
          <p14:tracePt t="22105" x="606425" y="3670300"/>
          <p14:tracePt t="22112" x="620713" y="3670300"/>
          <p14:tracePt t="22120" x="647700" y="3670300"/>
          <p14:tracePt t="22138" x="676275" y="3670300"/>
          <p14:tracePt t="22154" x="703263" y="3670300"/>
          <p14:tracePt t="22160" x="717550" y="3670300"/>
          <p14:tracePt t="22168" x="730250" y="3670300"/>
          <p14:tracePt t="22176" x="744538" y="3670300"/>
          <p14:tracePt t="22185" x="773113" y="3656013"/>
          <p14:tracePt t="22201" x="800100" y="3643313"/>
          <p14:tracePt t="22218" x="841375" y="3629025"/>
          <p14:tracePt t="22234" x="868363" y="3629025"/>
          <p14:tracePt t="22250" x="896938" y="3614738"/>
          <p14:tracePt t="22264" x="909638" y="3614738"/>
          <p14:tracePt t="22272" x="923925" y="3614738"/>
          <p14:tracePt t="22280" x="938213" y="3614738"/>
          <p14:tracePt t="22297" x="979488" y="3614738"/>
          <p14:tracePt t="22314" x="1006475" y="3614738"/>
          <p14:tracePt t="22330" x="1076325" y="3614738"/>
          <p14:tracePt t="22337" x="1103313" y="3614738"/>
          <p14:tracePt t="22344" x="1144588" y="3614738"/>
          <p14:tracePt t="22362" x="1227138" y="3614738"/>
          <p14:tracePt t="22378" x="1268413" y="3614738"/>
          <p14:tracePt t="22394" x="1282700" y="3629025"/>
          <p14:tracePt t="22465" x="1296988" y="3643313"/>
          <p14:tracePt t="22492" x="1309688" y="3643313"/>
          <p14:tracePt t="22525" x="1323975" y="3656013"/>
          <p14:tracePt t="22560" x="1350963" y="3656013"/>
          <p14:tracePt t="22616" x="1350963" y="3670300"/>
          <p14:tracePt t="22664" x="1365250" y="3684588"/>
          <p14:tracePt t="22753" x="1379538" y="3697288"/>
          <p14:tracePt t="22841" x="1392238" y="3697288"/>
          <p14:tracePt t="23346" x="1406525" y="3711575"/>
          <p14:tracePt t="23354" x="1420813" y="3711575"/>
          <p14:tracePt t="23398" x="1435100" y="3725863"/>
          <p14:tracePt t="23456" x="1447800" y="3740150"/>
          <p14:tracePt t="23464" x="1462088" y="3740150"/>
          <p14:tracePt t="23492" x="1476375" y="3767138"/>
          <p14:tracePt t="23496" x="1489075" y="3767138"/>
          <p14:tracePt t="23504" x="1503363" y="3781425"/>
          <p14:tracePt t="23520" x="1544638" y="3808413"/>
          <p14:tracePt t="23539" x="1600200" y="3835400"/>
          <p14:tracePt t="23554" x="1682750" y="3863975"/>
          <p14:tracePt t="23560" x="1724025" y="3905250"/>
          <p14:tracePt t="23568" x="1765300" y="3932238"/>
          <p14:tracePt t="23577" x="1792288" y="3960813"/>
          <p14:tracePt t="23584" x="1833563" y="3973513"/>
          <p14:tracePt t="23600" x="1889125" y="4014788"/>
          <p14:tracePt t="23618" x="2000250" y="4084638"/>
          <p14:tracePt t="23624" x="2054225" y="4111625"/>
          <p14:tracePt t="23632" x="2124075" y="4152900"/>
          <p14:tracePt t="23648" x="2233613" y="4222750"/>
          <p14:tracePt t="23664" x="2427288" y="4360863"/>
          <p14:tracePt t="23665" x="2565400" y="4429125"/>
          <p14:tracePt t="23673" x="2674938" y="4525963"/>
          <p14:tracePt t="23680" x="2771775" y="4581525"/>
          <p14:tracePt t="23695" x="2895600" y="4649788"/>
          <p14:tracePt t="23710" x="3103563" y="4787900"/>
          <p14:tracePt t="23713" x="3171825" y="4843463"/>
          <p14:tracePt t="23726" x="3241675" y="4870450"/>
          <p14:tracePt t="23729" x="3282950" y="4911725"/>
          <p14:tracePt t="23736" x="3336925" y="4953000"/>
          <p14:tracePt t="23744" x="3379788" y="4967288"/>
          <p14:tracePt t="23753" x="3392488" y="4981575"/>
          <p14:tracePt t="23760" x="3433763" y="5008563"/>
          <p14:tracePt t="23777" x="3448050" y="5022850"/>
          <p14:tracePt t="23790" x="3448050" y="5049838"/>
          <p14:tracePt t="23807" x="3462338" y="5064125"/>
          <p14:tracePt t="23809" x="3489325" y="5119688"/>
          <p14:tracePt t="23816" x="3503613" y="5160963"/>
          <p14:tracePt t="23824" x="3516313" y="5187950"/>
          <p14:tracePt t="23832" x="3544888" y="5216525"/>
          <p14:tracePt t="23840" x="3544888" y="5243513"/>
          <p14:tracePt t="23854" x="3557588" y="5284788"/>
          <p14:tracePt t="23870" x="3571875" y="5326063"/>
          <p14:tracePt t="23873" x="3586163" y="5354638"/>
          <p14:tracePt t="23891" x="3586163" y="5395913"/>
          <p14:tracePt t="23892" x="3627438" y="5491163"/>
          <p14:tracePt t="23896" x="3641725" y="5519738"/>
          <p14:tracePt t="23904" x="3641725" y="5561013"/>
          <p14:tracePt t="23913" x="3641725" y="5616575"/>
          <p14:tracePt t="23920" x="3641725" y="5657850"/>
          <p14:tracePt t="23935" x="3641725" y="5713413"/>
          <p14:tracePt t="23950" x="3641725" y="5808663"/>
          <p14:tracePt t="23953" x="3641725" y="5864225"/>
          <p14:tracePt t="23968" x="3641725" y="5946775"/>
          <p14:tracePt t="23969" x="3641725" y="6016625"/>
          <p14:tracePt t="23976" x="3641725" y="6084888"/>
          <p14:tracePt t="23984" x="3641725" y="6154738"/>
          <p14:tracePt t="23992" x="3641725" y="6208713"/>
          <p14:tracePt t="24012" x="3641725" y="6264275"/>
          <p14:tracePt t="24028" x="3641725" y="6319838"/>
          <p14:tracePt t="24047" x="3641725" y="6361113"/>
          <p14:tracePt t="24076" x="3641725" y="6388100"/>
          <p14:tracePt t="24080" x="3654425" y="6388100"/>
          <p14:tracePt t="24108" x="3654425" y="6402388"/>
          <p14:tracePt t="24124" x="3654425" y="6430963"/>
          <p14:tracePt t="24141" x="3654425" y="6472238"/>
          <p14:tracePt t="24146" x="3654425" y="6484938"/>
          <p14:tracePt t="24152" x="3654425" y="6499225"/>
          <p14:tracePt t="24170" x="3683000" y="6526213"/>
          <p14:tracePt t="24188" x="3683000" y="6554788"/>
          <p14:tracePt t="24204" x="3683000" y="6596063"/>
          <p14:tracePt t="24216" x="3695700" y="6623050"/>
          <p14:tracePt t="24224" x="3709988" y="6623050"/>
          <p14:tracePt t="24232" x="3709988" y="6651625"/>
          <p14:tracePt t="24266" x="3724275" y="6678613"/>
          <p14:tracePt t="24282" x="3751263" y="6705600"/>
          <p14:tracePt t="24290" x="3765550" y="6719888"/>
          <p14:tracePt t="24313" x="3792538" y="6734175"/>
          <p14:tracePt t="24330" x="3806825" y="6734175"/>
          <p14:tracePt t="24346" x="3833813" y="6734175"/>
          <p14:tracePt t="24360" x="3862388" y="6734175"/>
          <p14:tracePt t="24370" x="3889375" y="6734175"/>
          <p14:tracePt t="24394" x="3916363" y="6746875"/>
          <p14:tracePt t="24423" x="3957638" y="6761163"/>
          <p14:tracePt t="24427" x="3998913" y="6775450"/>
          <p14:tracePt t="24433" x="4013200" y="6775450"/>
          <p14:tracePt t="24441" x="4027488" y="6775450"/>
          <p14:tracePt t="24456" x="4041775" y="6775450"/>
          <p14:tracePt t="24476" x="4068763" y="6775450"/>
          <p14:tracePt t="24480" x="4083050" y="6775450"/>
          <p14:tracePt t="24488" x="4095750" y="6775450"/>
          <p14:tracePt t="24518" x="4124325" y="6775450"/>
          <p14:tracePt t="24533" x="4151313" y="6775450"/>
          <p14:tracePt t="24537" x="4165600" y="6775450"/>
          <p14:tracePt t="24544" x="4178300" y="6775450"/>
          <p14:tracePt t="24553" x="4192588" y="6775450"/>
          <p14:tracePt t="24560" x="4206875" y="6775450"/>
          <p14:tracePt t="24568" x="4219575" y="6775450"/>
          <p14:tracePt t="24576" x="4233863" y="6761163"/>
          <p14:tracePt t="24596" x="4248150" y="6761163"/>
          <p14:tracePt t="24628" x="4289425" y="6746875"/>
          <p14:tracePt t="24645" x="4316413" y="6719888"/>
          <p14:tracePt t="24658" x="4344988" y="6705600"/>
          <p14:tracePt t="24664" x="4371975" y="6692900"/>
          <p14:tracePt t="24680" x="4386263" y="6692900"/>
          <p14:tracePt t="24688" x="4413250" y="6692900"/>
          <p14:tracePt t="24708" x="4427538" y="6678613"/>
          <p14:tracePt t="24723" x="4440238" y="6678613"/>
          <p14:tracePt t="24740" x="4454525" y="6678613"/>
          <p14:tracePt t="24744" x="4468813" y="6664325"/>
          <p14:tracePt t="24761" x="4483100" y="6664325"/>
          <p14:tracePt t="24768" x="4495800" y="6664325"/>
          <p14:tracePt t="24787" x="4510088" y="6637338"/>
          <p14:tracePt t="24802" x="4537075" y="6623050"/>
          <p14:tracePt t="24820" x="4565650" y="6623050"/>
          <p14:tracePt t="24825" x="4578350" y="6596063"/>
          <p14:tracePt t="24850" x="4592638" y="6596063"/>
          <p14:tracePt t="24868" x="4619625" y="6581775"/>
          <p14:tracePt t="24886" x="4633913" y="6567488"/>
          <p14:tracePt t="24889" x="4648200" y="6554788"/>
          <p14:tracePt t="24896" x="4648200" y="6540500"/>
          <p14:tracePt t="24905" x="4675188" y="6526213"/>
          <p14:tracePt t="24912" x="4675188" y="6513513"/>
          <p14:tracePt t="24930" x="4703763" y="6499225"/>
          <p14:tracePt t="24961" x="4730750" y="6457950"/>
          <p14:tracePt t="24964" x="4745038" y="6443663"/>
          <p14:tracePt t="24976" x="4745038" y="6430963"/>
          <p14:tracePt t="25000" x="4757738" y="6402388"/>
          <p14:tracePt t="25008" x="4772025" y="6388100"/>
          <p14:tracePt t="25026" x="4772025" y="6375400"/>
          <p14:tracePt t="25042" x="4772025" y="6361113"/>
          <p14:tracePt t="25058" x="4772025" y="6346825"/>
          <p14:tracePt t="25072" x="4772025" y="6334125"/>
          <p14:tracePt t="25088" x="4772025" y="6319838"/>
          <p14:tracePt t="25106" x="4772025" y="6305550"/>
          <p14:tracePt t="25121" x="4772025" y="6278563"/>
          <p14:tracePt t="25138" x="4772025" y="6264275"/>
          <p14:tracePt t="25159" x="4757738" y="6223000"/>
          <p14:tracePt t="25168" x="4757738" y="6196013"/>
          <p14:tracePt t="25184" x="4745038" y="6181725"/>
          <p14:tracePt t="25202" x="4745038" y="6140450"/>
          <p14:tracePt t="25208" x="4730750" y="6126163"/>
          <p14:tracePt t="25261" x="4716463" y="6099175"/>
          <p14:tracePt t="25294" x="4716463" y="6072188"/>
          <p14:tracePt t="25310" x="4689475" y="6057900"/>
          <p14:tracePt t="25330" x="4689475" y="6043613"/>
          <p14:tracePt t="25336" x="4689475" y="6029325"/>
          <p14:tracePt t="25356" x="4675188" y="6016625"/>
          <p14:tracePt t="25374" x="4675188" y="5988050"/>
          <p14:tracePt t="25390" x="4675188" y="5975350"/>
          <p14:tracePt t="25421" x="4660900" y="5946775"/>
          <p14:tracePt t="25424" x="4660900" y="5934075"/>
          <p14:tracePt t="25432" x="4648200" y="5934075"/>
          <p14:tracePt t="25450" x="4648200" y="5919788"/>
          <p14:tracePt t="25468" x="4619625" y="5878513"/>
          <p14:tracePt t="25481" x="4606925" y="5849938"/>
          <p14:tracePt t="25489" x="4606925" y="5837238"/>
          <p14:tracePt t="25513" x="4578350" y="5837238"/>
          <p14:tracePt t="25533" x="4565650" y="5808663"/>
          <p14:tracePt t="25561" x="4537075" y="5795963"/>
          <p14:tracePt t="25564" x="4537075" y="5781675"/>
          <p14:tracePt t="25568" x="4524375" y="5781675"/>
          <p14:tracePt t="25576" x="4524375" y="5767388"/>
          <p14:tracePt t="25598" x="4495800" y="5767388"/>
          <p14:tracePt t="25600" x="4468813" y="5754688"/>
          <p14:tracePt t="25625" x="4468813" y="5740400"/>
          <p14:tracePt t="25642" x="4454525" y="5740400"/>
          <p14:tracePt t="25658" x="4440238" y="5726113"/>
          <p14:tracePt t="25672" x="4440238" y="5713413"/>
          <p14:tracePt t="25689" x="4413250" y="5713413"/>
          <p14:tracePt t="25705" x="4413250" y="5699125"/>
          <p14:tracePt t="25722" x="4398963" y="5684838"/>
          <p14:tracePt t="25744" x="4386263" y="5684838"/>
          <p14:tracePt t="25769" x="4371975" y="5684838"/>
          <p14:tracePt t="25785" x="4357688" y="5670550"/>
          <p14:tracePt t="25803" x="4344988" y="5657850"/>
          <p14:tracePt t="25808" x="4330700" y="5643563"/>
          <p14:tracePt t="25816" x="4316413" y="5643563"/>
          <p14:tracePt t="25850" x="4303713" y="5629275"/>
          <p14:tracePt t="25880" x="4289425" y="5616575"/>
          <p14:tracePt t="25900" x="4275138" y="5616575"/>
          <p14:tracePt t="25905" x="4262438" y="5602288"/>
          <p14:tracePt t="25912" x="4248150" y="5588000"/>
          <p14:tracePt t="25946" x="4219575" y="5575300"/>
          <p14:tracePt t="25962" x="4192588" y="5561013"/>
          <p14:tracePt t="25976" x="4192588" y="5546725"/>
          <p14:tracePt t="26026" x="4165600" y="5546725"/>
          <p14:tracePt t="26072" x="4151313" y="5519738"/>
          <p14:tracePt t="26088" x="4124325" y="5519738"/>
          <p14:tracePt t="26120" x="4110038" y="5505450"/>
          <p14:tracePt t="26135" x="4095750" y="5505450"/>
          <p14:tracePt t="26152" x="4083050" y="5491163"/>
          <p14:tracePt t="26184" x="4068763" y="5491163"/>
          <p14:tracePt t="26201" x="4054475" y="5491163"/>
          <p14:tracePt t="26217" x="4041775" y="5491163"/>
          <p14:tracePt t="26224" x="4027488" y="5491163"/>
          <p14:tracePt t="26232" x="4013200" y="5491163"/>
          <p14:tracePt t="26240" x="3998913" y="5491163"/>
          <p14:tracePt t="26249" x="3986213" y="5505450"/>
          <p14:tracePt t="26263" x="3957638" y="5519738"/>
          <p14:tracePt t="26266" x="3916363" y="5534025"/>
          <p14:tracePt t="26272" x="3903663" y="5561013"/>
          <p14:tracePt t="26294" x="3848100" y="5602288"/>
          <p14:tracePt t="26297" x="3833813" y="5616575"/>
          <p14:tracePt t="26304" x="3821113" y="5629275"/>
          <p14:tracePt t="26323" x="3821113" y="5643563"/>
          <p14:tracePt t="26338" x="3792538" y="5670550"/>
          <p14:tracePt t="26355" x="3792538" y="5684838"/>
          <p14:tracePt t="26361" x="3792538" y="5699125"/>
          <p14:tracePt t="26368" x="3765550" y="5699125"/>
          <p14:tracePt t="26376" x="3765550" y="5713413"/>
          <p14:tracePt t="26384" x="3765550" y="5726113"/>
          <p14:tracePt t="26402" x="3765550" y="5740400"/>
          <p14:tracePt t="26420" x="3765550" y="5767388"/>
          <p14:tracePt t="26449" x="3736975" y="5795963"/>
          <p14:tracePt t="26451" x="3736975" y="5822950"/>
          <p14:tracePt t="26457" x="3736975" y="5837238"/>
          <p14:tracePt t="26464" x="3736975" y="5849938"/>
          <p14:tracePt t="26481" x="3736975" y="5878513"/>
          <p14:tracePt t="26488" x="3736975" y="5892800"/>
          <p14:tracePt t="26496" x="3736975" y="5905500"/>
          <p14:tracePt t="26513" x="3736975" y="5961063"/>
          <p14:tracePt t="26530" x="3736975" y="6016625"/>
          <p14:tracePt t="26544" x="3736975" y="6043613"/>
          <p14:tracePt t="26553" x="3736975" y="6072188"/>
          <p14:tracePt t="26560" x="3736975" y="6084888"/>
          <p14:tracePt t="26577" x="3736975" y="6113463"/>
          <p14:tracePt t="26594" x="3736975" y="6140450"/>
          <p14:tracePt t="26609" x="3736975" y="6154738"/>
          <p14:tracePt t="26616" x="3736975" y="6167438"/>
          <p14:tracePt t="26624" x="3736975" y="6181725"/>
          <p14:tracePt t="26632" x="3736975" y="6196013"/>
          <p14:tracePt t="26640" x="3736975" y="6208713"/>
          <p14:tracePt t="26670" x="3736975" y="6237288"/>
          <p14:tracePt t="26687" x="3736975" y="6292850"/>
          <p14:tracePt t="26701" x="3736975" y="6361113"/>
          <p14:tracePt t="26704" x="3736975" y="6388100"/>
          <p14:tracePt t="26712" x="3736975" y="6402388"/>
          <p14:tracePt t="26732" x="3736975" y="6416675"/>
          <p14:tracePt t="26735" x="3736975" y="6430963"/>
          <p14:tracePt t="26750" x="3736975" y="6457950"/>
          <p14:tracePt t="26767" x="3736975" y="6472238"/>
          <p14:tracePt t="26770" x="3736975" y="6484938"/>
          <p14:tracePt t="26776" x="3736975" y="6499225"/>
          <p14:tracePt t="26847" x="3751263" y="6513513"/>
          <p14:tracePt t="26944" x="3778250" y="6513513"/>
          <p14:tracePt t="26985" x="3792538" y="6526213"/>
          <p14:tracePt t="27090" x="3806825" y="6526213"/>
          <p14:tracePt t="27148" x="3821113" y="6526213"/>
          <p14:tracePt t="27152" x="3833813" y="6526213"/>
          <p14:tracePt t="27224" x="3848100" y="6526213"/>
          <p14:tracePt t="27248" x="3862388" y="6526213"/>
          <p14:tracePt t="27279" x="3875088" y="6513513"/>
          <p14:tracePt t="27281" x="3889375" y="6513513"/>
          <p14:tracePt t="27297" x="3916363" y="6513513"/>
          <p14:tracePt t="27355" x="3944938" y="6513513"/>
          <p14:tracePt t="27417" x="3957638" y="6499225"/>
          <p14:tracePt t="27464" x="3971925" y="6499225"/>
          <p14:tracePt t="27528" x="3986213" y="6499225"/>
          <p14:tracePt t="27536" x="3998913" y="6499225"/>
          <p14:tracePt t="27593" x="4013200" y="6499225"/>
          <p14:tracePt t="27640" x="4041775" y="6513513"/>
          <p14:tracePt t="28482" x="4054475" y="6513513"/>
          <p14:tracePt t="28497" x="4068763" y="6513513"/>
          <p14:tracePt t="28506" x="4083050" y="6513513"/>
          <p14:tracePt t="28535" x="4124325" y="6513513"/>
          <p14:tracePt t="28538" x="4137025" y="6513513"/>
          <p14:tracePt t="28566" x="4165600" y="6513513"/>
          <p14:tracePt t="28569" x="4178300" y="6513513"/>
          <p14:tracePt t="28576" x="4192588" y="6513513"/>
          <p14:tracePt t="28597" x="4219575" y="6513513"/>
          <p14:tracePt t="28613" x="4233863" y="6513513"/>
          <p14:tracePt t="28624" x="4262438" y="6513513"/>
          <p14:tracePt t="28641" x="4275138" y="6513513"/>
          <p14:tracePt t="28658" x="4289425" y="6513513"/>
          <p14:tracePt t="28675" x="4303713" y="6513513"/>
          <p14:tracePt t="28681" x="4316413" y="6513513"/>
          <p14:tracePt t="28706" x="4344988" y="6513513"/>
          <p14:tracePt t="28723" x="4357688" y="6513513"/>
          <p14:tracePt t="28865" x="4371975" y="6513513"/>
          <p14:tracePt t="28952" x="4386263" y="6513513"/>
          <p14:tracePt t="28992" x="4398963" y="6513513"/>
          <p14:tracePt t="29032" x="4398963" y="6484938"/>
          <p14:tracePt t="29096" x="4413250" y="6472238"/>
          <p14:tracePt t="29241" x="4413250" y="6457950"/>
          <p14:tracePt t="29294" x="4413250" y="6443663"/>
          <p14:tracePt t="29490" x="4413250" y="6430963"/>
          <p14:tracePt t="30242" x="4427538" y="6402388"/>
          <p14:tracePt t="30298" x="4454525" y="6402388"/>
          <p14:tracePt t="30304" x="4468813" y="6402388"/>
          <p14:tracePt t="30321" x="4483100" y="6402388"/>
          <p14:tracePt t="30361" x="4495800" y="6402388"/>
          <p14:tracePt t="31017" x="4510088" y="6402388"/>
          <p14:tracePt t="32377" x="4483100" y="6416675"/>
          <p14:tracePt t="32433" x="4454525" y="6416675"/>
          <p14:tracePt t="32448" x="4440238" y="6416675"/>
          <p14:tracePt t="32473" x="4427538" y="6416675"/>
          <p14:tracePt t="32560" x="4427538" y="6402388"/>
          <p14:tracePt t="32656" x="4427538" y="6388100"/>
          <p14:tracePt t="32745" x="4427538" y="6375400"/>
          <p14:tracePt t="34226" x="4427538" y="6388100"/>
          <p14:tracePt t="34233" x="4427538" y="6402388"/>
          <p14:tracePt t="34241" x="4427538" y="6416675"/>
          <p14:tracePt t="34269" x="4427538" y="6430963"/>
          <p14:tracePt t="34272" x="4427538" y="6443663"/>
          <p14:tracePt t="34292" x="4427538" y="6457950"/>
          <p14:tracePt t="34339" x="4427538" y="6484938"/>
          <p14:tracePt t="34416" x="4427538" y="6499225"/>
          <p14:tracePt t="34480" x="4427538" y="6513513"/>
          <p14:tracePt t="34649" x="4427538" y="6526213"/>
          <p14:tracePt t="34656" x="4427538" y="6540500"/>
          <p14:tracePt t="34691" x="4413250" y="6540500"/>
          <p14:tracePt t="34697" x="4398963" y="6554788"/>
          <p14:tracePt t="34705" x="4386263" y="6554788"/>
          <p14:tracePt t="34736" x="4357688" y="6554788"/>
          <p14:tracePt t="34768" x="4344988" y="6554788"/>
          <p14:tracePt t="34784" x="4316413" y="6554788"/>
          <p14:tracePt t="34799" x="4303713" y="6554788"/>
          <p14:tracePt t="34802" x="4289425" y="6554788"/>
          <p14:tracePt t="34808" x="4275138" y="6554788"/>
          <p14:tracePt t="34816" x="4233863" y="6554788"/>
          <p14:tracePt t="34824" x="4219575" y="6554788"/>
          <p14:tracePt t="34832" x="4178300" y="6540500"/>
          <p14:tracePt t="34840" x="4165600" y="6540500"/>
          <p14:tracePt t="34860" x="4124325" y="6540500"/>
          <p14:tracePt t="34880" x="4124325" y="6526213"/>
          <p14:tracePt t="34888" x="4110038" y="6526213"/>
          <p14:tracePt t="34910" x="4095750" y="6526213"/>
          <p14:tracePt t="34926" x="4068763" y="6513513"/>
          <p14:tracePt t="34952" x="4041775" y="6513513"/>
          <p14:tracePt t="34977" x="4013200" y="6499225"/>
          <p14:tracePt t="34984" x="3998913" y="6499225"/>
          <p14:tracePt t="35006" x="3957638" y="6484938"/>
          <p14:tracePt t="35023" x="3930650" y="6484938"/>
          <p14:tracePt t="35025" x="3916363" y="6472238"/>
          <p14:tracePt t="35032" x="3903663" y="6472238"/>
          <p14:tracePt t="35052" x="3889375" y="6472238"/>
          <p14:tracePt t="35056" x="3862388" y="6472238"/>
          <p14:tracePt t="35064" x="3862388" y="6457950"/>
          <p14:tracePt t="35114" x="3848100" y="6443663"/>
          <p14:tracePt t="35834" x="3862388" y="6443663"/>
          <p14:tracePt t="36986" x="3875088" y="6443663"/>
          <p14:tracePt t="37040" x="3889375" y="6457950"/>
          <p14:tracePt t="37089" x="3903663" y="6457950"/>
          <p14:tracePt t="37109" x="3916363" y="6472238"/>
          <p14:tracePt t="37112" x="3930650" y="6472238"/>
          <p14:tracePt t="37120" x="3944938" y="6472238"/>
          <p14:tracePt t="37140" x="3957638" y="6472238"/>
          <p14:tracePt t="37144" x="3986213" y="6472238"/>
          <p14:tracePt t="37152" x="3998913" y="6484938"/>
          <p14:tracePt t="37170" x="4041775" y="6499225"/>
          <p14:tracePt t="37188" x="4068763" y="6499225"/>
          <p14:tracePt t="37203" x="4095750" y="6499225"/>
          <p14:tracePt t="37208" x="4110038" y="6499225"/>
          <p14:tracePt t="37225" x="4124325" y="6499225"/>
          <p14:tracePt t="37282" x="4137025" y="6499225"/>
          <p14:tracePt t="37305" x="4165600" y="6499225"/>
          <p14:tracePt t="37329" x="4178300" y="6499225"/>
          <p14:tracePt t="37347" x="4206875" y="6513513"/>
          <p14:tracePt t="37353" x="4219575" y="6513513"/>
          <p14:tracePt t="37360" x="4233863" y="6513513"/>
          <p14:tracePt t="37377" x="4248150" y="6513513"/>
          <p14:tracePt t="37394" x="4262438" y="6513513"/>
          <p14:tracePt t="37442" x="4289425" y="6513513"/>
          <p14:tracePt t="37448" x="4303713" y="6513513"/>
          <p14:tracePt t="37478" x="4316413" y="6513513"/>
          <p14:tracePt t="37488" x="4330700" y="6513513"/>
          <p14:tracePt t="37713" x="4330700" y="6526213"/>
          <p14:tracePt t="37962" x="4330700" y="6540500"/>
          <p14:tracePt t="38114" x="4316413" y="6540500"/>
          <p14:tracePt t="38158" x="4289425" y="6554788"/>
          <p14:tracePt t="38190" x="4275138" y="6554788"/>
          <p14:tracePt t="38192" x="4262438" y="6567488"/>
          <p14:tracePt t="38200" x="4248150" y="6567488"/>
          <p14:tracePt t="38209" x="4233863" y="6567488"/>
          <p14:tracePt t="38216" x="4219575" y="6567488"/>
          <p14:tracePt t="38237" x="4178300" y="6567488"/>
          <p14:tracePt t="38254" x="4137025" y="6567488"/>
          <p14:tracePt t="38270" x="4095750" y="6567488"/>
          <p14:tracePt t="38285" x="4054475" y="6567488"/>
          <p14:tracePt t="38290" x="4041775" y="6567488"/>
          <p14:tracePt t="38296" x="4013200" y="6567488"/>
          <p14:tracePt t="38317" x="3998913" y="6554788"/>
          <p14:tracePt t="38320" x="3986213" y="6540500"/>
          <p14:tracePt t="38328" x="3971925" y="6540500"/>
          <p14:tracePt t="38352" x="3957638" y="6526213"/>
          <p14:tracePt t="38384" x="3944938" y="6513513"/>
          <p14:tracePt t="38410" x="3930650" y="6499225"/>
          <p14:tracePt t="38561" x="3930650" y="6484938"/>
          <p14:tracePt t="38587" x="3944938" y="6484938"/>
          <p14:tracePt t="38593" x="3957638" y="6484938"/>
          <p14:tracePt t="38601" x="3971925" y="6484938"/>
          <p14:tracePt t="38621" x="3998913" y="6484938"/>
          <p14:tracePt t="38625" x="4013200" y="6484938"/>
          <p14:tracePt t="38633" x="4027488" y="6484938"/>
          <p14:tracePt t="38651" x="4095750" y="6484938"/>
          <p14:tracePt t="38656" x="4124325" y="6484938"/>
          <p14:tracePt t="38664" x="4151313" y="6499225"/>
          <p14:tracePt t="38684" x="4206875" y="6513513"/>
          <p14:tracePt t="38689" x="4248150" y="6513513"/>
          <p14:tracePt t="38696" x="4262438" y="6526213"/>
          <p14:tracePt t="38728" x="4275138" y="6526213"/>
          <p14:tracePt t="38742" x="4289425" y="6540500"/>
          <p14:tracePt t="38898" x="4275138" y="6540500"/>
          <p14:tracePt t="38905" x="4248150" y="6526213"/>
          <p14:tracePt t="38922" x="4206875" y="6526213"/>
          <p14:tracePt t="38929" x="4192588" y="6526213"/>
          <p14:tracePt t="38937" x="4165600" y="6526213"/>
          <p14:tracePt t="38945" x="4137025" y="6526213"/>
          <p14:tracePt t="38965" x="4110038" y="6513513"/>
          <p14:tracePt t="38981" x="4095750" y="6499225"/>
          <p14:tracePt t="39433" x="4095750" y="6484938"/>
          <p14:tracePt t="39657" x="4124325" y="6484938"/>
          <p14:tracePt t="39768" x="4124325" y="6457950"/>
          <p14:tracePt t="39960" x="4124325" y="6443663"/>
          <p14:tracePt t="40352" x="4151313" y="6457950"/>
          <p14:tracePt t="40360" x="4178300" y="6472238"/>
          <p14:tracePt t="40376" x="4178300" y="6484938"/>
          <p14:tracePt t="40398" x="4192588" y="6484938"/>
          <p14:tracePt t="40401" x="4219575" y="6484938"/>
          <p14:tracePt t="40424" x="4248150" y="6499225"/>
          <p14:tracePt t="40442" x="4275138" y="6499225"/>
          <p14:tracePt t="40459" x="4303713" y="6499225"/>
          <p14:tracePt t="40481" x="4316413" y="6499225"/>
          <p14:tracePt t="40488" x="4330700" y="6499225"/>
          <p14:tracePt t="40506" x="4344988" y="6499225"/>
          <p14:tracePt t="40523" x="4357688" y="6499225"/>
          <p14:tracePt t="40554" x="4371975" y="6499225"/>
          <p14:tracePt t="40603" x="4398963" y="6499225"/>
          <p14:tracePt t="40651" x="4413250" y="6499225"/>
          <p14:tracePt t="40683" x="4440238" y="6499225"/>
          <p14:tracePt t="40714" x="4454525" y="6499225"/>
          <p14:tracePt t="40858" x="4468813" y="6513513"/>
          <p14:tracePt t="40904" x="4454525" y="6526213"/>
          <p14:tracePt t="40933" x="4427538" y="6526213"/>
          <p14:tracePt t="40937" x="4427538" y="6540500"/>
          <p14:tracePt t="40963" x="4413250" y="6540500"/>
          <p14:tracePt t="40968" x="4398963" y="6540500"/>
          <p14:tracePt t="40976" x="4386263" y="6540500"/>
          <p14:tracePt t="40984" x="4371975" y="6540500"/>
          <p14:tracePt t="41006" x="4371975" y="6554788"/>
          <p14:tracePt t="41024" x="4303713" y="6554788"/>
          <p14:tracePt t="41040" x="4289425" y="6554788"/>
          <p14:tracePt t="41048" x="4262438" y="6554788"/>
          <p14:tracePt t="41070" x="4219575" y="6554788"/>
          <p14:tracePt t="41072" x="4178300" y="6554788"/>
          <p14:tracePt t="41080" x="4165600" y="6554788"/>
          <p14:tracePt t="41100" x="4110038" y="6540500"/>
          <p14:tracePt t="41117" x="4068763" y="6526213"/>
          <p14:tracePt t="41120" x="4041775" y="6526213"/>
          <p14:tracePt t="41145" x="4013200" y="6499225"/>
          <p14:tracePt t="41176" x="3998913" y="6484938"/>
          <p14:tracePt t="41179" x="3971925" y="6484938"/>
          <p14:tracePt t="41185" x="3957638" y="6457950"/>
          <p14:tracePt t="41269" x="3944938" y="6457950"/>
          <p14:tracePt t="41302" x="3930650" y="6443663"/>
          <p14:tracePt t="41376" x="3930650" y="6430963"/>
          <p14:tracePt t="41530" x="3930650" y="6402388"/>
          <p14:tracePt t="41573" x="3971925" y="6402388"/>
          <p14:tracePt t="41577" x="3998913" y="6402388"/>
          <p14:tracePt t="41607" x="4041775" y="6416675"/>
          <p14:tracePt t="41610" x="4068763" y="6416675"/>
          <p14:tracePt t="41617" x="4083050" y="6430963"/>
          <p14:tracePt t="41651" x="4095750" y="6430963"/>
          <p14:tracePt t="41699" x="4124325" y="6443663"/>
          <p14:tracePt t="41728" x="4137025" y="6443663"/>
          <p14:tracePt t="41745" x="4151313" y="6443663"/>
          <p14:tracePt t="41763" x="4165600" y="6443663"/>
          <p14:tracePt t="41768" x="4192588" y="6457950"/>
          <p14:tracePt t="41797" x="4219575" y="6472238"/>
          <p14:tracePt t="41808" x="4248150" y="6472238"/>
          <p14:tracePt t="41827" x="4289425" y="6472238"/>
          <p14:tracePt t="41843" x="4316413" y="6484938"/>
          <p14:tracePt t="41856" x="4330700" y="6484938"/>
          <p14:tracePt t="41875" x="4344988" y="6484938"/>
          <p14:tracePt t="41894" x="4371975" y="6484938"/>
          <p14:tracePt t="41904" x="4386263" y="6484938"/>
          <p14:tracePt t="41920" x="4413250" y="6484938"/>
          <p14:tracePt t="41953" x="4454525" y="6484938"/>
          <p14:tracePt t="41971" x="4483100" y="6484938"/>
          <p14:tracePt t="41984" x="4495800" y="6484938"/>
          <p14:tracePt t="42002" x="4510088" y="6484938"/>
          <p14:tracePt t="42145" x="4537075" y="6484938"/>
          <p14:tracePt t="42769" x="4510088" y="6484938"/>
          <p14:tracePt t="42865" x="4495800" y="6484938"/>
          <p14:tracePt t="42960" x="4483100" y="6499225"/>
          <p14:tracePt t="43017" x="4468813" y="6513513"/>
          <p14:tracePt t="43033" x="4454525" y="6513513"/>
          <p14:tracePt t="43053" x="4454525" y="6526213"/>
          <p14:tracePt t="43057" x="4440238" y="6526213"/>
          <p14:tracePt t="43081" x="4413250" y="6526213"/>
          <p14:tracePt t="43088" x="4386263" y="6526213"/>
          <p14:tracePt t="43129" x="4357688" y="6526213"/>
          <p14:tracePt t="43142" x="4344988" y="6526213"/>
          <p14:tracePt t="43160" x="4330700" y="6526213"/>
          <p14:tracePt t="43162" x="4303713" y="6526213"/>
          <p14:tracePt t="43176" x="4275138" y="6526213"/>
          <p14:tracePt t="43184" x="4262438" y="6526213"/>
          <p14:tracePt t="43192" x="4219575" y="6513513"/>
          <p14:tracePt t="43206" x="4178300" y="6484938"/>
          <p14:tracePt t="43222" x="4137025" y="6472238"/>
          <p14:tracePt t="43238" x="4095750" y="6457950"/>
          <p14:tracePt t="43242" x="4041775" y="6430963"/>
          <p14:tracePt t="43248" x="4027488" y="6416675"/>
          <p14:tracePt t="43256" x="3998913" y="6402388"/>
          <p14:tracePt t="43264" x="3971925" y="6388100"/>
          <p14:tracePt t="43272" x="3971925" y="6375400"/>
          <p14:tracePt t="43288" x="3944938" y="6361113"/>
          <p14:tracePt t="43302" x="3944938" y="6346825"/>
          <p14:tracePt t="43304" x="3916363" y="6334125"/>
          <p14:tracePt t="43313" x="3916363" y="6319838"/>
          <p14:tracePt t="43320" x="3903663" y="6319838"/>
          <p14:tracePt t="43336" x="3903663" y="6305550"/>
          <p14:tracePt t="43352" x="3903663" y="6292850"/>
          <p14:tracePt t="43365" x="3889375" y="6278563"/>
          <p14:tracePt t="43369" x="3875088" y="6278563"/>
          <p14:tracePt t="44114" x="3889375" y="6278563"/>
          <p14:tracePt t="44121" x="3903663" y="6278563"/>
          <p14:tracePt t="44156" x="3944938" y="6305550"/>
          <p14:tracePt t="44169" x="3971925" y="6305550"/>
          <p14:tracePt t="44176" x="3971925" y="6319838"/>
          <p14:tracePt t="44198" x="3998913" y="6334125"/>
          <p14:tracePt t="44212" x="4027488" y="6346825"/>
          <p14:tracePt t="44230" x="4054475" y="6361113"/>
          <p14:tracePt t="44234" x="4068763" y="6375400"/>
          <p14:tracePt t="44240" x="4083050" y="6375400"/>
          <p14:tracePt t="44261" x="4137025" y="6375400"/>
          <p14:tracePt t="44278" x="4178300" y="6402388"/>
          <p14:tracePt t="44291" x="4192588" y="6402388"/>
          <p14:tracePt t="44294" x="4206875" y="6402388"/>
          <p14:tracePt t="44297" x="4233863" y="6402388"/>
          <p14:tracePt t="44304" x="4289425" y="6430963"/>
          <p14:tracePt t="44325" x="4330700" y="6443663"/>
          <p14:tracePt t="44330" x="4398963" y="6472238"/>
          <p14:tracePt t="44336" x="4427538" y="6472238"/>
          <p14:tracePt t="44355" x="4454525" y="6484938"/>
          <p14:tracePt t="44360" x="4483100" y="6484938"/>
          <p14:tracePt t="44368" x="4510088" y="6484938"/>
          <p14:tracePt t="44387" x="4524375" y="6484938"/>
          <p14:tracePt t="44392" x="4537075" y="6484938"/>
          <p14:tracePt t="44400" x="4551363" y="6484938"/>
          <p14:tracePt t="44418" x="4565650" y="6484938"/>
          <p14:tracePt t="44680" x="4578350" y="6499225"/>
          <p14:tracePt t="45160" x="4565650" y="6499225"/>
          <p14:tracePt t="45192" x="4551363" y="6499225"/>
          <p14:tracePt t="45256" x="4524375" y="6499225"/>
          <p14:tracePt t="45288" x="4510088" y="6499225"/>
          <p14:tracePt t="45296" x="4495800" y="6499225"/>
          <p14:tracePt t="45332" x="4483100" y="6499225"/>
          <p14:tracePt t="45366" x="4468813" y="6499225"/>
          <p14:tracePt t="45416" x="4483100" y="6499225"/>
          <p14:tracePt t="45424" x="4495800" y="6499225"/>
          <p14:tracePt t="45444" x="4510088" y="6499225"/>
          <p14:tracePt t="45448" x="4524375" y="6484938"/>
          <p14:tracePt t="45456" x="4537075" y="6484938"/>
          <p14:tracePt t="45473" x="4551363" y="6457950"/>
          <p14:tracePt t="45491" x="4578350" y="6443663"/>
          <p14:tracePt t="45505" x="4619625" y="6443663"/>
          <p14:tracePt t="45513" x="4633913" y="6443663"/>
          <p14:tracePt t="45520" x="4675188" y="6443663"/>
          <p14:tracePt t="45529" x="4730750" y="6443663"/>
          <p14:tracePt t="45536" x="4786313" y="6443663"/>
          <p14:tracePt t="45554" x="4937125" y="6443663"/>
          <p14:tracePt t="45569" x="5075238" y="6443663"/>
          <p14:tracePt t="45586" x="5157788" y="6443663"/>
          <p14:tracePt t="45593" x="5199063" y="6443663"/>
          <p14:tracePt t="45600" x="5254625" y="6443663"/>
          <p14:tracePt t="45618" x="5378450" y="6443663"/>
          <p14:tracePt t="45634" x="5572125" y="6443663"/>
          <p14:tracePt t="45648" x="5764213" y="6443663"/>
          <p14:tracePt t="45657" x="5861050" y="6443663"/>
          <p14:tracePt t="45664" x="5957888" y="6430963"/>
          <p14:tracePt t="45681" x="6096000" y="6402388"/>
          <p14:tracePt t="45699" x="6207125" y="6375400"/>
          <p14:tracePt t="45704" x="6234113" y="6361113"/>
          <p14:tracePt t="45712" x="6248400" y="6346825"/>
          <p14:tracePt t="45728" x="6289675" y="6346825"/>
          <p14:tracePt t="45794" x="6330950" y="6346825"/>
          <p14:tracePt t="45800" x="6343650" y="6346825"/>
          <p14:tracePt t="45808" x="6357938" y="6346825"/>
          <p14:tracePt t="45823" x="6372225" y="6346825"/>
          <p14:tracePt t="45839" x="6427788" y="6346825"/>
          <p14:tracePt t="45855" x="6454775" y="6346825"/>
          <p14:tracePt t="45857" x="6537325" y="6346825"/>
          <p14:tracePt t="45877" x="6592888" y="6346825"/>
          <p14:tracePt t="45880" x="6648450" y="6346825"/>
          <p14:tracePt t="45888" x="6675438" y="6346825"/>
          <p14:tracePt t="45913" x="6757988" y="6346825"/>
          <p14:tracePt t="45914" x="6813550" y="6334125"/>
          <p14:tracePt t="45920" x="6840538" y="6334125"/>
          <p14:tracePt t="45942" x="6923088" y="6305550"/>
          <p14:tracePt t="45944" x="6978650" y="6292850"/>
          <p14:tracePt t="45953" x="7019925" y="6278563"/>
          <p14:tracePt t="45968" x="7061200" y="6278563"/>
          <p14:tracePt t="45984" x="7158038" y="6251575"/>
          <p14:tracePt t="45998" x="7213600" y="6237288"/>
          <p14:tracePt t="46000" x="7323138" y="6208713"/>
          <p14:tracePt t="46008" x="7351713" y="6196013"/>
          <p14:tracePt t="46016" x="7364413" y="6181725"/>
          <p14:tracePt t="46025" x="7392988" y="6167438"/>
          <p14:tracePt t="46032" x="7392988" y="6154738"/>
          <p14:tracePt t="46047" x="7419975" y="6140450"/>
          <p14:tracePt t="46062" x="7446963" y="6084888"/>
          <p14:tracePt t="46065" x="7461250" y="6084888"/>
          <p14:tracePt t="46078" x="7488238" y="6072188"/>
          <p14:tracePt t="46080" x="7502525" y="6057900"/>
          <p14:tracePt t="46088" x="7516813" y="6057900"/>
          <p14:tracePt t="46096" x="7543800" y="6029325"/>
          <p14:tracePt t="46104" x="7572375" y="6016625"/>
          <p14:tracePt t="46112" x="7585075" y="5988050"/>
          <p14:tracePt t="46126" x="7599363" y="5988050"/>
          <p14:tracePt t="46142" x="7640638" y="5961063"/>
          <p14:tracePt t="46157" x="7654925" y="5946775"/>
          <p14:tracePt t="46160" x="7696200" y="5934075"/>
          <p14:tracePt t="46176" x="7696200" y="5919788"/>
          <p14:tracePt t="46192" x="7696200" y="5905500"/>
          <p14:tracePt t="46209" x="7708900" y="5905500"/>
          <p14:tracePt t="46224" x="7708900" y="5892800"/>
          <p14:tracePt t="46253" x="7708900" y="5864225"/>
          <p14:tracePt t="46257" x="7723188" y="5849938"/>
          <p14:tracePt t="46408" x="7696200" y="5849938"/>
          <p14:tracePt t="46416" x="7667625" y="5878513"/>
          <p14:tracePt t="46434" x="7626350" y="5892800"/>
          <p14:tracePt t="46440" x="7599363" y="5919788"/>
          <p14:tracePt t="46448" x="7572375" y="5934075"/>
          <p14:tracePt t="46456" x="7543800" y="5946775"/>
          <p14:tracePt t="46464" x="7543800" y="5961063"/>
          <p14:tracePt t="46479" x="7531100" y="5975350"/>
          <p14:tracePt t="46481" x="7516813" y="5988050"/>
          <p14:tracePt t="46497" x="7475538" y="6016625"/>
          <p14:tracePt t="46504" x="7475538" y="6029325"/>
          <p14:tracePt t="46529" x="7461250" y="6043613"/>
          <p14:tracePt t="46558" x="7405688" y="6084888"/>
          <p14:tracePt t="46561" x="7392988" y="6099175"/>
          <p14:tracePt t="46577" x="7378700" y="6113463"/>
          <p14:tracePt t="46584" x="7351713" y="6113463"/>
          <p14:tracePt t="46622" x="7337425" y="6113463"/>
          <p14:tracePt t="46639" x="7158038" y="6140450"/>
          <p14:tracePt t="46641" x="7131050" y="6140450"/>
          <p14:tracePt t="46648" x="7089775" y="6140450"/>
          <p14:tracePt t="46656" x="7061200" y="6140450"/>
          <p14:tracePt t="46675" x="7019925" y="6140450"/>
          <p14:tracePt t="46680" x="6992938" y="6140450"/>
          <p14:tracePt t="46696" x="6964363" y="6140450"/>
          <p14:tracePt t="46856" x="6951663" y="6140450"/>
          <p14:tracePt t="46888" x="6964363" y="6140450"/>
          <p14:tracePt t="46897" x="6978650" y="6140450"/>
          <p14:tracePt t="46915" x="6992938" y="6126163"/>
          <p14:tracePt t="46929" x="7005638" y="6126163"/>
          <p14:tracePt t="46936" x="7019925" y="6126163"/>
          <p14:tracePt t="46957" x="7046913" y="6113463"/>
          <p14:tracePt t="46975" x="7102475" y="6099175"/>
          <p14:tracePt t="46988" x="7143750" y="6099175"/>
          <p14:tracePt t="46993" x="7158038" y="6084888"/>
          <p14:tracePt t="47000" x="7199313" y="6084888"/>
          <p14:tracePt t="47010" x="7213600" y="6072188"/>
          <p14:tracePt t="47016" x="7226300" y="6072188"/>
          <p14:tracePt t="47024" x="7267575" y="6057900"/>
          <p14:tracePt t="47032" x="7310438" y="6029325"/>
          <p14:tracePt t="47050" x="7364413" y="6002338"/>
          <p14:tracePt t="47068" x="7392988" y="5988050"/>
          <p14:tracePt t="47084" x="7419975" y="5975350"/>
          <p14:tracePt t="47112" x="7434263" y="5975350"/>
          <p14:tracePt t="47148" x="7446963" y="5975350"/>
          <p14:tracePt t="48209" x="7446963" y="5961063"/>
          <p14:tracePt t="48217" x="7461250" y="5961063"/>
          <p14:tracePt t="48235" x="7475538" y="5946775"/>
          <p14:tracePt t="48240" x="7475538" y="5934075"/>
          <p14:tracePt t="48249" x="7488238" y="5919788"/>
          <p14:tracePt t="48401" x="7502525" y="5905500"/>
          <p14:tracePt t="48449" x="7516813" y="5878513"/>
          <p14:tracePt t="48453" x="7558088" y="5864225"/>
          <p14:tracePt t="48458" x="7585075" y="5837238"/>
          <p14:tracePt t="48475" x="7599363" y="5795963"/>
          <p14:tracePt t="48480" x="7613650" y="5795963"/>
          <p14:tracePt t="48490" x="7626350" y="5795963"/>
          <p14:tracePt t="48496" x="7626350" y="5781675"/>
          <p14:tracePt t="48517" x="7640638" y="5781675"/>
          <p14:tracePt t="48547" x="7640638" y="5754688"/>
          <p14:tracePt t="48550" x="7640638" y="5740400"/>
          <p14:tracePt t="48553" x="7640638" y="5726113"/>
          <p14:tracePt t="48560" x="7654925" y="5699125"/>
          <p14:tracePt t="48581" x="7681913" y="5684838"/>
          <p14:tracePt t="48584" x="7696200" y="5616575"/>
          <p14:tracePt t="48592" x="7708900" y="5561013"/>
          <p14:tracePt t="48612" x="7737475" y="5534025"/>
          <p14:tracePt t="48631" x="7778750" y="5437188"/>
          <p14:tracePt t="48643" x="7820025" y="5367338"/>
          <p14:tracePt t="48649" x="7834313" y="5326063"/>
          <p14:tracePt t="48656" x="7834313" y="5284788"/>
          <p14:tracePt t="48665" x="7834313" y="5257800"/>
          <p14:tracePt t="48672" x="7847013" y="5216525"/>
          <p14:tracePt t="48691" x="7875588" y="5175250"/>
          <p14:tracePt t="48697" x="7875588" y="5132388"/>
          <p14:tracePt t="48704" x="7888288" y="5091113"/>
          <p14:tracePt t="48723" x="7902575" y="5022850"/>
          <p14:tracePt t="48728" x="7902575" y="4995863"/>
          <p14:tracePt t="48736" x="7902575" y="4981575"/>
          <p14:tracePt t="48755" x="7902575" y="4926013"/>
          <p14:tracePt t="48771" x="7902575" y="4870450"/>
          <p14:tracePt t="48777" x="7902575" y="4857750"/>
          <p14:tracePt t="48784" x="7902575" y="4829175"/>
          <p14:tracePt t="48801" x="7902575" y="4773613"/>
          <p14:tracePt t="48808" x="7902575" y="4732338"/>
          <p14:tracePt t="48816" x="7902575" y="4719638"/>
          <p14:tracePt t="48833" x="7902575" y="4664075"/>
          <p14:tracePt t="48840" x="7902575" y="4622800"/>
          <p14:tracePt t="48848" x="7916863" y="4581525"/>
          <p14:tracePt t="48866" x="7929563" y="4511675"/>
          <p14:tracePt t="48885" x="7943850" y="4470400"/>
          <p14:tracePt t="48888" x="7943850" y="4443413"/>
          <p14:tracePt t="48896" x="7943850" y="4414838"/>
          <p14:tracePt t="48914" x="7943850" y="4346575"/>
          <p14:tracePt t="48931" x="7943850" y="4278313"/>
          <p14:tracePt t="48946" x="7943850" y="4194175"/>
          <p14:tracePt t="48952" x="7958138" y="4152900"/>
          <p14:tracePt t="48960" x="7958138" y="4111625"/>
          <p14:tracePt t="48968" x="7958138" y="4084638"/>
          <p14:tracePt t="48976" x="7972425" y="4043363"/>
          <p14:tracePt t="48993" x="7999413" y="3946525"/>
          <p14:tracePt t="49009" x="8026400" y="3890963"/>
          <p14:tracePt t="49027" x="8026400" y="3849688"/>
          <p14:tracePt t="49040" x="8026400" y="3835400"/>
          <p14:tracePt t="49061" x="8026400" y="3808413"/>
          <p14:tracePt t="49064" x="8040688" y="3781425"/>
          <p14:tracePt t="49072" x="8040688" y="3767138"/>
          <p14:tracePt t="49090" x="8054975" y="3725863"/>
          <p14:tracePt t="49107" x="8054975" y="3697288"/>
          <p14:tracePt t="49121" x="8081963" y="3629025"/>
          <p14:tracePt t="49128" x="8096250" y="3573463"/>
          <p14:tracePt t="49136" x="8108950" y="3532188"/>
          <p14:tracePt t="49157" x="8123238" y="3449638"/>
          <p14:tracePt t="49160" x="8150225" y="3422650"/>
          <p14:tracePt t="49168" x="8150225" y="3394075"/>
          <p14:tracePt t="49186" x="8164513" y="3340100"/>
          <p14:tracePt t="49201" x="8178800" y="3311525"/>
          <p14:tracePt t="49209" x="8178800" y="3284538"/>
          <p14:tracePt t="49417" x="8178800" y="3325813"/>
          <p14:tracePt t="49425" x="8178800" y="3352800"/>
          <p14:tracePt t="49441" x="8164513" y="3422650"/>
          <p14:tracePt t="49449" x="8164513" y="3449638"/>
          <p14:tracePt t="49456" x="8150225" y="3476625"/>
          <p14:tracePt t="49473" x="8137525" y="3517900"/>
          <p14:tracePt t="49490" x="8123238" y="3573463"/>
          <p14:tracePt t="49505" x="8108950" y="3629025"/>
          <p14:tracePt t="49512" x="8096250" y="3656013"/>
          <p14:tracePt t="49520" x="8081963" y="3697288"/>
          <p14:tracePt t="49528" x="8081963" y="3725863"/>
          <p14:tracePt t="49536" x="8081963" y="3752850"/>
          <p14:tracePt t="49551" x="8067675" y="3781425"/>
          <p14:tracePt t="49567" x="8054975" y="3808413"/>
          <p14:tracePt t="49583" x="8054975" y="3849688"/>
          <p14:tracePt t="49585" x="8026400" y="3905250"/>
          <p14:tracePt t="49592" x="8013700" y="3919538"/>
          <p14:tracePt t="49600" x="8013700" y="3946525"/>
          <p14:tracePt t="49608" x="8013700" y="3973513"/>
          <p14:tracePt t="49616" x="8013700" y="4002088"/>
          <p14:tracePt t="49631" x="8013700" y="4029075"/>
          <p14:tracePt t="49647" x="8013700" y="4056063"/>
          <p14:tracePt t="49650" x="7985125" y="4111625"/>
          <p14:tracePt t="49665" x="7985125" y="4167188"/>
          <p14:tracePt t="49672" x="7972425" y="4194175"/>
          <p14:tracePt t="49680" x="7972425" y="4222750"/>
          <p14:tracePt t="49688" x="7972425" y="4264025"/>
          <p14:tracePt t="49696" x="7972425" y="4305300"/>
          <p14:tracePt t="49713" x="7958138" y="4346575"/>
          <p14:tracePt t="49720" x="7958138" y="4360863"/>
          <p14:tracePt t="49728" x="7958138" y="4373563"/>
          <p14:tracePt t="49743" x="7958138" y="4402138"/>
          <p14:tracePt t="49747" x="7958138" y="4414838"/>
          <p14:tracePt t="49752" x="7958138" y="4429125"/>
          <p14:tracePt t="49760" x="7958138" y="4457700"/>
          <p14:tracePt t="49789" x="7958138" y="4484688"/>
          <p14:tracePt t="49792" x="7958138" y="4525963"/>
          <p14:tracePt t="49807" x="7958138" y="4552950"/>
          <p14:tracePt t="49808" x="7958138" y="4567238"/>
          <p14:tracePt t="49816" x="7958138" y="4581525"/>
          <p14:tracePt t="49838" x="7958138" y="4594225"/>
          <p14:tracePt t="49854" x="7958138" y="4637088"/>
          <p14:tracePt t="49868" x="7958138" y="4649788"/>
          <p14:tracePt t="49872" x="7958138" y="4691063"/>
          <p14:tracePt t="49880" x="7958138" y="4705350"/>
          <p14:tracePt t="49888" x="7958138" y="4719638"/>
          <p14:tracePt t="49906" x="7958138" y="4773613"/>
          <p14:tracePt t="49924" x="7958138" y="4787900"/>
          <p14:tracePt t="49928" x="7958138" y="4802188"/>
          <p14:tracePt t="49936" x="7958138" y="4816475"/>
          <p14:tracePt t="49950" x="7972425" y="4843463"/>
          <p14:tracePt t="49965" x="7972425" y="4857750"/>
          <p14:tracePt t="49967" x="7972425" y="4870450"/>
          <p14:tracePt t="49981" x="7972425" y="4884738"/>
          <p14:tracePt t="49984" x="7985125" y="4911725"/>
          <p14:tracePt t="49992" x="7985125" y="4940300"/>
          <p14:tracePt t="50000" x="7985125" y="4967288"/>
          <p14:tracePt t="50008" x="7985125" y="4995863"/>
          <p14:tracePt t="50016" x="7985125" y="5008563"/>
          <p14:tracePt t="50031" x="7985125" y="5022850"/>
          <p14:tracePt t="50033" x="7985125" y="5037138"/>
          <p14:tracePt t="50040" x="7985125" y="5064125"/>
          <p14:tracePt t="50060" x="7985125" y="5091113"/>
          <p14:tracePt t="50091" x="7999413" y="5119688"/>
          <p14:tracePt t="50092" x="8013700" y="5160963"/>
          <p14:tracePt t="50097" x="8013700" y="5175250"/>
          <p14:tracePt t="50104" x="8013700" y="5187950"/>
          <p14:tracePt t="50113" x="8013700" y="5202238"/>
          <p14:tracePt t="50120" x="8026400" y="5216525"/>
          <p14:tracePt t="50139" x="8026400" y="5243513"/>
          <p14:tracePt t="50157" x="8040688" y="5243513"/>
          <p14:tracePt t="50172" x="8040688" y="5270500"/>
          <p14:tracePt t="50177" x="8040688" y="5284788"/>
          <p14:tracePt t="50205" x="8040688" y="5311775"/>
          <p14:tracePt t="50221" x="8040688" y="5326063"/>
          <p14:tracePt t="50238" x="8054975" y="5354638"/>
          <p14:tracePt t="50285" x="8054975" y="5367338"/>
          <p14:tracePt t="50312" x="8054975" y="5395913"/>
          <p14:tracePt t="50337" x="8054975" y="5408613"/>
          <p14:tracePt t="50344" x="8054975" y="5422900"/>
          <p14:tracePt t="50381" x="8054975" y="5437188"/>
          <p14:tracePt t="50397" x="8054975" y="5449888"/>
          <p14:tracePt t="50429" x="8054975" y="5478463"/>
          <p14:tracePt t="50445" x="8054975" y="5519738"/>
          <p14:tracePt t="50449" x="8054975" y="5534025"/>
          <p14:tracePt t="50456" x="8040688" y="5546725"/>
          <p14:tracePt t="50477" x="8040688" y="5575300"/>
          <p14:tracePt t="50493" x="8026400" y="5616575"/>
          <p14:tracePt t="50509" x="8013700" y="5657850"/>
          <p14:tracePt t="50520" x="8013700" y="5670550"/>
          <p14:tracePt t="50541" x="8013700" y="5713413"/>
          <p14:tracePt t="50556" x="8013700" y="5726113"/>
          <p14:tracePt t="50573" x="8013700" y="5754688"/>
          <p14:tracePt t="50577" x="8013700" y="5767388"/>
          <p14:tracePt t="50584" x="8013700" y="5781675"/>
          <p14:tracePt t="50603" x="7999413" y="5808663"/>
          <p14:tracePt t="50621" x="7985125" y="5808663"/>
          <p14:tracePt t="50638" x="7985125" y="5822950"/>
          <p14:tracePt t="50654" x="7985125" y="5837238"/>
          <p14:tracePt t="50687" x="7985125" y="5849938"/>
          <p14:tracePt t="50689" x="7972425" y="5878513"/>
          <p14:tracePt t="50696" x="7958138" y="5892800"/>
          <p14:tracePt t="50712" x="7958138" y="5905500"/>
          <p14:tracePt t="50730" x="7958138" y="5934075"/>
          <p14:tracePt t="50746" x="7958138" y="5975350"/>
          <p14:tracePt t="50762" x="7943850" y="5988050"/>
          <p14:tracePt t="50768" x="7943850" y="6016625"/>
          <p14:tracePt t="50784" x="7929563" y="6029325"/>
          <p14:tracePt t="50792" x="7929563" y="6043613"/>
          <p14:tracePt t="50808" x="7929563" y="6057900"/>
          <p14:tracePt t="50825" x="7916863" y="6072188"/>
          <p14:tracePt t="50839" x="7916863" y="6099175"/>
          <p14:tracePt t="50842" x="7902575" y="6113463"/>
          <p14:tracePt t="50968" x="7902575" y="6140450"/>
          <p14:tracePt t="50984" x="7916863" y="6140450"/>
          <p14:tracePt t="51005" x="7929563" y="6140450"/>
          <p14:tracePt t="51008" x="7958138" y="6140450"/>
          <p14:tracePt t="51034" x="7999413" y="6113463"/>
          <p14:tracePt t="51062" x="8026400" y="6084888"/>
          <p14:tracePt t="51065" x="8081963" y="6043613"/>
          <p14:tracePt t="51072" x="8096250" y="6016625"/>
          <p14:tracePt t="51080" x="8108950" y="6002338"/>
          <p14:tracePt t="51102" x="8150225" y="5975350"/>
          <p14:tracePt t="51105" x="8164513" y="5946775"/>
          <p14:tracePt t="51112" x="8164513" y="5934075"/>
          <p14:tracePt t="51130" x="8193088" y="5878513"/>
          <p14:tracePt t="51146" x="8193088" y="5808663"/>
          <p14:tracePt t="51161" x="8193088" y="5781675"/>
          <p14:tracePt t="51169" x="8193088" y="5740400"/>
          <p14:tracePt t="51176" x="8193088" y="5699125"/>
          <p14:tracePt t="51184" x="8193088" y="5657850"/>
          <p14:tracePt t="51192" x="8193088" y="5629275"/>
          <p14:tracePt t="51208" x="8193088" y="5575300"/>
          <p14:tracePt t="51223" x="8178800" y="5505450"/>
          <p14:tracePt t="51226" x="8150225" y="5464175"/>
          <p14:tracePt t="51243" x="8150225" y="5408613"/>
          <p14:tracePt t="51249" x="8137525" y="5381625"/>
          <p14:tracePt t="51256" x="8137525" y="5340350"/>
          <p14:tracePt t="51272" x="8123238" y="5311775"/>
          <p14:tracePt t="51289" x="8123238" y="5229225"/>
          <p14:tracePt t="51305" x="8123238" y="5160963"/>
          <p14:tracePt t="51312" x="8123238" y="5091113"/>
          <p14:tracePt t="51320" x="8123238" y="5064125"/>
          <p14:tracePt t="51328" x="8137525" y="4995863"/>
          <p14:tracePt t="51336" x="8137525" y="4967288"/>
          <p14:tracePt t="51352" x="8150225" y="4911725"/>
          <p14:tracePt t="51369" x="8150225" y="4760913"/>
          <p14:tracePt t="51383" x="8150225" y="4719638"/>
          <p14:tracePt t="51386" x="8150225" y="4691063"/>
          <p14:tracePt t="51393" x="8150225" y="4649788"/>
          <p14:tracePt t="51400" x="8150225" y="4608513"/>
          <p14:tracePt t="51408" x="8164513" y="4581525"/>
          <p14:tracePt t="51416" x="8164513" y="4552950"/>
          <p14:tracePt t="51432" x="8178800" y="4511675"/>
          <p14:tracePt t="51449" x="8193088" y="4470400"/>
          <p14:tracePt t="51465" x="8234363" y="4249738"/>
          <p14:tracePt t="51472" x="8234363" y="4208463"/>
          <p14:tracePt t="51480" x="8247063" y="4152900"/>
          <p14:tracePt t="51500" x="8261350" y="4056063"/>
          <p14:tracePt t="51505" x="8275638" y="4029075"/>
          <p14:tracePt t="51512" x="8275638" y="3987800"/>
          <p14:tracePt t="51530" x="8302625" y="3876675"/>
          <p14:tracePt t="51545" x="8329613" y="3808413"/>
          <p14:tracePt t="51553" x="8329613" y="3794125"/>
          <p14:tracePt t="51560" x="8329613" y="3767138"/>
          <p14:tracePt t="51575" x="8329613" y="3740150"/>
          <p14:tracePt t="51591" x="8329613" y="3725863"/>
          <p14:tracePt t="51593" x="8329613" y="3711575"/>
          <p14:tracePt t="51609" x="8343900" y="3684588"/>
          <p14:tracePt t="51616" x="8343900" y="3670300"/>
          <p14:tracePt t="51624" x="8343900" y="3656013"/>
          <p14:tracePt t="51687" x="8343900" y="3643313"/>
          <p14:tracePt t="51702" x="8358188" y="3629025"/>
          <p14:tracePt t="51912" x="8358188" y="3656013"/>
          <p14:tracePt t="51920" x="8358188" y="3684588"/>
          <p14:tracePt t="51948" x="8343900" y="3725863"/>
          <p14:tracePt t="51953" x="8316913" y="3767138"/>
          <p14:tracePt t="51973" x="8316913" y="3794125"/>
          <p14:tracePt t="51975" x="8302625" y="3835400"/>
          <p14:tracePt t="51989" x="8275638" y="3905250"/>
          <p14:tracePt t="51993" x="8275638" y="3932238"/>
          <p14:tracePt t="52001" x="8261350" y="3987800"/>
          <p14:tracePt t="52020" x="8247063" y="4056063"/>
          <p14:tracePt t="52039" x="8234363" y="4125913"/>
          <p14:tracePt t="52054" x="8234363" y="4140200"/>
          <p14:tracePt t="52055" x="8220075" y="4181475"/>
          <p14:tracePt t="52057" x="8205788" y="4208463"/>
          <p14:tracePt t="52064" x="8193088" y="4222750"/>
          <p14:tracePt t="52073" x="8193088" y="4249738"/>
          <p14:tracePt t="52081" x="8193088" y="4264025"/>
          <p14:tracePt t="52088" x="8193088" y="4278313"/>
          <p14:tracePt t="52096" x="8193088" y="4305300"/>
          <p14:tracePt t="52117" x="8193088" y="4360863"/>
          <p14:tracePt t="52132" x="8193088" y="4387850"/>
          <p14:tracePt t="52138" x="8193088" y="4402138"/>
          <p14:tracePt t="52144" x="8193088" y="4443413"/>
          <p14:tracePt t="52162" x="8193088" y="4511675"/>
          <p14:tracePt t="52181" x="8193088" y="4552950"/>
          <p14:tracePt t="52199" x="8193088" y="4622800"/>
          <p14:tracePt t="52201" x="8193088" y="4649788"/>
          <p14:tracePt t="52208" x="8193088" y="4678363"/>
          <p14:tracePt t="52228" x="8193088" y="4746625"/>
          <p14:tracePt t="52244" x="8193088" y="4843463"/>
          <p14:tracePt t="52262" x="8193088" y="4926013"/>
          <p14:tracePt t="52264" x="8193088" y="4953000"/>
          <p14:tracePt t="52272" x="8193088" y="4981575"/>
          <p14:tracePt t="52281" x="8193088" y="5008563"/>
          <p14:tracePt t="52288" x="8193088" y="5037138"/>
          <p14:tracePt t="52309" x="8193088" y="5078413"/>
          <p14:tracePt t="52324" x="8193088" y="5105400"/>
          <p14:tracePt t="52329" x="8193088" y="5132388"/>
          <p14:tracePt t="52336" x="8193088" y="5146675"/>
          <p14:tracePt t="52356" x="8193088" y="5187950"/>
          <p14:tracePt t="52374" x="8193088" y="5216525"/>
          <p14:tracePt t="52378" x="8193088" y="5257800"/>
          <p14:tracePt t="52384" x="8193088" y="5284788"/>
          <p14:tracePt t="52405" x="8193088" y="5354638"/>
          <p14:tracePt t="52419" x="8178800" y="5395913"/>
          <p14:tracePt t="52437" x="8178800" y="5437188"/>
          <p14:tracePt t="52442" x="8178800" y="5449888"/>
          <p14:tracePt t="52448" x="8178800" y="5464175"/>
          <p14:tracePt t="52469" x="8178800" y="5491163"/>
          <p14:tracePt t="52485" x="8164513" y="5519738"/>
          <p14:tracePt t="52488" x="8164513" y="5534025"/>
          <p14:tracePt t="52496" x="8164513" y="5546725"/>
          <p14:tracePt t="52516" x="8150225" y="5588000"/>
          <p14:tracePt t="52520" x="8137525" y="5602288"/>
          <p14:tracePt t="52528" x="8137525" y="5616575"/>
          <p14:tracePt t="52547" x="8137525" y="5657850"/>
          <p14:tracePt t="52563" x="8123238" y="5684838"/>
          <p14:tracePt t="52584" x="8123238" y="5699125"/>
          <p14:tracePt t="52614" x="8123238" y="5713413"/>
          <p14:tracePt t="52616" x="8108950" y="5726113"/>
          <p14:tracePt t="52624" x="8096250" y="5740400"/>
          <p14:tracePt t="52659" x="8096250" y="5767388"/>
          <p14:tracePt t="52675" x="8096250" y="5781675"/>
          <p14:tracePt t="52681" x="8096250" y="5795963"/>
          <p14:tracePt t="52705" x="8096250" y="5822950"/>
          <p14:tracePt t="52720" x="8096250" y="5837238"/>
          <p14:tracePt t="52737" x="8067675" y="5878513"/>
          <p14:tracePt t="52754" x="8067675" y="5905500"/>
          <p14:tracePt t="52767" x="8067675" y="5919788"/>
          <p14:tracePt t="52770" x="8067675" y="5946775"/>
          <p14:tracePt t="52776" x="8054975" y="5946775"/>
          <p14:tracePt t="52784" x="8054975" y="5961063"/>
          <p14:tracePt t="52792" x="8054975" y="5975350"/>
          <p14:tracePt t="52815" x="8054975" y="5988050"/>
          <p14:tracePt t="53025" x="8054975" y="6002338"/>
          <p14:tracePt t="53401" x="8067675" y="6002338"/>
          <p14:tracePt t="53451" x="8081963" y="6002338"/>
          <p14:tracePt t="53464" x="8081963" y="5975350"/>
          <p14:tracePt t="53488" x="8081963" y="5961063"/>
          <p14:tracePt t="53496" x="8081963" y="5946775"/>
          <p14:tracePt t="53513" x="8081963" y="5919788"/>
          <p14:tracePt t="53528" x="8081963" y="5905500"/>
          <p14:tracePt t="53529" x="8081963" y="5892800"/>
          <p14:tracePt t="53549" x="8081963" y="5878513"/>
          <p14:tracePt t="53552" x="8081963" y="5849938"/>
          <p14:tracePt t="53576" x="8081963" y="5837238"/>
          <p14:tracePt t="53592" x="8081963" y="5822950"/>
          <p14:tracePt t="53609" x="8081963" y="5767388"/>
          <p14:tracePt t="53616" x="8081963" y="5754688"/>
          <p14:tracePt t="53632" x="8081963" y="5740400"/>
          <p14:tracePt t="53657" x="8081963" y="5726113"/>
          <p14:tracePt t="53689" x="8081963" y="5699125"/>
          <p14:tracePt t="53721" x="8081963" y="5684838"/>
          <p14:tracePt t="53737" x="8081963" y="5657850"/>
          <p14:tracePt t="53744" x="8081963" y="5643563"/>
          <p14:tracePt t="53760" x="8081963" y="5629275"/>
          <p14:tracePt t="53797" x="8081963" y="5602288"/>
          <p14:tracePt t="53829" x="8081963" y="5575300"/>
          <p14:tracePt t="53844" x="8081963" y="5546725"/>
          <p14:tracePt t="53849" x="8081963" y="5534025"/>
          <p14:tracePt t="53856" x="8081963" y="5519738"/>
          <p14:tracePt t="53864" x="8081963" y="5505450"/>
          <p14:tracePt t="53897" x="8081963" y="5464175"/>
          <p14:tracePt t="53904" x="8081963" y="5449888"/>
          <p14:tracePt t="53924" x="8081963" y="5437188"/>
          <p14:tracePt t="53941" x="8081963" y="5408613"/>
          <p14:tracePt t="54241" x="8081963" y="5381625"/>
          <p14:tracePt t="54294" x="8067675" y="5381625"/>
          <p14:tracePt t="54521" x="8054975" y="5381625"/>
          <p14:tracePt t="54566" x="8040688" y="5381625"/>
          <p14:tracePt t="54576" x="8040688" y="5354638"/>
          <p14:tracePt t="54600" x="8040688" y="5340350"/>
          <p14:tracePt t="54608" x="8040688" y="5326063"/>
          <p14:tracePt t="54627" x="8040688" y="5299075"/>
          <p14:tracePt t="54643" x="8040688" y="5284788"/>
          <p14:tracePt t="54657" x="8040688" y="5257800"/>
          <p14:tracePt t="54665" x="8040688" y="5243513"/>
          <p14:tracePt t="54672" x="8040688" y="5229225"/>
          <p14:tracePt t="54690" x="8040688" y="5202238"/>
          <p14:tracePt t="54707" x="8040688" y="5187950"/>
          <p14:tracePt t="54722" x="8040688" y="5175250"/>
          <p14:tracePt t="54754" x="8040688" y="5160963"/>
          <p14:tracePt t="54816" x="8040688" y="5132388"/>
          <p14:tracePt t="54896" x="8040688" y="5119688"/>
          <p14:tracePt t="54931" x="8040688" y="5105400"/>
          <p14:tracePt t="54963" x="8040688" y="5091113"/>
          <p14:tracePt t="54968" x="8040688" y="5078413"/>
          <p14:tracePt t="54996" x="8040688" y="5064125"/>
          <p14:tracePt t="55000" x="8040688" y="5037138"/>
          <p14:tracePt t="55024" x="8040688" y="5008563"/>
          <p14:tracePt t="55038" x="8040688" y="4981575"/>
          <p14:tracePt t="55056" x="8040688" y="4870450"/>
          <p14:tracePt t="55057" x="8054975" y="4816475"/>
          <p14:tracePt t="55064" x="8067675" y="4746625"/>
          <p14:tracePt t="55072" x="8067675" y="4705350"/>
          <p14:tracePt t="55090" x="8081963" y="4608513"/>
          <p14:tracePt t="55096" x="8081963" y="4567238"/>
          <p14:tracePt t="55104" x="8081963" y="4525963"/>
          <p14:tracePt t="55123" x="8096250" y="4429125"/>
          <p14:tracePt t="55129" x="8096250" y="4387850"/>
          <p14:tracePt t="55149" x="8108950" y="4278313"/>
          <p14:tracePt t="55164" x="8108950" y="4222750"/>
          <p14:tracePt t="55180" x="8108950" y="4140200"/>
          <p14:tracePt t="55184" x="8108950" y="4084638"/>
          <p14:tracePt t="55192" x="8108950" y="4056063"/>
          <p14:tracePt t="55202" x="8108950" y="4029075"/>
          <p14:tracePt t="55218" x="8108950" y="3987800"/>
          <p14:tracePt t="55224" x="8108950" y="3960813"/>
          <p14:tracePt t="55244" x="8108950" y="3876675"/>
          <p14:tracePt t="55249" x="8108950" y="3849688"/>
          <p14:tracePt t="55256" x="8108950" y="3794125"/>
          <p14:tracePt t="55277" x="8123238" y="3670300"/>
          <p14:tracePt t="55306" x="8150225" y="3573463"/>
          <p14:tracePt t="55308" x="8150225" y="3517900"/>
          <p14:tracePt t="55312" x="8150225" y="3490913"/>
          <p14:tracePt t="55320" x="8150225" y="3476625"/>
          <p14:tracePt t="55344" x="8150225" y="3463925"/>
          <p14:tracePt t="55370" x="8150225" y="3449638"/>
          <p14:tracePt t="55376" x="8150225" y="3435350"/>
          <p14:tracePt t="55416" x="8150225" y="3422650"/>
          <p14:tracePt t="55418" x="8150225" y="3408363"/>
          <p14:tracePt t="55478" x="8150225" y="3394075"/>
          <p14:tracePt t="55488" x="8150225" y="3381375"/>
          <p14:tracePt t="55513" x="8150225" y="3352800"/>
          <p14:tracePt t="55540" x="8137525" y="3352800"/>
          <p14:tracePt t="55559" x="8137525" y="3325813"/>
          <p14:tracePt t="55568" x="8123238" y="3325813"/>
          <p14:tracePt t="55584" x="8108950" y="3311525"/>
          <p14:tracePt t="55606" x="8096250" y="3311525"/>
          <p14:tracePt t="55620" x="8081963" y="3297238"/>
          <p14:tracePt t="55638" x="8067675" y="3284538"/>
          <p14:tracePt t="56105" x="8054975" y="3270250"/>
          <p14:tracePt t="56114" x="8040688" y="3243263"/>
          <p14:tracePt t="56123" x="8013700" y="3214688"/>
          <p14:tracePt t="56153" x="7999413" y="3117850"/>
          <p14:tracePt t="56160" x="7985125" y="3105150"/>
          <p14:tracePt t="56180" x="7985125" y="3063875"/>
          <p14:tracePt t="56198" x="7985125" y="3022600"/>
          <p14:tracePt t="56200" x="7985125" y="3008313"/>
          <p14:tracePt t="56208" x="7985125" y="2994025"/>
          <p14:tracePt t="56229" x="7985125" y="2967038"/>
          <p14:tracePt t="56245" x="7985125" y="2952750"/>
          <p14:tracePt t="56260" x="7999413" y="2952750"/>
          <p14:tracePt t="56291" x="7999413" y="2938463"/>
          <p14:tracePt t="56308" x="8013700" y="2925763"/>
          <p14:tracePt t="56312" x="8026400" y="2911475"/>
          <p14:tracePt t="56320" x="8040688" y="2897188"/>
          <p14:tracePt t="56336" x="8054975" y="2897188"/>
          <p14:tracePt t="56354" x="8081963" y="2884488"/>
          <p14:tracePt t="56368" x="8096250" y="2884488"/>
          <p14:tracePt t="56384" x="8108950" y="2870200"/>
          <p14:tracePt t="56401" x="8123238" y="2855913"/>
          <p14:tracePt t="56418" x="8150225" y="2843213"/>
          <p14:tracePt t="56424" x="8178800" y="2828925"/>
          <p14:tracePt t="56453" x="8205788" y="2828925"/>
          <p14:tracePt t="56682" x="8220075" y="2828925"/>
          <p14:tracePt t="56725" x="8370888" y="2828925"/>
          <p14:tracePt t="56728" x="8440738" y="2828925"/>
          <p14:tracePt t="56736" x="8496300" y="2828925"/>
          <p14:tracePt t="56744" x="8537575" y="2828925"/>
          <p14:tracePt t="56752" x="8578850" y="2828925"/>
          <p14:tracePt t="56773" x="8620125" y="2828925"/>
          <p14:tracePt t="56913" x="8634413" y="2828925"/>
          <p14:tracePt t="56929" x="8647113" y="2855913"/>
          <p14:tracePt t="56945" x="8661400" y="2855913"/>
          <p14:tracePt t="56953" x="8661400" y="2884488"/>
          <p14:tracePt t="56961" x="8688388" y="2884488"/>
          <p14:tracePt t="56968" x="8702675" y="2911475"/>
          <p14:tracePt t="56976" x="8716963" y="2911475"/>
          <p14:tracePt t="57003" x="8716963" y="2925763"/>
          <p14:tracePt t="57009" x="8729663" y="2938463"/>
          <p14:tracePt t="57035" x="8743950" y="2952750"/>
          <p14:tracePt t="57053" x="8743950" y="2981325"/>
          <p14:tracePt t="57068" x="8743950" y="3022600"/>
          <p14:tracePt t="57072" x="8758238" y="3035300"/>
          <p14:tracePt t="57080" x="8758238" y="3063875"/>
          <p14:tracePt t="57088" x="8770938" y="3076575"/>
          <p14:tracePt t="57096" x="8770938" y="3105150"/>
          <p14:tracePt t="57114" x="8785225" y="3132138"/>
          <p14:tracePt t="57131" x="8799513" y="3160713"/>
          <p14:tracePt t="57148" x="8799513" y="3173413"/>
          <p14:tracePt t="57180" x="8799513" y="3187700"/>
          <p14:tracePt t="57196" x="8799513" y="3201988"/>
          <p14:tracePt t="57201" x="8799513" y="3214688"/>
          <p14:tracePt t="57304" x="8812213" y="3228975"/>
          <p14:tracePt t="57337" x="8812213" y="3243263"/>
          <p14:tracePt t="57626" x="8812213" y="3228975"/>
          <p14:tracePt t="57633" x="8812213" y="3214688"/>
          <p14:tracePt t="57665" x="8812213" y="3187700"/>
          <p14:tracePt t="57666" x="8812213" y="3173413"/>
          <p14:tracePt t="57684" x="8799513" y="3132138"/>
          <p14:tracePt t="57689" x="8785225" y="3117850"/>
          <p14:tracePt t="57696" x="8785225" y="3105150"/>
          <p14:tracePt t="57717" x="8758238" y="3090863"/>
          <p14:tracePt t="57732" x="8743950" y="3063875"/>
          <p14:tracePt t="57748" x="8729663" y="3049588"/>
          <p14:tracePt t="57760" x="8716963" y="3035300"/>
          <p14:tracePt t="57776" x="8702675" y="3022600"/>
          <p14:tracePt t="57794" x="8702675" y="2994025"/>
          <p14:tracePt t="57812" x="8688388" y="2994025"/>
          <p14:tracePt t="57828" x="8661400" y="2981325"/>
          <p14:tracePt t="57832" x="8647113" y="2967038"/>
          <p14:tracePt t="57849" x="8634413" y="2967038"/>
          <p14:tracePt t="57856" x="8620125" y="2952750"/>
          <p14:tracePt t="57874" x="8591550" y="2938463"/>
          <p14:tracePt t="57893" x="8578850" y="2925763"/>
          <p14:tracePt t="57904" x="8564563" y="2911475"/>
          <p14:tracePt t="57913" x="8523288" y="2870200"/>
          <p14:tracePt t="57920" x="8496300" y="2855913"/>
          <p14:tracePt t="57937" x="8467725" y="2828925"/>
          <p14:tracePt t="57954" x="8413750" y="2801938"/>
          <p14:tracePt t="57970" x="8385175" y="2787650"/>
          <p14:tracePt t="57977" x="8358188" y="2787650"/>
          <p14:tracePt t="57992" x="8343900" y="2773363"/>
          <p14:tracePt t="58024" x="8329613" y="2773363"/>
          <p14:tracePt t="58032" x="8316913" y="2773363"/>
          <p14:tracePt t="58049" x="8288338" y="2773363"/>
          <p14:tracePt t="58056" x="8275638" y="2787650"/>
          <p14:tracePt t="58064" x="8261350" y="2787650"/>
          <p14:tracePt t="58080" x="8247063" y="2801938"/>
          <p14:tracePt t="58082" x="8220075" y="2814638"/>
          <p14:tracePt t="58088" x="8193088" y="2855913"/>
          <p14:tracePt t="58110" x="8150225" y="2911475"/>
          <p14:tracePt t="58126" x="8108950" y="2938463"/>
          <p14:tracePt t="58142" x="8081963" y="2967038"/>
          <p14:tracePt t="58144" x="8081963" y="2994025"/>
          <p14:tracePt t="58152" x="8067675" y="2994025"/>
          <p14:tracePt t="58162" x="8054975" y="3008313"/>
          <p14:tracePt t="58369" x="8054975" y="3035300"/>
          <p14:tracePt t="58376" x="8054975" y="3049588"/>
          <p14:tracePt t="58398" x="8054975" y="3063875"/>
          <p14:tracePt t="58401" x="8054975" y="3090863"/>
          <p14:tracePt t="58428" x="8054975" y="3105150"/>
          <p14:tracePt t="58445" x="8054975" y="3132138"/>
          <p14:tracePt t="58520" x="8054975" y="3146425"/>
          <p14:tracePt t="58544" x="8054975" y="3160713"/>
          <p14:tracePt t="58574" x="8054975" y="3173413"/>
          <p14:tracePt t="58576" x="8054975" y="3187700"/>
          <p14:tracePt t="58607" x="8054975" y="3214688"/>
          <p14:tracePt t="58610" x="8054975" y="3228975"/>
          <p14:tracePt t="58616" x="8054975" y="3243263"/>
          <p14:tracePt t="58636" x="8054975" y="3297238"/>
          <p14:tracePt t="58653" x="8054975" y="3352800"/>
          <p14:tracePt t="58668" x="8054975" y="3408363"/>
          <p14:tracePt t="58673" x="8054975" y="3449638"/>
          <p14:tracePt t="58680" x="8054975" y="3490913"/>
          <p14:tracePt t="58699" x="8054975" y="3587750"/>
          <p14:tracePt t="58716" x="8054975" y="3656013"/>
          <p14:tracePt t="58732" x="8054975" y="3697288"/>
          <p14:tracePt t="58751" x="8081963" y="3767138"/>
          <p14:tracePt t="58752" x="8081963" y="3794125"/>
          <p14:tracePt t="58760" x="8081963" y="3822700"/>
          <p14:tracePt t="58783" x="8081963" y="3849688"/>
          <p14:tracePt t="58785" x="8081963" y="3863975"/>
          <p14:tracePt t="58810" x="8096250" y="3890963"/>
          <p14:tracePt t="58842" x="8108950" y="3890963"/>
          <p14:tracePt t="58862" x="8108950" y="3905250"/>
          <p14:tracePt t="58922" x="8108950" y="3932238"/>
          <p14:tracePt t="58939" x="8123238" y="3946525"/>
          <p14:tracePt t="58944" x="8123238" y="3960813"/>
          <p14:tracePt t="58952" x="8123238" y="3973513"/>
          <p14:tracePt t="58960" x="8123238" y="3987800"/>
          <p14:tracePt t="58968" x="8123238" y="4002088"/>
          <p14:tracePt t="58985" x="8137525" y="4029075"/>
          <p14:tracePt t="59000" x="8150225" y="4070350"/>
          <p14:tracePt t="59018" x="8150225" y="4084638"/>
          <p14:tracePt t="59049" x="8164513" y="4111625"/>
          <p14:tracePt t="59072" x="8164513" y="4125913"/>
          <p14:tracePt t="59080" x="8178800" y="4140200"/>
          <p14:tracePt t="59100" x="8178800" y="4152900"/>
          <p14:tracePt t="59104" x="8178800" y="4167188"/>
          <p14:tracePt t="59136" x="8178800" y="4181475"/>
          <p14:tracePt t="59164" x="8193088" y="4194175"/>
          <p14:tracePt t="59190" x="8193088" y="4208463"/>
          <p14:tracePt t="59208" x="8193088" y="4235450"/>
          <p14:tracePt t="59232" x="8193088" y="4249738"/>
          <p14:tracePt t="59240" x="8193088" y="4264025"/>
          <p14:tracePt t="59256" x="8193088" y="4278313"/>
          <p14:tracePt t="59264" x="8193088" y="4291013"/>
          <p14:tracePt t="59284" x="8193088" y="4305300"/>
          <p14:tracePt t="59303" x="8178800" y="4332288"/>
          <p14:tracePt t="59318" x="8178800" y="4360863"/>
          <p14:tracePt t="59321" x="8164513" y="4373563"/>
          <p14:tracePt t="59349" x="8164513" y="4387850"/>
          <p14:tracePt t="59365" x="8137525" y="4414838"/>
          <p14:tracePt t="59376" x="8137525" y="4443413"/>
          <p14:tracePt t="59400" x="8123238" y="4443413"/>
          <p14:tracePt t="59408" x="8123238" y="4470400"/>
          <p14:tracePt t="59432" x="8108950" y="4470400"/>
          <p14:tracePt t="59440" x="8096250" y="4484688"/>
          <p14:tracePt t="59489" x="8081963" y="4498975"/>
          <p14:tracePt t="59509" x="8081963" y="4511675"/>
          <p14:tracePt t="59512" x="8081963" y="4525963"/>
          <p14:tracePt t="59542" x="8067675" y="4540250"/>
          <p14:tracePt t="59544" x="8054975" y="4540250"/>
          <p14:tracePt t="59568" x="8054975" y="4567238"/>
          <p14:tracePt t="59599" x="8054975" y="4581525"/>
          <p14:tracePt t="59602" x="8040688" y="4594225"/>
          <p14:tracePt t="59608" x="8040688" y="4608513"/>
          <p14:tracePt t="59636" x="8013700" y="4622800"/>
          <p14:tracePt t="59648" x="8013700" y="4637088"/>
          <p14:tracePt t="59704" x="8013700" y="4649788"/>
          <p14:tracePt t="59757" x="8013700" y="4664075"/>
          <p14:tracePt t="59824" x="8013700" y="4678363"/>
          <p14:tracePt t="59841" x="8013700" y="4691063"/>
          <p14:tracePt t="59856" x="8013700" y="4705350"/>
          <p14:tracePt t="59901" x="8013700" y="4746625"/>
          <p14:tracePt t="59905" x="8026400" y="4746625"/>
          <p14:tracePt t="59912" x="8026400" y="4773613"/>
          <p14:tracePt t="59936" x="8040688" y="4773613"/>
          <p14:tracePt t="59964" x="8040688" y="4787900"/>
          <p14:tracePt t="60032" x="8054975" y="4787900"/>
          <p14:tracePt t="60048" x="8067675" y="4802188"/>
          <p14:tracePt t="65234" x="8067675" y="4816475"/>
          <p14:tracePt t="65241" x="8081963" y="4829175"/>
          <p14:tracePt t="65249" x="8081963" y="4843463"/>
          <p14:tracePt t="65294" x="7999413" y="4884738"/>
          <p14:tracePt t="65769" x="7972425" y="4911725"/>
          <p14:tracePt t="65778" x="7958138" y="4926013"/>
          <p14:tracePt t="65786" x="7929563" y="4940300"/>
          <p14:tracePt t="65793" x="7916863" y="4953000"/>
          <p14:tracePt t="65824" x="7834313" y="5008563"/>
          <p14:tracePt t="65841" x="7778750" y="5049838"/>
          <p14:tracePt t="65848" x="7764463" y="5049838"/>
          <p14:tracePt t="65856" x="7723188" y="5091113"/>
          <p14:tracePt t="65864" x="7708900" y="5091113"/>
          <p14:tracePt t="65872" x="7696200" y="5105400"/>
          <p14:tracePt t="66040" x="7681913" y="5105400"/>
          <p14:tracePt t="66048" x="7681913" y="5132388"/>
          <p14:tracePt t="66067" x="7654925" y="5146675"/>
          <p14:tracePt t="66097" x="7585075" y="5187950"/>
          <p14:tracePt t="66112" x="7572375" y="5202238"/>
          <p14:tracePt t="66168" x="7558088" y="5202238"/>
          <p14:tracePt t="66176" x="7543800" y="5202238"/>
          <p14:tracePt t="66184" x="7531100" y="5202238"/>
          <p14:tracePt t="66192" x="7516813" y="5216525"/>
          <p14:tracePt t="66210" x="7461250" y="5216525"/>
          <p14:tracePt t="66216" x="7461250" y="5229225"/>
          <p14:tracePt t="66224" x="7434263" y="5243513"/>
          <p14:tracePt t="66243" x="7405688" y="5243513"/>
          <p14:tracePt t="66248" x="7378700" y="5257800"/>
          <p14:tracePt t="66269" x="7364413" y="5257800"/>
          <p14:tracePt t="66286" x="7323138" y="5270500"/>
          <p14:tracePt t="66300" x="7296150" y="5270500"/>
          <p14:tracePt t="66306" x="7267575" y="5284788"/>
          <p14:tracePt t="66312" x="7254875" y="5284788"/>
          <p14:tracePt t="66320" x="7226300" y="5299075"/>
          <p14:tracePt t="66328" x="7213600" y="5299075"/>
          <p14:tracePt t="66365" x="7199313" y="5299075"/>
          <p14:tracePt t="66382" x="7185025" y="5311775"/>
          <p14:tracePt t="66430" x="7172325" y="5311775"/>
          <p14:tracePt t="66433" x="7143750" y="5311775"/>
          <p14:tracePt t="66449" x="7131050" y="5311775"/>
          <p14:tracePt t="66466" x="7089775" y="5311775"/>
          <p14:tracePt t="66472" x="7075488" y="5311775"/>
          <p14:tracePt t="66497" x="7061200" y="5311775"/>
          <p14:tracePt t="66592" x="7046913" y="5311775"/>
          <p14:tracePt t="66640" x="7034213" y="5311775"/>
          <p14:tracePt t="66648" x="7034213" y="5299075"/>
          <p14:tracePt t="66704" x="7019925" y="5299075"/>
          <p14:tracePt t="66736" x="7019925" y="5284788"/>
          <p14:tracePt t="66768" x="7019925" y="5270500"/>
          <p14:tracePt t="66784" x="6992938" y="5257800"/>
          <p14:tracePt t="66921" x="6992938" y="5243513"/>
          <p14:tracePt t="66970" x="6992938" y="5216525"/>
          <p14:tracePt t="67009" x="6992938" y="5202238"/>
          <p14:tracePt t="67034" x="6992938" y="5187950"/>
          <p14:tracePt t="67057" x="6978650" y="5175250"/>
          <p14:tracePt t="67065" x="6978650" y="5160963"/>
          <p14:tracePt t="67081" x="6964363" y="5146675"/>
          <p14:tracePt t="67113" x="6964363" y="5105400"/>
          <p14:tracePt t="67139" x="6964363" y="5091113"/>
          <p14:tracePt t="67169" x="6964363" y="5064125"/>
          <p14:tracePt t="67172" x="6964363" y="5049838"/>
          <p14:tracePt t="67177" x="6964363" y="5037138"/>
          <p14:tracePt t="67184" x="6964363" y="5022850"/>
          <p14:tracePt t="67192" x="6964363" y="5008563"/>
          <p14:tracePt t="67200" x="6964363" y="4995863"/>
          <p14:tracePt t="67219" x="6964363" y="4967288"/>
          <p14:tracePt t="67232" x="6964363" y="4940300"/>
          <p14:tracePt t="67249" x="6964363" y="4926013"/>
          <p14:tracePt t="67265" x="6964363" y="4899025"/>
          <p14:tracePt t="67282" x="6964363" y="4857750"/>
          <p14:tracePt t="67289" x="6964363" y="4843463"/>
          <p14:tracePt t="67296" x="6964363" y="4829175"/>
          <p14:tracePt t="67313" x="6964363" y="4773613"/>
          <p14:tracePt t="67329" x="6964363" y="4719638"/>
          <p14:tracePt t="67347" x="6964363" y="4691063"/>
          <p14:tracePt t="67362" x="6964363" y="4637088"/>
          <p14:tracePt t="67368" x="6951663" y="4622800"/>
          <p14:tracePt t="67376" x="6951663" y="4594225"/>
          <p14:tracePt t="67384" x="6951663" y="4581525"/>
          <p14:tracePt t="67392" x="6951663" y="4567238"/>
          <p14:tracePt t="67408" x="6951663" y="4540250"/>
          <p14:tracePt t="67426" x="6951663" y="4511675"/>
          <p14:tracePt t="67442" x="6937375" y="4457700"/>
          <p14:tracePt t="67448" x="6937375" y="4443413"/>
          <p14:tracePt t="67456" x="6937375" y="4429125"/>
          <p14:tracePt t="67474" x="6910388" y="4373563"/>
          <p14:tracePt t="67490" x="6910388" y="4319588"/>
          <p14:tracePt t="67506" x="6896100" y="4235450"/>
          <p14:tracePt t="67513" x="6881813" y="4194175"/>
          <p14:tracePt t="67520" x="6881813" y="4167188"/>
          <p14:tracePt t="67528" x="6881813" y="4140200"/>
          <p14:tracePt t="67535" x="6869113" y="4111625"/>
          <p14:tracePt t="67544" x="6869113" y="4098925"/>
          <p14:tracePt t="67552" x="6869113" y="4070350"/>
          <p14:tracePt t="67560" x="6854825" y="4056063"/>
          <p14:tracePt t="67569" x="6840538" y="4029075"/>
          <p14:tracePt t="67583" x="6840538" y="4002088"/>
          <p14:tracePt t="67599" x="6826250" y="3973513"/>
          <p14:tracePt t="67614" x="6813550" y="3960813"/>
          <p14:tracePt t="67617" x="6799263" y="3932238"/>
          <p14:tracePt t="67624" x="6784975" y="3905250"/>
          <p14:tracePt t="67632" x="6772275" y="3890963"/>
          <p14:tracePt t="67640" x="6757988" y="3863975"/>
          <p14:tracePt t="67648" x="6743700" y="3822700"/>
          <p14:tracePt t="67663" x="6731000" y="3794125"/>
          <p14:tracePt t="67680" x="6716713" y="3767138"/>
          <p14:tracePt t="67694" x="6675438" y="3725863"/>
          <p14:tracePt t="67697" x="6661150" y="3697288"/>
          <p14:tracePt t="67704" x="6648450" y="3684588"/>
          <p14:tracePt t="67712" x="6648450" y="3670300"/>
          <p14:tracePt t="67720" x="6648450" y="3643313"/>
          <p14:tracePt t="67728" x="6648450" y="3629025"/>
          <p14:tracePt t="67742" x="6648450" y="3602038"/>
          <p14:tracePt t="67758" x="6648450" y="3587750"/>
          <p14:tracePt t="67761" x="6634163" y="3560763"/>
          <p14:tracePt t="67776" x="6634163" y="3532188"/>
          <p14:tracePt t="67793" x="6634163" y="3517900"/>
          <p14:tracePt t="67952" x="6634163" y="3532188"/>
          <p14:tracePt t="67961" x="6634163" y="3546475"/>
          <p14:tracePt t="67969" x="6648450" y="3573463"/>
          <p14:tracePt t="67987" x="6675438" y="3602038"/>
          <p14:tracePt t="67993" x="6675438" y="3629025"/>
          <p14:tracePt t="68014" x="6702425" y="3684588"/>
          <p14:tracePt t="68017" x="6716713" y="3697288"/>
          <p14:tracePt t="68024" x="6731000" y="3697288"/>
          <p14:tracePt t="68043" x="6731000" y="3725863"/>
          <p14:tracePt t="68060" x="6743700" y="3752850"/>
          <p14:tracePt t="68076" x="6757988" y="3781425"/>
          <p14:tracePt t="68081" x="6757988" y="3794125"/>
          <p14:tracePt t="68088" x="6757988" y="3808413"/>
          <p14:tracePt t="68096" x="6757988" y="3822700"/>
          <p14:tracePt t="68122" x="6772275" y="3876675"/>
          <p14:tracePt t="68139" x="6772275" y="3932238"/>
          <p14:tracePt t="68154" x="6772275" y="3973513"/>
          <p14:tracePt t="68161" x="6772275" y="4002088"/>
          <p14:tracePt t="68168" x="6772275" y="4014788"/>
          <p14:tracePt t="68176" x="6772275" y="4029075"/>
          <p14:tracePt t="68184" x="6772275" y="4056063"/>
          <p14:tracePt t="68201" x="6772275" y="4098925"/>
          <p14:tracePt t="68218" x="6772275" y="4140200"/>
          <p14:tracePt t="68235" x="6772275" y="4194175"/>
          <p14:tracePt t="68250" x="6772275" y="4222750"/>
          <p14:tracePt t="68257" x="6772275" y="4249738"/>
          <p14:tracePt t="68264" x="6772275" y="4264025"/>
          <p14:tracePt t="68281" x="6772275" y="4291013"/>
          <p14:tracePt t="68298" x="6772275" y="4319588"/>
          <p14:tracePt t="68314" x="6772275" y="4332288"/>
          <p14:tracePt t="68320" x="6772275" y="4346575"/>
          <p14:tracePt t="68328" x="6772275" y="4360863"/>
          <p14:tracePt t="68336" x="6772275" y="4373563"/>
          <p14:tracePt t="68344" x="6772275" y="4402138"/>
          <p14:tracePt t="68352" x="6772275" y="4429125"/>
          <p14:tracePt t="68360" x="6772275" y="4443413"/>
          <p14:tracePt t="68375" x="6772275" y="4457700"/>
          <p14:tracePt t="68390" x="6757988" y="4470400"/>
          <p14:tracePt t="68393" x="6757988" y="4498975"/>
          <p14:tracePt t="68408" x="6743700" y="4540250"/>
          <p14:tracePt t="68416" x="6731000" y="4567238"/>
          <p14:tracePt t="68424" x="6731000" y="4581525"/>
          <p14:tracePt t="68440" x="6702425" y="4622800"/>
          <p14:tracePt t="68456" x="6702425" y="4637088"/>
          <p14:tracePt t="68472" x="6689725" y="4678363"/>
          <p14:tracePt t="68490" x="6675438" y="4678363"/>
          <p14:tracePt t="68518" x="6675438" y="4691063"/>
          <p14:tracePt t="68534" x="6675438" y="4705350"/>
          <p14:tracePt t="68598" x="6675438" y="4719638"/>
          <p14:tracePt t="69050" x="6675438" y="4732338"/>
          <p14:tracePt t="69089" x="6675438" y="4746625"/>
          <p14:tracePt t="69112" x="6675438" y="4773613"/>
          <p14:tracePt t="69209" x="6675438" y="4787900"/>
          <p14:tracePt t="69235" x="6675438" y="4802188"/>
          <p14:tracePt t="69328" x="6675438" y="4816475"/>
          <p14:tracePt t="69344" x="6675438" y="4843463"/>
          <p14:tracePt t="69363" x="6675438" y="4857750"/>
          <p14:tracePt t="69368" x="6675438" y="4870450"/>
          <p14:tracePt t="69377" x="6675438" y="4884738"/>
          <p14:tracePt t="69390" x="6675438" y="4899025"/>
          <p14:tracePt t="69408" x="6675438" y="4926013"/>
          <p14:tracePt t="69409" x="6661150" y="4940300"/>
          <p14:tracePt t="69416" x="6648450" y="4953000"/>
          <p14:tracePt t="69441" x="6648450" y="4967288"/>
          <p14:tracePt t="69470" x="6648450" y="4995863"/>
          <p14:tracePt t="69512" x="6648450" y="5022850"/>
          <p14:tracePt t="69521" x="6634163" y="5022850"/>
          <p14:tracePt t="70017" x="6634163" y="5037138"/>
          <p14:tracePt t="70025" x="6619875" y="5037138"/>
          <p14:tracePt t="70055" x="6592888" y="5091113"/>
          <p14:tracePt t="70057" x="6564313" y="5105400"/>
          <p14:tracePt t="70075" x="6523038" y="5132388"/>
          <p14:tracePt t="70096" x="6399213" y="5175250"/>
          <p14:tracePt t="70104" x="6372225" y="5175250"/>
          <p14:tracePt t="70120" x="6316663" y="5187950"/>
          <p14:tracePt t="70137" x="6275388" y="5187950"/>
          <p14:tracePt t="70160" x="6261100" y="5187950"/>
          <p14:tracePt t="70313" x="6248400" y="5187950"/>
          <p14:tracePt t="70345" x="6219825" y="5187950"/>
          <p14:tracePt t="70377" x="6178550" y="5187950"/>
          <p14:tracePt t="70385" x="6151563" y="5187950"/>
          <p14:tracePt t="70393" x="6137275" y="5175250"/>
          <p14:tracePt t="70438" x="6122988" y="5175250"/>
          <p14:tracePt t="70473" x="6096000" y="5175250"/>
          <p14:tracePt t="70488" x="6081713" y="5175250"/>
          <p14:tracePt t="70518" x="6069013" y="5175250"/>
          <p14:tracePt t="70528" x="6054725" y="5175250"/>
          <p14:tracePt t="70548" x="6040438" y="5175250"/>
          <p14:tracePt t="70564" x="6027738" y="5175250"/>
          <p14:tracePt t="70611" x="6013450" y="5175250"/>
          <p14:tracePt t="70659" x="5984875" y="5175250"/>
          <p14:tracePt t="70898" x="5972175" y="5175250"/>
          <p14:tracePt t="71362" x="5972175" y="5187950"/>
          <p14:tracePt t="71385" x="5999163" y="5202238"/>
          <p14:tracePt t="71465" x="5999163" y="5216525"/>
          <p14:tracePt t="71486" x="6027738" y="5229225"/>
          <p14:tracePt t="71528" x="6040438" y="5229225"/>
          <p14:tracePt t="71816" x="6054725" y="5243513"/>
          <p14:tracePt t="72282" x="6069013" y="5243513"/>
          <p14:tracePt t="72393" x="6096000" y="5243513"/>
          <p14:tracePt t="72456" x="6110288" y="5243513"/>
          <p14:tracePt t="72464" x="6122988" y="5257800"/>
          <p14:tracePt t="72536" x="6137275" y="5257800"/>
          <p14:tracePt t="72559" x="6151563" y="5257800"/>
          <p14:tracePt t="72752" x="6164263" y="5257800"/>
          <p14:tracePt t="72928" x="6192838" y="5257800"/>
          <p14:tracePt t="73096" x="6207125" y="5257800"/>
          <p14:tracePt t="73131" x="6219825" y="5257800"/>
          <p14:tracePt t="73145" x="6234113" y="5257800"/>
          <p14:tracePt t="73193" x="6248400" y="5257800"/>
          <p14:tracePt t="73889" x="6261100" y="5257800"/>
          <p14:tracePt t="73897" x="6275388" y="5257800"/>
          <p14:tracePt t="73905" x="6289675" y="5257800"/>
          <p14:tracePt t="73927" x="6316663" y="5257800"/>
          <p14:tracePt t="73968" x="6372225" y="5257800"/>
          <p14:tracePt t="73972" x="6384925" y="5257800"/>
          <p14:tracePt t="74032" x="6399213" y="5257800"/>
          <p14:tracePt t="74040" x="6413500" y="5257800"/>
          <p14:tracePt t="74064" x="6440488" y="5257800"/>
          <p14:tracePt t="74094" x="6454775" y="5257800"/>
          <p14:tracePt t="74104" x="6469063" y="5257800"/>
          <p14:tracePt t="74122" x="6481763" y="5257800"/>
          <p14:tracePt t="74140" x="6496050" y="5257800"/>
          <p14:tracePt t="74155" x="6510338" y="5257800"/>
          <p14:tracePt t="74170" x="6523038" y="5257800"/>
          <p14:tracePt t="74177" x="6537325" y="5257800"/>
          <p14:tracePt t="74201" x="6551613" y="5257800"/>
          <p14:tracePt t="74216" x="6564313" y="5257800"/>
          <p14:tracePt t="74265" x="6592888" y="5257800"/>
          <p14:tracePt t="74282" x="6619875" y="5257800"/>
          <p14:tracePt t="74296" x="6648450" y="5257800"/>
          <p14:tracePt t="74329" x="6661150" y="5257800"/>
          <p14:tracePt t="74345" x="6675438" y="5257800"/>
          <p14:tracePt t="74377" x="6689725" y="5257800"/>
          <p14:tracePt t="74407" x="6702425" y="5257800"/>
          <p14:tracePt t="74423" x="6716713" y="5270500"/>
          <p14:tracePt t="74544" x="6731000" y="5270500"/>
          <p14:tracePt t="74564" x="6743700" y="5270500"/>
          <p14:tracePt t="74569" x="6757988" y="5270500"/>
          <p14:tracePt t="74576" x="6784975" y="5270500"/>
          <p14:tracePt t="74586" x="6799263" y="5270500"/>
          <p14:tracePt t="74592" x="6813550" y="5270500"/>
          <p14:tracePt t="74610" x="6854825" y="5270500"/>
          <p14:tracePt t="74630" x="6896100" y="5270500"/>
          <p14:tracePt t="74660" x="6937375" y="5270500"/>
          <p14:tracePt t="74664" x="6951663" y="5270500"/>
          <p14:tracePt t="74672" x="6964363" y="5270500"/>
          <p14:tracePt t="75050" x="6978650" y="5270500"/>
          <p14:tracePt t="75057" x="6992938" y="5270500"/>
          <p14:tracePt t="75091" x="7089775" y="5284788"/>
          <p14:tracePt t="75107" x="7158038" y="5284788"/>
          <p14:tracePt t="75112" x="7213600" y="5284788"/>
          <p14:tracePt t="75120" x="7254875" y="5284788"/>
          <p14:tracePt t="75141" x="7310438" y="5284788"/>
          <p14:tracePt t="75145" x="7323138" y="5284788"/>
          <p14:tracePt t="75152" x="7337425" y="5284788"/>
          <p14:tracePt t="75240" x="7364413" y="5284788"/>
          <p14:tracePt t="75269" x="7392988" y="5284788"/>
          <p14:tracePt t="75320" x="7405688" y="5284788"/>
          <p14:tracePt t="75385" x="7434263" y="5284788"/>
          <p14:tracePt t="75457" x="7446963" y="5284788"/>
          <p14:tracePt t="75528" x="7475538" y="5284788"/>
          <p14:tracePt t="75568" x="7475538" y="5270500"/>
          <p14:tracePt t="75584" x="7488238" y="5257800"/>
          <p14:tracePt t="75640" x="7502525" y="5257800"/>
          <p14:tracePt t="75666" x="7516813" y="5243513"/>
          <p14:tracePt t="76498" x="7516813" y="5229225"/>
          <p14:tracePt t="76505" x="7516813" y="5216525"/>
          <p14:tracePt t="76513" x="7516813" y="5202238"/>
          <p14:tracePt t="76538" x="7516813" y="5119688"/>
          <p14:tracePt t="76560" x="7516813" y="5091113"/>
          <p14:tracePt t="76562" x="7516813" y="5049838"/>
          <p14:tracePt t="76568" x="7502525" y="5008563"/>
          <p14:tracePt t="76590" x="7488238" y="4981575"/>
          <p14:tracePt t="76607" x="7461250" y="4899025"/>
          <p14:tracePt t="76608" x="7446963" y="4870450"/>
          <p14:tracePt t="76628" x="7419975" y="4802188"/>
          <p14:tracePt t="76632" x="7378700" y="4773613"/>
          <p14:tracePt t="76653" x="7337425" y="4719638"/>
          <p14:tracePt t="76670" x="7281863" y="4637088"/>
          <p14:tracePt t="76684" x="7267575" y="4594225"/>
          <p14:tracePt t="76687" x="7240588" y="4552950"/>
          <p14:tracePt t="76689" x="7226300" y="4511675"/>
          <p14:tracePt t="76696" x="7199313" y="4484688"/>
          <p14:tracePt t="76704" x="7185025" y="4484688"/>
          <p14:tracePt t="76712" x="7158038" y="4443413"/>
          <p14:tracePt t="76734" x="7116763" y="4414838"/>
          <p14:tracePt t="76764" x="7089775" y="4387850"/>
          <p14:tracePt t="76776" x="7075488" y="4387850"/>
          <p14:tracePt t="76799" x="7061200" y="4387850"/>
          <p14:tracePt t="76802" x="7046913" y="4360863"/>
          <p14:tracePt t="76828" x="7034213" y="4360863"/>
          <p14:tracePt t="76831" x="7005638" y="4346575"/>
          <p14:tracePt t="76832" x="7005638" y="4332288"/>
          <p14:tracePt t="76840" x="6978650" y="4332288"/>
          <p14:tracePt t="76862" x="6951663" y="4319588"/>
          <p14:tracePt t="76865" x="6910388" y="4291013"/>
          <p14:tracePt t="76872" x="6896100" y="4278313"/>
          <p14:tracePt t="76897" x="6869113" y="4264025"/>
          <p14:tracePt t="76897" x="6869113" y="4249738"/>
          <p14:tracePt t="76904" x="6840538" y="4249738"/>
          <p14:tracePt t="76942" x="6813550" y="4222750"/>
          <p14:tracePt t="76956" x="6784975" y="4222750"/>
          <p14:tracePt t="77272" x="6784975" y="4235450"/>
          <p14:tracePt t="77281" x="6799263" y="4249738"/>
          <p14:tracePt t="77289" x="6813550" y="4264025"/>
          <p14:tracePt t="77316" x="6826250" y="4278313"/>
          <p14:tracePt t="77341" x="6840538" y="4278313"/>
          <p14:tracePt t="77357" x="6854825" y="4278313"/>
          <p14:tracePt t="77361" x="6881813" y="4305300"/>
          <p14:tracePt t="77368" x="6896100" y="4305300"/>
          <p14:tracePt t="77388" x="6910388" y="4305300"/>
          <p14:tracePt t="77405" x="6951663" y="4305300"/>
          <p14:tracePt t="77420" x="7034213" y="4305300"/>
          <p14:tracePt t="77425" x="7089775" y="4305300"/>
          <p14:tracePt t="77432" x="7143750" y="4305300"/>
          <p14:tracePt t="77441" x="7185025" y="4305300"/>
          <p14:tracePt t="77448" x="7213600" y="4291013"/>
          <p14:tracePt t="77466" x="7281863" y="4278313"/>
          <p14:tracePt t="77484" x="7337425" y="4278313"/>
          <p14:tracePt t="77500" x="7378700" y="4278313"/>
          <p14:tracePt t="77505" x="7392988" y="4278313"/>
          <p14:tracePt t="77530" x="7419975" y="4278313"/>
          <p14:tracePt t="77548" x="7461250" y="4278313"/>
          <p14:tracePt t="77552" x="7516813" y="4264025"/>
          <p14:tracePt t="77560" x="7572375" y="4249738"/>
          <p14:tracePt t="77578" x="7654925" y="4208463"/>
          <p14:tracePt t="77584" x="7723188" y="4194175"/>
          <p14:tracePt t="77592" x="7778750" y="4181475"/>
          <p14:tracePt t="77610" x="7972425" y="4140200"/>
          <p14:tracePt t="77627" x="8096250" y="4098925"/>
          <p14:tracePt t="77642" x="8150225" y="4070350"/>
          <p14:tracePt t="77825" x="8164513" y="4070350"/>
          <p14:tracePt t="79121" x="8164513" y="4084638"/>
          <p14:tracePt t="79130" x="8150225" y="4084638"/>
          <p14:tracePt t="79162" x="8123238" y="4140200"/>
          <p14:tracePt t="79168" x="8123238" y="4152900"/>
          <p14:tracePt t="79177" x="8096250" y="4167188"/>
          <p14:tracePt t="79184" x="8096250" y="4181475"/>
          <p14:tracePt t="79205" x="8081963" y="4194175"/>
          <p14:tracePt t="79220" x="8067675" y="4222750"/>
          <p14:tracePt t="79238" x="8054975" y="4235450"/>
          <p14:tracePt t="79240" x="8040688" y="4249738"/>
          <p14:tracePt t="79264" x="8013700" y="4264025"/>
          <p14:tracePt t="79361" x="7999413" y="4264025"/>
          <p14:tracePt t="79368" x="7985125" y="4264025"/>
          <p14:tracePt t="79376" x="7958138" y="4264025"/>
          <p14:tracePt t="79396" x="7875588" y="4264025"/>
          <p14:tracePt t="79400" x="7793038" y="4264025"/>
          <p14:tracePt t="79408" x="7723188" y="4249738"/>
          <p14:tracePt t="79426" x="7558088" y="4222750"/>
          <p14:tracePt t="79442" x="7446963" y="4194175"/>
          <p14:tracePt t="79449" x="7378700" y="4181475"/>
          <p14:tracePt t="79456" x="7337425" y="4181475"/>
          <p14:tracePt t="79473" x="7296150" y="4152900"/>
          <p14:tracePt t="79490" x="7267575" y="4152900"/>
          <p14:tracePt t="79544" x="7254875" y="4140200"/>
          <p14:tracePt t="79658" x="7254875" y="4125913"/>
          <p14:tracePt t="79666" x="7254875" y="4098925"/>
          <p14:tracePt t="79704" x="7254875" y="4056063"/>
          <p14:tracePt t="79705" x="7254875" y="4043363"/>
          <p14:tracePt t="79712" x="7267575" y="4029075"/>
          <p14:tracePt t="79735" x="7281863" y="4014788"/>
          <p14:tracePt t="79737" x="7296150" y="4014788"/>
          <p14:tracePt t="79744" x="7310438" y="4002088"/>
          <p14:tracePt t="79760" x="7310438" y="3987800"/>
          <p14:tracePt t="79790" x="7323138" y="3987800"/>
          <p14:tracePt t="79807" x="7337425" y="3987800"/>
          <p14:tracePt t="79809" x="7351713" y="3973513"/>
          <p14:tracePt t="79816" x="7364413" y="3973513"/>
          <p14:tracePt t="79832" x="7392988" y="3973513"/>
          <p14:tracePt t="79855" x="7405688" y="3973513"/>
          <p14:tracePt t="79870" x="7446963" y="3973513"/>
          <p14:tracePt t="79873" x="7475538" y="3973513"/>
          <p14:tracePt t="79892" x="7516813" y="3973513"/>
          <p14:tracePt t="79896" x="7543800" y="3973513"/>
          <p14:tracePt t="79904" x="7558088" y="3973513"/>
          <p14:tracePt t="79912" x="7572375" y="3973513"/>
          <p14:tracePt t="79920" x="7585075" y="3973513"/>
          <p14:tracePt t="79935" x="7599363" y="3973513"/>
          <p14:tracePt t="79967" x="7613650" y="3960813"/>
          <p14:tracePt t="80249" x="7626350" y="3960813"/>
          <p14:tracePt t="80273" x="7640638" y="3946525"/>
          <p14:tracePt t="80986" x="7640638" y="3919538"/>
          <p14:tracePt t="81032" x="7654925" y="3919538"/>
          <p14:tracePt t="81113" x="7654925" y="3905250"/>
          <p14:tracePt t="81120" x="7654925" y="3890963"/>
          <p14:tracePt t="81151" x="7654925" y="3876675"/>
          <p14:tracePt t="81161" x="7654925" y="3863975"/>
          <p14:tracePt t="81205" x="7654925" y="3849688"/>
          <p14:tracePt t="81457" x="7667625" y="3849688"/>
          <p14:tracePt t="81465" x="7681913" y="3849688"/>
          <p14:tracePt t="81472" x="7708900" y="3849688"/>
          <p14:tracePt t="81510" x="7737475" y="3849688"/>
          <p14:tracePt t="81523" x="7943850" y="3973513"/>
          <p14:tracePt t="81530" x="7985125" y="4002088"/>
          <p14:tracePt t="81542" x="7985125" y="4029075"/>
          <p14:tracePt t="81545" x="8013700" y="4043363"/>
          <p14:tracePt t="81552" x="8040688" y="4056063"/>
          <p14:tracePt t="81561" x="8054975" y="4084638"/>
          <p14:tracePt t="81568" x="8067675" y="4111625"/>
          <p14:tracePt t="81589" x="8096250" y="4125913"/>
          <p14:tracePt t="81604" x="8096250" y="4152900"/>
          <p14:tracePt t="81622" x="8108950" y="4167188"/>
          <p14:tracePt t="81624" x="8123238" y="4167188"/>
          <p14:tracePt t="81641" x="8123238" y="4181475"/>
          <p14:tracePt t="81664" x="8137525" y="4181475"/>
          <p14:tracePt t="81686" x="8164513" y="4181475"/>
          <p14:tracePt t="81696" x="8178800" y="4181475"/>
          <p14:tracePt t="81714" x="8220075" y="4181475"/>
          <p14:tracePt t="81731" x="8247063" y="4167188"/>
          <p14:tracePt t="81749" x="8247063" y="4152900"/>
          <p14:tracePt t="81753" x="8275638" y="4140200"/>
          <p14:tracePt t="81760" x="8302625" y="4140200"/>
          <p14:tracePt t="81768" x="8302625" y="4125913"/>
          <p14:tracePt t="81776" x="8316913" y="4125913"/>
          <p14:tracePt t="81792" x="8316913" y="4111625"/>
          <p14:tracePt t="82185" x="8302625" y="4111625"/>
          <p14:tracePt t="82201" x="8288338" y="4111625"/>
          <p14:tracePt t="82235" x="8247063" y="4111625"/>
          <p14:tracePt t="82255" x="8234363" y="4111625"/>
          <p14:tracePt t="82256" x="8220075" y="4111625"/>
          <p14:tracePt t="82264" x="8193088" y="4098925"/>
          <p14:tracePt t="82273" x="8178800" y="4098925"/>
          <p14:tracePt t="82280" x="8164513" y="4098925"/>
          <p14:tracePt t="82299" x="8137525" y="4084638"/>
          <p14:tracePt t="82316" x="8096250" y="4070350"/>
          <p14:tracePt t="82336" x="8067675" y="4070350"/>
          <p14:tracePt t="82344" x="8067675" y="4056063"/>
          <p14:tracePt t="82366" x="8054975" y="4043363"/>
          <p14:tracePt t="82368" x="8040688" y="4043363"/>
          <p14:tracePt t="82376" x="8026400" y="4029075"/>
          <p14:tracePt t="82394" x="8013700" y="4014788"/>
          <p14:tracePt t="82412" x="7999413" y="3987800"/>
          <p14:tracePt t="82427" x="7999413" y="3973513"/>
          <p14:tracePt t="82440" x="7985125" y="3973513"/>
          <p14:tracePt t="82448" x="7972425" y="3946525"/>
          <p14:tracePt t="82491" x="7958138" y="3919538"/>
          <p14:tracePt t="82508" x="7958138" y="3905250"/>
          <p14:tracePt t="82523" x="7958138" y="3890963"/>
          <p14:tracePt t="82528" x="7958138" y="3876675"/>
          <p14:tracePt t="82544" x="7958138" y="3863975"/>
          <p14:tracePt t="82552" x="7958138" y="3849688"/>
          <p14:tracePt t="82586" x="7958138" y="3822700"/>
          <p14:tracePt t="82604" x="7958138" y="3794125"/>
          <p14:tracePt t="82619" x="7972425" y="3767138"/>
          <p14:tracePt t="82625" x="7985125" y="3752850"/>
          <p14:tracePt t="82649" x="7999413" y="3725863"/>
          <p14:tracePt t="82667" x="8013700" y="3711575"/>
          <p14:tracePt t="82696" x="8013700" y="3684588"/>
          <p14:tracePt t="82713" x="8040688" y="3684588"/>
          <p14:tracePt t="82730" x="8040688" y="3670300"/>
          <p14:tracePt t="82747" x="8054975" y="3656013"/>
          <p14:tracePt t="82768" x="8067675" y="3643313"/>
          <p14:tracePt t="82812" x="8108950" y="3629025"/>
          <p14:tracePt t="82827" x="8123238" y="3629025"/>
          <p14:tracePt t="82833" x="8137525" y="3629025"/>
          <p14:tracePt t="82848" x="8164513" y="3629025"/>
          <p14:tracePt t="82856" x="8164513" y="3614738"/>
          <p14:tracePt t="82876" x="8178800" y="3614738"/>
          <p14:tracePt t="82880" x="8193088" y="3614738"/>
          <p14:tracePt t="82922" x="8234363" y="3587750"/>
          <p14:tracePt t="82940" x="8275638" y="3587750"/>
          <p14:tracePt t="82952" x="8275638" y="3573463"/>
          <p14:tracePt t="82973" x="8302625" y="3573463"/>
          <p14:tracePt t="83001" x="8316913" y="3573463"/>
          <p14:tracePt t="83031" x="8329613" y="3573463"/>
          <p14:tracePt t="83034" x="8343900" y="3573463"/>
          <p14:tracePt t="83056" x="8370888" y="3573463"/>
          <p14:tracePt t="83081" x="8385175" y="3573463"/>
          <p14:tracePt t="83097" x="8413750" y="3573463"/>
          <p14:tracePt t="83112" x="8426450" y="3573463"/>
          <p14:tracePt t="83145" x="8440738" y="3573463"/>
          <p14:tracePt t="83161" x="8467725" y="3573463"/>
          <p14:tracePt t="83177" x="8496300" y="3573463"/>
          <p14:tracePt t="83225" x="8496300" y="3587750"/>
          <p14:tracePt t="83248" x="8523288" y="3587750"/>
          <p14:tracePt t="83289" x="8550275" y="3602038"/>
          <p14:tracePt t="83296" x="8564563" y="3614738"/>
          <p14:tracePt t="83323" x="8578850" y="3614738"/>
          <p14:tracePt t="83328" x="8591550" y="3629025"/>
          <p14:tracePt t="83355" x="8605838" y="3629025"/>
          <p14:tracePt t="83360" x="8605838" y="3643313"/>
          <p14:tracePt t="83368" x="8620125" y="3643313"/>
          <p14:tracePt t="83387" x="8634413" y="3656013"/>
          <p14:tracePt t="83392" x="8647113" y="3670300"/>
          <p14:tracePt t="83432" x="8647113" y="3684588"/>
          <p14:tracePt t="83445" x="8661400" y="3697288"/>
          <p14:tracePt t="83456" x="8661400" y="3711575"/>
          <p14:tracePt t="83477" x="8675688" y="3740150"/>
          <p14:tracePt t="83495" x="8675688" y="3767138"/>
          <p14:tracePt t="83512" x="8675688" y="3794125"/>
          <p14:tracePt t="83520" x="8688388" y="3822700"/>
          <p14:tracePt t="83536" x="8688388" y="3849688"/>
          <p14:tracePt t="83543" x="8688388" y="3863975"/>
          <p14:tracePt t="83559" x="8702675" y="3863975"/>
          <p14:tracePt t="83575" x="8702675" y="3890963"/>
          <p14:tracePt t="83591" x="8702675" y="3905250"/>
          <p14:tracePt t="83594" x="8702675" y="3919538"/>
          <p14:tracePt t="83600" x="8702675" y="3932238"/>
          <p14:tracePt t="83616" x="8702675" y="3946525"/>
          <p14:tracePt t="83640" x="8702675" y="3973513"/>
          <p14:tracePt t="83655" x="8702675" y="3987800"/>
          <p14:tracePt t="83687" x="8702675" y="4014788"/>
          <p14:tracePt t="83707" x="8675688" y="4043363"/>
          <p14:tracePt t="83712" x="8675688" y="4056063"/>
          <p14:tracePt t="83720" x="8661400" y="4056063"/>
          <p14:tracePt t="83733" x="8661400" y="4070350"/>
          <p14:tracePt t="83751" x="8647113" y="4098925"/>
          <p14:tracePt t="83767" x="8605838" y="4125913"/>
          <p14:tracePt t="83776" x="8591550" y="4125913"/>
          <p14:tracePt t="83797" x="8564563" y="4140200"/>
          <p14:tracePt t="83800" x="8550275" y="4152900"/>
          <p14:tracePt t="83815" x="8523288" y="4152900"/>
          <p14:tracePt t="83830" x="8523288" y="4167188"/>
          <p14:tracePt t="83832" x="8496300" y="4167188"/>
          <p14:tracePt t="83840" x="8467725" y="4167188"/>
          <p14:tracePt t="83848" x="8455025" y="4167188"/>
          <p14:tracePt t="83856" x="8440738" y="4167188"/>
          <p14:tracePt t="83864" x="8426450" y="4167188"/>
          <p14:tracePt t="83880" x="8413750" y="4167188"/>
          <p14:tracePt t="83888" x="8399463" y="4167188"/>
          <p14:tracePt t="83896" x="8385175" y="4167188"/>
          <p14:tracePt t="83911" x="8370888" y="4167188"/>
          <p14:tracePt t="83928" x="8358188" y="4167188"/>
          <p14:tracePt t="83948" x="8343900" y="4167188"/>
          <p14:tracePt t="83972" x="8316913" y="4167188"/>
          <p14:tracePt t="83984" x="8302625" y="4167188"/>
          <p14:tracePt t="84005" x="8275638" y="4167188"/>
          <p14:tracePt t="84035" x="8261350" y="4167188"/>
          <p14:tracePt t="84052" x="8234363" y="4152900"/>
          <p14:tracePt t="84064" x="8220075" y="4140200"/>
          <p14:tracePt t="84082" x="8205788" y="4125913"/>
          <p14:tracePt t="84099" x="8178800" y="4098925"/>
          <p14:tracePt t="84116" x="8164513" y="4084638"/>
          <p14:tracePt t="84136" x="8137525" y="4070350"/>
          <p14:tracePt t="84152" x="8137525" y="4056063"/>
          <p14:tracePt t="84179" x="8123238" y="4043363"/>
          <p14:tracePt t="84184" x="8123238" y="4014788"/>
          <p14:tracePt t="84192" x="8096250" y="4014788"/>
          <p14:tracePt t="84209" x="8096250" y="3987800"/>
          <p14:tracePt t="84224" x="8067675" y="3973513"/>
          <p14:tracePt t="84232" x="8067675" y="3960813"/>
          <p14:tracePt t="84240" x="8067675" y="3946525"/>
          <p14:tracePt t="84248" x="8067675" y="3932238"/>
          <p14:tracePt t="84255" x="8054975" y="3905250"/>
          <p14:tracePt t="84273" x="8040688" y="3876675"/>
          <p14:tracePt t="84289" x="8040688" y="3863975"/>
          <p14:tracePt t="84306" x="8026400" y="3822700"/>
          <p14:tracePt t="84312" x="8026400" y="3808413"/>
          <p14:tracePt t="84320" x="8026400" y="3794125"/>
          <p14:tracePt t="84336" x="8026400" y="3781425"/>
          <p14:tracePt t="84355" x="8026400" y="3767138"/>
          <p14:tracePt t="84370" x="8026400" y="3740150"/>
          <p14:tracePt t="84387" x="8026400" y="3711575"/>
          <p14:tracePt t="84402" x="8026400" y="3697288"/>
          <p14:tracePt t="84409" x="8026400" y="3670300"/>
          <p14:tracePt t="84416" x="8026400" y="3656013"/>
          <p14:tracePt t="84450" x="8054975" y="3643313"/>
          <p14:tracePt t="84486" x="8081963" y="3629025"/>
          <p14:tracePt t="84496" x="8096250" y="3614738"/>
          <p14:tracePt t="84514" x="8123238" y="3602038"/>
          <p14:tracePt t="84530" x="8150225" y="3587750"/>
          <p14:tracePt t="84545" x="8178800" y="3573463"/>
          <p14:tracePt t="84552" x="8193088" y="3573463"/>
          <p14:tracePt t="84560" x="8205788" y="3573463"/>
          <p14:tracePt t="84568" x="8234363" y="3560763"/>
          <p14:tracePt t="84576" x="8247063" y="3560763"/>
          <p14:tracePt t="84593" x="8261350" y="3560763"/>
          <p14:tracePt t="84642" x="8275638" y="3546475"/>
          <p14:tracePt t="84664" x="8302625" y="3546475"/>
          <p14:tracePt t="84672" x="8316913" y="3546475"/>
          <p14:tracePt t="84680" x="8329613" y="3532188"/>
          <p14:tracePt t="84688" x="8358188" y="3517900"/>
          <p14:tracePt t="84712" x="8385175" y="3517900"/>
          <p14:tracePt t="84735" x="8399463" y="3517900"/>
          <p14:tracePt t="84750" x="8413750" y="3517900"/>
          <p14:tracePt t="84765" x="8413750" y="3505200"/>
          <p14:tracePt t="84769" x="8440738" y="3505200"/>
          <p14:tracePt t="84802" x="8455025" y="3505200"/>
          <p14:tracePt t="84808" x="8467725" y="3505200"/>
          <p14:tracePt t="84816" x="8482013" y="3505200"/>
          <p14:tracePt t="84835" x="8509000" y="3505200"/>
          <p14:tracePt t="84861" x="8523288" y="3505200"/>
          <p14:tracePt t="84888" x="8537575" y="3505200"/>
          <p14:tracePt t="84908" x="8564563" y="3505200"/>
          <p14:tracePt t="84925" x="8591550" y="3517900"/>
          <p14:tracePt t="84945" x="8605838" y="3546475"/>
          <p14:tracePt t="84952" x="8620125" y="3546475"/>
          <p14:tracePt t="84970" x="8647113" y="3573463"/>
          <p14:tracePt t="84988" x="8661400" y="3587750"/>
          <p14:tracePt t="85002" x="8675688" y="3614738"/>
          <p14:tracePt t="85008" x="8675688" y="3629025"/>
          <p14:tracePt t="85024" x="8688388" y="3629025"/>
          <p14:tracePt t="85032" x="8688388" y="3643313"/>
          <p14:tracePt t="85040" x="8702675" y="3656013"/>
          <p14:tracePt t="85065" x="8716963" y="3670300"/>
          <p14:tracePt t="85072" x="8729663" y="3670300"/>
          <p14:tracePt t="85127" x="8729663" y="3684588"/>
          <p14:tracePt t="85129" x="8743950" y="3684588"/>
          <p14:tracePt t="85149" x="8743950" y="3697288"/>
          <p14:tracePt t="85160" x="8758238" y="3711575"/>
          <p14:tracePt t="85174" x="8758238" y="3725863"/>
          <p14:tracePt t="85193" x="8770938" y="3752850"/>
          <p14:tracePt t="85208" x="8770938" y="3767138"/>
          <p14:tracePt t="85209" x="8770938" y="3781425"/>
          <p14:tracePt t="85216" x="8770938" y="3794125"/>
          <p14:tracePt t="85232" x="8770938" y="3822700"/>
          <p14:tracePt t="85255" x="8770938" y="3835400"/>
          <p14:tracePt t="85264" x="8770938" y="3849688"/>
          <p14:tracePt t="85287" x="8770938" y="3863975"/>
          <p14:tracePt t="85296" x="8770938" y="3876675"/>
          <p14:tracePt t="85318" x="8770938" y="3890963"/>
          <p14:tracePt t="85334" x="8758238" y="3905250"/>
          <p14:tracePt t="85350" x="8758238" y="3919538"/>
          <p14:tracePt t="85360" x="8758238" y="3946525"/>
          <p14:tracePt t="85392" x="8758238" y="3960813"/>
          <p14:tracePt t="85410" x="8743950" y="3987800"/>
          <p14:tracePt t="85441" x="8729663" y="4014788"/>
          <p14:tracePt t="85443" x="8716963" y="4029075"/>
          <p14:tracePt t="85448" x="8716963" y="4043363"/>
          <p14:tracePt t="85456" x="8702675" y="4056063"/>
          <p14:tracePt t="85464" x="8688388" y="4056063"/>
          <p14:tracePt t="85472" x="8688388" y="4070350"/>
          <p14:tracePt t="85480" x="8675688" y="4084638"/>
          <p14:tracePt t="85488" x="8675688" y="4098925"/>
          <p14:tracePt t="85505" x="8647113" y="4125913"/>
          <p14:tracePt t="85512" x="8620125" y="4140200"/>
          <p14:tracePt t="85538" x="8591550" y="4167188"/>
          <p14:tracePt t="85552" x="8578850" y="4181475"/>
          <p14:tracePt t="85584" x="8537575" y="4208463"/>
          <p14:tracePt t="85603" x="8509000" y="4222750"/>
          <p14:tracePt t="85608" x="8496300" y="4222750"/>
          <p14:tracePt t="85615" x="8496300" y="4235450"/>
          <p14:tracePt t="85634" x="8482013" y="4249738"/>
          <p14:tracePt t="85694" x="8467725" y="4249738"/>
          <p14:tracePt t="85709" x="8455025" y="4249738"/>
          <p14:tracePt t="85736" x="8440738" y="4249738"/>
          <p14:tracePt t="85771" x="8426450" y="4264025"/>
          <p14:tracePt t="85888" x="8399463" y="4264025"/>
          <p14:tracePt t="85916" x="8385175" y="4264025"/>
          <p14:tracePt t="85920" x="8370888" y="4264025"/>
          <p14:tracePt t="85928" x="8358188" y="4249738"/>
          <p14:tracePt t="85950" x="8358188" y="4235450"/>
          <p14:tracePt t="85952" x="8343900" y="4235450"/>
          <p14:tracePt t="85960" x="8329613" y="4222750"/>
          <p14:tracePt t="85976" x="8316913" y="4222750"/>
          <p14:tracePt t="85994" x="8302625" y="4208463"/>
          <p14:tracePt t="86016" x="8288338" y="4194175"/>
          <p14:tracePt t="86032" x="8275638" y="4181475"/>
          <p14:tracePt t="86088" x="8261350" y="4167188"/>
          <p14:tracePt t="86209" x="8261350" y="4152900"/>
          <p14:tracePt t="86745" x="8247063" y="4152900"/>
          <p14:tracePt t="86808" x="8247063" y="4208463"/>
          <p14:tracePt t="86810" x="8234363" y="4235450"/>
          <p14:tracePt t="86836" x="8220075" y="4264025"/>
          <p14:tracePt t="87169" x="8220075" y="4278313"/>
          <p14:tracePt t="87210" x="8220075" y="4305300"/>
          <p14:tracePt t="87729" x="8220075" y="4319588"/>
          <p14:tracePt t="87753" x="8234363" y="4319588"/>
          <p14:tracePt t="87783" x="8247063" y="4319588"/>
          <p14:tracePt t="87792" x="8275638" y="4319588"/>
          <p14:tracePt t="87824" x="8302625" y="4346575"/>
          <p14:tracePt t="87832" x="8316913" y="4346575"/>
          <p14:tracePt t="87849" x="8370888" y="4346575"/>
          <p14:tracePt t="87856" x="8413750" y="4346575"/>
          <p14:tracePt t="87864" x="8455025" y="4346575"/>
          <p14:tracePt t="87881" x="8482013" y="4346575"/>
          <p14:tracePt t="87888" x="8509000" y="4346575"/>
          <p14:tracePt t="87909" x="8564563" y="4346575"/>
          <p14:tracePt t="87912" x="8578850" y="4332288"/>
          <p14:tracePt t="87972" x="8743950" y="4222750"/>
          <p14:tracePt t="87975" x="8812213" y="4181475"/>
          <p14:tracePt t="87976" x="8840788" y="4167188"/>
          <p14:tracePt t="87984" x="8882063" y="4125913"/>
          <p14:tracePt t="87992" x="8950325" y="4084638"/>
          <p14:tracePt t="88009" x="9020175" y="4056063"/>
          <p14:tracePt t="88016" x="9075738" y="4043363"/>
          <p14:tracePt t="88039" x="9102725" y="4029075"/>
          <p14:tracePt t="88041" x="9144000" y="3973513"/>
          <p14:tracePt t="88048" x="9158288" y="3960813"/>
          <p14:tracePt t="88055" x="9170988" y="3946525"/>
          <p14:tracePt t="88064" x="9185275" y="3932238"/>
          <p14:tracePt t="88083" x="9226550" y="3890963"/>
          <p14:tracePt t="88099" x="9240838" y="3849688"/>
          <p14:tracePt t="88104" x="9255125" y="3835400"/>
          <p14:tracePt t="88112" x="9267825" y="3822700"/>
          <p14:tracePt t="88130" x="9309100" y="3781425"/>
          <p14:tracePt t="88149" x="9337675" y="3725863"/>
          <p14:tracePt t="88165" x="9350375" y="3697288"/>
          <p14:tracePt t="88168" x="9364663" y="3670300"/>
          <p14:tracePt t="88176" x="9364663" y="3656013"/>
          <p14:tracePt t="88184" x="9378950" y="3629025"/>
          <p14:tracePt t="88192" x="9405938" y="3602038"/>
          <p14:tracePt t="88210" x="9405938" y="3560763"/>
          <p14:tracePt t="88242" x="9420225" y="3505200"/>
          <p14:tracePt t="88245" x="9432925" y="3490913"/>
          <p14:tracePt t="88248" x="9432925" y="3463925"/>
          <p14:tracePt t="88264" x="9447213" y="3435350"/>
          <p14:tracePt t="88272" x="9461500" y="3422650"/>
          <p14:tracePt t="88282" x="9461500" y="3394075"/>
          <p14:tracePt t="88309" x="9488488" y="3340100"/>
          <p14:tracePt t="88324" x="9517063" y="3297238"/>
          <p14:tracePt t="88341" x="9529763" y="3284538"/>
          <p14:tracePt t="88344" x="9544050" y="3284538"/>
          <p14:tracePt t="88352" x="9571038" y="3284538"/>
          <p14:tracePt t="88360" x="9585325" y="3270250"/>
          <p14:tracePt t="88374" x="9599613" y="3255963"/>
          <p14:tracePt t="88404" x="9612313" y="3255963"/>
          <p14:tracePt t="88521" x="9640888" y="3255963"/>
          <p14:tracePt t="88550" x="9640888" y="3284538"/>
          <p14:tracePt t="88553" x="9640888" y="3297238"/>
          <p14:tracePt t="88561" x="9653588" y="3325813"/>
          <p14:tracePt t="88568" x="9667875" y="3352800"/>
          <p14:tracePt t="88581" x="9682163" y="3381375"/>
          <p14:tracePt t="88586" x="9682163" y="3408363"/>
          <p14:tracePt t="88592" x="9682163" y="3435350"/>
          <p14:tracePt t="88611" x="9696450" y="3463925"/>
          <p14:tracePt t="88642" x="9696450" y="3517900"/>
          <p14:tracePt t="88644" x="9696450" y="3560763"/>
          <p14:tracePt t="88648" x="9696450" y="3587750"/>
          <p14:tracePt t="88663" x="9696450" y="3614738"/>
          <p14:tracePt t="88664" x="9696450" y="3643313"/>
          <p14:tracePt t="88672" x="9696450" y="3670300"/>
          <p14:tracePt t="88682" x="9696450" y="3711575"/>
          <p14:tracePt t="88688" x="9696450" y="3740150"/>
          <p14:tracePt t="88708" x="9723438" y="3781425"/>
          <p14:tracePt t="88723" x="9737725" y="3849688"/>
          <p14:tracePt t="88741" x="9764713" y="3905250"/>
          <p14:tracePt t="88745" x="9764713" y="3919538"/>
          <p14:tracePt t="88752" x="9764713" y="3946525"/>
          <p14:tracePt t="88770" x="9779000" y="3987800"/>
          <p14:tracePt t="88790" x="9791700" y="4056063"/>
          <p14:tracePt t="88805" x="9832975" y="4152900"/>
          <p14:tracePt t="88809" x="9847263" y="4181475"/>
          <p14:tracePt t="88816" x="9861550" y="4208463"/>
          <p14:tracePt t="88836" x="9874250" y="4278313"/>
          <p14:tracePt t="88851" x="9888538" y="4305300"/>
          <p14:tracePt t="88868" x="9902825" y="4332288"/>
          <p14:tracePt t="88872" x="9902825" y="4346575"/>
          <p14:tracePt t="88880" x="9917113" y="4346575"/>
          <p14:tracePt t="88888" x="9917113" y="4373563"/>
          <p14:tracePt t="88904" x="9917113" y="4387850"/>
          <p14:tracePt t="88962" x="9929813" y="4470400"/>
          <p14:tracePt t="88982" x="9929813" y="4511675"/>
          <p14:tracePt t="88984" x="9929813" y="4525963"/>
          <p14:tracePt t="88992" x="9929813" y="4552950"/>
          <p14:tracePt t="89010" x="9929813" y="4594225"/>
          <p14:tracePt t="89027" x="9929813" y="4622800"/>
          <p14:tracePt t="89043" x="9929813" y="4664075"/>
          <p14:tracePt t="89049" x="9929813" y="4678363"/>
          <p14:tracePt t="89074" x="9917113" y="4719638"/>
          <p14:tracePt t="89089" x="9902825" y="4760913"/>
          <p14:tracePt t="89107" x="9902825" y="4787900"/>
          <p14:tracePt t="89112" x="9888538" y="4816475"/>
          <p14:tracePt t="89119" x="9874250" y="4829175"/>
          <p14:tracePt t="89141" x="9861550" y="4870450"/>
          <p14:tracePt t="89144" x="9847263" y="4884738"/>
          <p14:tracePt t="89152" x="9832975" y="4911725"/>
          <p14:tracePt t="89169" x="9805988" y="4940300"/>
          <p14:tracePt t="89186" x="9764713" y="4967288"/>
          <p14:tracePt t="89192" x="9764713" y="4995863"/>
          <p14:tracePt t="89200" x="9750425" y="4995863"/>
          <p14:tracePt t="89218" x="9696450" y="5022850"/>
          <p14:tracePt t="89234" x="9667875" y="5037138"/>
          <p14:tracePt t="89242" x="9640888" y="5049838"/>
          <p14:tracePt t="89248" x="9612313" y="5064125"/>
          <p14:tracePt t="89265" x="9571038" y="5078413"/>
          <p14:tracePt t="89280" x="9529763" y="5091113"/>
          <p14:tracePt t="89298" x="9502775" y="5091113"/>
          <p14:tracePt t="89304" x="9475788" y="5091113"/>
          <p14:tracePt t="89320" x="9461500" y="5091113"/>
          <p14:tracePt t="89346" x="9405938" y="5091113"/>
          <p14:tracePt t="89361" x="9364663" y="5091113"/>
          <p14:tracePt t="89391" x="9323388" y="5064125"/>
          <p14:tracePt t="89394" x="9267825" y="5037138"/>
          <p14:tracePt t="89400" x="9267825" y="5008563"/>
          <p14:tracePt t="89407" x="9255125" y="5008563"/>
          <p14:tracePt t="89416" x="9240838" y="4995863"/>
          <p14:tracePt t="89424" x="9226550" y="4995863"/>
          <p14:tracePt t="89440" x="9226550" y="4967288"/>
          <p14:tracePt t="89454" x="9226550" y="4953000"/>
          <p14:tracePt t="89456" x="9226550" y="4940300"/>
          <p14:tracePt t="89473" x="9226550" y="4911725"/>
          <p14:tracePt t="89488" x="9226550" y="4899025"/>
          <p14:tracePt t="89496" x="9226550" y="4884738"/>
          <p14:tracePt t="89504" x="9226550" y="4870450"/>
          <p14:tracePt t="89519" x="9226550" y="4857750"/>
          <p14:tracePt t="89536" x="9226550" y="4829175"/>
          <p14:tracePt t="89553" x="9226550" y="4816475"/>
          <p14:tracePt t="89673" x="9255125" y="4816475"/>
          <p14:tracePt t="89681" x="9267825" y="4816475"/>
          <p14:tracePt t="89705" x="9378950" y="4884738"/>
          <p14:tracePt t="89712" x="9391650" y="4899025"/>
          <p14:tracePt t="89720" x="9447213" y="4940300"/>
          <p14:tracePt t="89741" x="9475788" y="4995863"/>
          <p14:tracePt t="89745" x="9544050" y="5064125"/>
          <p14:tracePt t="89752" x="9558338" y="5078413"/>
          <p14:tracePt t="89759" x="9585325" y="5091113"/>
          <p14:tracePt t="89768" x="9585325" y="5105400"/>
          <p14:tracePt t="89801" x="9612313" y="5132388"/>
          <p14:tracePt t="89832" x="9626600" y="5132388"/>
          <p14:tracePt t="89854" x="9653588" y="5132388"/>
          <p14:tracePt t="89885" x="9682163" y="5132388"/>
          <p14:tracePt t="89889" x="9709150" y="5132388"/>
          <p14:tracePt t="89896" x="9737725" y="5132388"/>
          <p14:tracePt t="89914" x="9764713" y="5132388"/>
          <p14:tracePt t="89931" x="9805988" y="5132388"/>
          <p14:tracePt t="89949" x="9847263" y="5132388"/>
          <p14:tracePt t="89976" x="9861550" y="5132388"/>
          <p14:tracePt t="89984" x="9874250" y="5132388"/>
          <p14:tracePt t="89992" x="9888538" y="5132388"/>
          <p14:tracePt t="90007" x="9902825" y="5132388"/>
          <p14:tracePt t="90022" x="9917113" y="5132388"/>
          <p14:tracePt t="90025" x="9944100" y="5132388"/>
          <p14:tracePt t="90040" x="9958388" y="5146675"/>
          <p14:tracePt t="90043" x="9971088" y="5146675"/>
          <p14:tracePt t="90048" x="9985375" y="5146675"/>
          <p14:tracePt t="90064" x="9999663" y="5146675"/>
          <p14:tracePt t="90083" x="10012363" y="5146675"/>
          <p14:tracePt t="90118" x="10026650" y="5146675"/>
          <p14:tracePt t="90134" x="10053638" y="5160963"/>
          <p14:tracePt t="90148" x="10082213" y="5175250"/>
          <p14:tracePt t="90153" x="10094913" y="5175250"/>
          <p14:tracePt t="90160" x="10109200" y="5175250"/>
          <p14:tracePt t="90170" x="10123488" y="5175250"/>
          <p14:tracePt t="90192" x="10150475" y="5175250"/>
          <p14:tracePt t="90216" x="10179050" y="5187950"/>
          <p14:tracePt t="90224" x="10191750" y="5202238"/>
          <p14:tracePt t="90243" x="10220325" y="5202238"/>
          <p14:tracePt t="90256" x="10233025" y="5202238"/>
          <p14:tracePt t="90272" x="10247313" y="5202238"/>
          <p14:tracePt t="90280" x="10261600" y="5202238"/>
          <p14:tracePt t="90287" x="10274300" y="5202238"/>
          <p14:tracePt t="90318" x="10302875" y="5202238"/>
          <p14:tracePt t="90333" x="10358438" y="5216525"/>
          <p14:tracePt t="90336" x="10371138" y="5216525"/>
          <p14:tracePt t="90344" x="10399713" y="5216525"/>
          <p14:tracePt t="90366" x="10412413" y="5216525"/>
          <p14:tracePt t="90381" x="10440988" y="5216525"/>
          <p14:tracePt t="90397" x="10467975" y="5216525"/>
          <p14:tracePt t="90400" x="10482263" y="5216525"/>
          <p14:tracePt t="90408" x="10509250" y="5216525"/>
          <p14:tracePt t="90415" x="10523538" y="5216525"/>
          <p14:tracePt t="90434" x="10579100" y="5216525"/>
          <p14:tracePt t="90440" x="10606088" y="5216525"/>
          <p14:tracePt t="90447" x="10647363" y="5216525"/>
          <p14:tracePt t="90463" x="10688638" y="5216525"/>
          <p14:tracePt t="90480" x="10799763" y="5216525"/>
          <p14:tracePt t="90494" x="10826750" y="5216525"/>
          <p14:tracePt t="90497" x="10841038" y="5216525"/>
          <p14:tracePt t="90559" x="10868025" y="5216525"/>
          <p14:tracePt t="90680" x="10882313" y="5216525"/>
          <p14:tracePt t="91512" x="10868025" y="5216525"/>
          <p14:tracePt t="91552" x="10853738" y="5216525"/>
          <p14:tracePt t="91560" x="10841038" y="5216525"/>
          <p14:tracePt t="91569" x="10826750" y="5216525"/>
          <p14:tracePt t="91592" x="10799763" y="5216525"/>
          <p14:tracePt t="91612" x="10785475" y="5229225"/>
          <p14:tracePt t="91644" x="10756900" y="5229225"/>
          <p14:tracePt t="91646" x="10744200" y="5243513"/>
          <p14:tracePt t="91648" x="10715625" y="5243513"/>
          <p14:tracePt t="91656" x="10702925" y="5257800"/>
          <p14:tracePt t="91680" x="10674350" y="5257800"/>
          <p14:tracePt t="91688" x="10647363" y="5257800"/>
          <p14:tracePt t="91704" x="10633075" y="5257800"/>
          <p14:tracePt t="91723" x="10606088" y="5257800"/>
          <p14:tracePt t="91740" x="10564813" y="5257800"/>
          <p14:tracePt t="91755" x="10550525" y="5257800"/>
          <p14:tracePt t="91761" x="10523538" y="5257800"/>
          <p14:tracePt t="91768" x="10509250" y="5257800"/>
          <p14:tracePt t="91785" x="10494963" y="5270500"/>
          <p14:tracePt t="91820" x="10467975" y="5270500"/>
          <p14:tracePt t="91835" x="10467975" y="5284788"/>
          <p14:tracePt t="91885" x="10453688" y="5284788"/>
          <p14:tracePt t="91928" x="10426700" y="5284788"/>
          <p14:tracePt t="91933" x="10412413" y="5299075"/>
          <p14:tracePt t="91944" x="10399713" y="5299075"/>
          <p14:tracePt t="91960" x="10385425" y="5299075"/>
          <p14:tracePt t="91984" x="10358438" y="5311775"/>
          <p14:tracePt t="92014" x="10344150" y="5326063"/>
          <p14:tracePt t="92024" x="10315575" y="5326063"/>
          <p14:tracePt t="92041" x="10302875" y="5326063"/>
          <p14:tracePt t="92048" x="10288588" y="5326063"/>
          <p14:tracePt t="92055" x="10274300" y="5326063"/>
          <p14:tracePt t="92073" x="10247313" y="5326063"/>
          <p14:tracePt t="92090" x="10220325" y="5326063"/>
          <p14:tracePt t="92105" x="10191750" y="5326063"/>
          <p14:tracePt t="92120" x="10179050" y="5326063"/>
          <p14:tracePt t="92136" x="10164763" y="5326063"/>
          <p14:tracePt t="92153" x="10150475" y="5326063"/>
          <p14:tracePt t="92168" x="10123488" y="5326063"/>
          <p14:tracePt t="92169" x="10094913" y="5326063"/>
          <p14:tracePt t="92184" x="10082213" y="5326063"/>
          <p14:tracePt t="92205" x="10053638" y="5326063"/>
          <p14:tracePt t="92216" x="10040938" y="5326063"/>
          <p14:tracePt t="92233" x="10012363" y="5326063"/>
          <p14:tracePt t="92250" x="9999663" y="5326063"/>
          <p14:tracePt t="92265" x="9971088" y="5326063"/>
          <p14:tracePt t="92272" x="9958388" y="5326063"/>
          <p14:tracePt t="92280" x="9944100" y="5326063"/>
          <p14:tracePt t="92310" x="9929813" y="5326063"/>
          <p14:tracePt t="92313" x="9917113" y="5326063"/>
          <p14:tracePt t="92344" x="9902825" y="5326063"/>
          <p14:tracePt t="92400" x="9874250" y="5326063"/>
          <p14:tracePt t="92456" x="9861550" y="5326063"/>
          <p14:tracePt t="92472" x="9847263" y="5326063"/>
          <p14:tracePt t="92491" x="9832975" y="5326063"/>
          <p14:tracePt t="92504" x="9820275" y="5326063"/>
          <p14:tracePt t="92522" x="9791700" y="5326063"/>
          <p14:tracePt t="92538" x="9779000" y="5326063"/>
          <p14:tracePt t="92553" x="9750425" y="5326063"/>
          <p14:tracePt t="92616" x="9737725" y="5326063"/>
          <p14:tracePt t="92689" x="9723438" y="5326063"/>
          <p14:tracePt t="92715" x="9696450" y="5326063"/>
          <p14:tracePt t="92720" x="9682163" y="5326063"/>
          <p14:tracePt t="92747" x="9667875" y="5326063"/>
          <p14:tracePt t="92772" x="9653588" y="5326063"/>
          <p14:tracePt t="92800" x="9653588" y="5311775"/>
          <p14:tracePt t="92896" x="9640888" y="5311775"/>
          <p14:tracePt t="92934" x="9626600" y="5311775"/>
          <p14:tracePt t="92944" x="9612313" y="5299075"/>
          <p14:tracePt t="92996" x="9599613" y="5284788"/>
          <p14:tracePt t="93224" x="9571038" y="5270500"/>
          <p14:tracePt t="93489" x="9571038" y="5257800"/>
          <p14:tracePt t="93539" x="9571038" y="5229225"/>
          <p14:tracePt t="93809" x="9558338" y="5216525"/>
          <p14:tracePt t="93825" x="9558338" y="5202238"/>
          <p14:tracePt t="94241" x="9558338" y="5187950"/>
          <p14:tracePt t="94249" x="9571038" y="5187950"/>
          <p14:tracePt t="94257" x="9585325" y="5187950"/>
          <p14:tracePt t="94291" x="9750425" y="5187950"/>
          <p14:tracePt t="94307" x="9820275" y="5187950"/>
          <p14:tracePt t="94327" x="9874250" y="5187950"/>
          <p14:tracePt t="94329" x="9888538" y="5187950"/>
          <p14:tracePt t="94336" x="9902825" y="5187950"/>
          <p14:tracePt t="94353" x="9944100" y="5187950"/>
          <p14:tracePt t="94401" x="9958388" y="5187950"/>
          <p14:tracePt t="94408" x="9971088" y="5187950"/>
          <p14:tracePt t="94416" x="9999663" y="5187950"/>
          <p14:tracePt t="94439" x="10012363" y="5202238"/>
          <p14:tracePt t="94440" x="10026650" y="5202238"/>
          <p14:tracePt t="94448" x="10040938" y="5216525"/>
          <p14:tracePt t="94467" x="10082213" y="5229225"/>
          <p14:tracePt t="94483" x="10123488" y="5229225"/>
          <p14:tracePt t="94498" x="10150475" y="5257800"/>
          <p14:tracePt t="94504" x="10179050" y="5257800"/>
          <p14:tracePt t="94512" x="10191750" y="5257800"/>
          <p14:tracePt t="94520" x="10206038" y="5257800"/>
          <p14:tracePt t="94527" x="10220325" y="5257800"/>
          <p14:tracePt t="94561" x="10233025" y="5257800"/>
          <p14:tracePt t="94593" x="10261600" y="5257800"/>
          <p14:tracePt t="94595" x="10288588" y="5257800"/>
          <p14:tracePt t="94615" x="10302875" y="5257800"/>
          <p14:tracePt t="94624" x="10329863" y="5257800"/>
          <p14:tracePt t="94641" x="10358438" y="5257800"/>
          <p14:tracePt t="94658" x="10399713" y="5257800"/>
          <p14:tracePt t="94674" x="10426700" y="5257800"/>
          <p14:tracePt t="94681" x="10467975" y="5243513"/>
          <p14:tracePt t="94688" x="10482263" y="5229225"/>
          <p14:tracePt t="94704" x="10523538" y="5229225"/>
          <p14:tracePt t="94721" x="10564813" y="5229225"/>
          <p14:tracePt t="94738" x="10579100" y="5229225"/>
          <p14:tracePt t="94744" x="10606088" y="5229225"/>
          <p14:tracePt t="94752" x="10620375" y="5229225"/>
          <p14:tracePt t="94770" x="10661650" y="5229225"/>
          <p14:tracePt t="94786" x="10688638" y="5229225"/>
          <p14:tracePt t="94801" x="10715625" y="5229225"/>
          <p14:tracePt t="94818" x="10744200" y="5243513"/>
          <p14:tracePt t="94832" x="10771188" y="5243513"/>
          <p14:tracePt t="94848" x="10785475" y="5243513"/>
          <p14:tracePt t="94888" x="10812463" y="5243513"/>
          <p14:tracePt t="94912" x="10826750" y="5243513"/>
          <p14:tracePt t="94944" x="10841038" y="5243513"/>
          <p14:tracePt t="94964" x="10853738" y="5243513"/>
          <p14:tracePt t="94993" x="10868025" y="5243513"/>
          <p14:tracePt t="95272" x="10853738" y="5243513"/>
          <p14:tracePt t="95280" x="10841038" y="5243513"/>
          <p14:tracePt t="95290" x="10826750" y="5243513"/>
          <p14:tracePt t="95320" x="10744200" y="5243513"/>
          <p14:tracePt t="95328" x="10702925" y="5243513"/>
          <p14:tracePt t="95336" x="10661650" y="5229225"/>
          <p14:tracePt t="95356" x="10579100" y="5229225"/>
          <p14:tracePt t="95372" x="10494963" y="5229225"/>
          <p14:tracePt t="95392" x="10467975" y="5229225"/>
          <p14:tracePt t="95393" x="10399713" y="5216525"/>
          <p14:tracePt t="95400" x="10371138" y="5216525"/>
          <p14:tracePt t="95421" x="10315575" y="5216525"/>
          <p14:tracePt t="95437" x="10261600" y="5216525"/>
          <p14:tracePt t="95452" x="10179050" y="5187950"/>
          <p14:tracePt t="95456" x="10137775" y="5187950"/>
          <p14:tracePt t="95464" x="10082213" y="5175250"/>
          <p14:tracePt t="95472" x="10067925" y="5160963"/>
          <p14:tracePt t="95480" x="10040938" y="5160963"/>
          <p14:tracePt t="95500" x="9985375" y="5146675"/>
          <p14:tracePt t="95516" x="9917113" y="5132388"/>
          <p14:tracePt t="95521" x="9902825" y="5119688"/>
          <p14:tracePt t="95528" x="9888538" y="5119688"/>
          <p14:tracePt t="95548" x="9847263" y="5119688"/>
          <p14:tracePt t="95563" x="9820275" y="5105400"/>
          <p14:tracePt t="95578" x="9805988" y="5091113"/>
          <p14:tracePt t="95584" x="9791700" y="5091113"/>
          <p14:tracePt t="95592" x="9779000" y="5091113"/>
          <p14:tracePt t="95600" x="9764713" y="5091113"/>
          <p14:tracePt t="95608" x="9750425" y="5091113"/>
          <p14:tracePt t="95626" x="9723438" y="5091113"/>
          <p14:tracePt t="95643" x="9709150" y="5091113"/>
          <p14:tracePt t="95660" x="9682163" y="5091113"/>
          <p14:tracePt t="95665" x="9667875" y="5091113"/>
          <p14:tracePt t="95672" x="9640888" y="5091113"/>
          <p14:tracePt t="95691" x="9640888" y="5078413"/>
          <p14:tracePt t="95709" x="9612313" y="5078413"/>
          <p14:tracePt t="95729" x="9599613" y="5078413"/>
          <p14:tracePt t="95788" x="9571038" y="5078413"/>
          <p14:tracePt t="95836" x="9558338" y="5078413"/>
          <p14:tracePt t="95872" x="9544050" y="5078413"/>
          <p14:tracePt t="95944" x="9544050" y="5091113"/>
          <p14:tracePt t="95976" x="9544050" y="5105400"/>
          <p14:tracePt t="96016" x="9558338" y="5119688"/>
          <p14:tracePt t="96032" x="9571038" y="5119688"/>
          <p14:tracePt t="96088" x="9585325" y="5119688"/>
          <p14:tracePt t="96096" x="9599613" y="5119688"/>
          <p14:tracePt t="96208" x="9612313" y="5119688"/>
          <p14:tracePt t="96240" x="9626600" y="5119688"/>
          <p14:tracePt t="96272" x="9640888" y="5119688"/>
          <p14:tracePt t="96584" x="9667875" y="5119688"/>
          <p14:tracePt t="96634" x="9682163" y="5119688"/>
          <p14:tracePt t="96648" x="9696450" y="5132388"/>
          <p14:tracePt t="96675" x="9696450" y="5146675"/>
          <p14:tracePt t="96718" x="9709150" y="5146675"/>
          <p14:tracePt t="96719" x="9723438" y="5160963"/>
          <p14:tracePt t="96728" x="9723438" y="5175250"/>
          <p14:tracePt t="96751" x="9723438" y="5187950"/>
          <p14:tracePt t="96760" x="9737725" y="5202238"/>
          <p14:tracePt t="96778" x="9750425" y="5216525"/>
          <p14:tracePt t="96796" x="9750425" y="5229225"/>
          <p14:tracePt t="96810" x="9764713" y="5243513"/>
          <p14:tracePt t="96840" x="9779000" y="5243513"/>
          <p14:tracePt t="96860" x="9779000" y="5257800"/>
          <p14:tracePt t="96877" x="9791700" y="5257800"/>
          <p14:tracePt t="96888" x="9805988" y="5257800"/>
          <p14:tracePt t="96921" x="9832975" y="5257800"/>
          <p14:tracePt t="96926" x="9861550" y="5257800"/>
          <p14:tracePt t="96936" x="9888538" y="5257800"/>
          <p14:tracePt t="96955" x="9944100" y="5270500"/>
          <p14:tracePt t="96960" x="9971088" y="5284788"/>
          <p14:tracePt t="96968" x="9999663" y="5299075"/>
          <p14:tracePt t="96984" x="10067925" y="5299075"/>
          <p14:tracePt t="97015" x="10123488" y="5299075"/>
          <p14:tracePt t="97019" x="10164763" y="5299075"/>
          <p14:tracePt t="97024" x="10191750" y="5299075"/>
          <p14:tracePt t="97032" x="10233025" y="5299075"/>
          <p14:tracePt t="97052" x="10261600" y="5299075"/>
          <p14:tracePt t="97056" x="10274300" y="5299075"/>
          <p14:tracePt t="97063" x="10288588" y="5299075"/>
          <p14:tracePt t="97081" x="10315575" y="5299075"/>
          <p14:tracePt t="97097" x="10344150" y="5299075"/>
          <p14:tracePt t="97113" x="10371138" y="5299075"/>
          <p14:tracePt t="97120" x="10385425" y="5299075"/>
          <p14:tracePt t="97128" x="10399713" y="5299075"/>
          <p14:tracePt t="97143" x="10426700" y="5299075"/>
          <p14:tracePt t="97159" x="10440988" y="5299075"/>
          <p14:tracePt t="97177" x="10467975" y="5299075"/>
          <p14:tracePt t="97200" x="10494963" y="5299075"/>
          <p14:tracePt t="97216" x="10509250" y="5299075"/>
          <p14:tracePt t="97236" x="10523538" y="5299075"/>
          <p14:tracePt t="97252" x="10550525" y="5299075"/>
          <p14:tracePt t="97270" x="10564813" y="5299075"/>
          <p14:tracePt t="97285" x="10591800" y="5299075"/>
          <p14:tracePt t="97318" x="10633075" y="5284788"/>
          <p14:tracePt t="97333" x="10647363" y="5284788"/>
          <p14:tracePt t="97350" x="10674350" y="5270500"/>
          <p14:tracePt t="97396" x="10688638" y="5257800"/>
          <p14:tracePt t="97411" x="10702925" y="5257800"/>
          <p14:tracePt t="97440" x="10715625" y="5257800"/>
          <p14:tracePt t="97459" x="10729913" y="5243513"/>
          <p14:tracePt t="97494" x="10744200" y="5243513"/>
          <p14:tracePt t="97510" x="10756900" y="5229225"/>
          <p14:tracePt t="97600" x="10771188" y="5229225"/>
          <p14:tracePt t="97609" x="10771188" y="5216525"/>
          <p14:tracePt t="97640" x="10799763" y="5216525"/>
          <p14:tracePt t="97664" x="10812463" y="5202238"/>
          <p14:tracePt t="97849" x="10826750" y="5202238"/>
          <p14:tracePt t="97892" x="10841038" y="5202238"/>
          <p14:tracePt t="97896" x="10853738" y="5202238"/>
          <p14:tracePt t="97924" x="10868025" y="5202238"/>
          <p14:tracePt t="97952" x="10895013" y="5202238"/>
          <p14:tracePt t="97976" x="10909300" y="5202238"/>
          <p14:tracePt t="97984" x="10923588" y="5202238"/>
          <p14:tracePt t="98000" x="10936288" y="5202238"/>
          <p14:tracePt t="98014" x="10950575" y="5187950"/>
          <p14:tracePt t="98045" x="10977563" y="5187950"/>
          <p14:tracePt t="98056" x="10977563" y="5175250"/>
          <p14:tracePt t="98136" x="10991850" y="5175250"/>
          <p14:tracePt t="98176" x="11006138" y="5175250"/>
          <p14:tracePt t="98233" x="11020425" y="5187950"/>
          <p14:tracePt t="98457" x="11020425" y="5202238"/>
          <p14:tracePt t="98785" x="11020425" y="5229225"/>
          <p14:tracePt t="98801" x="10991850" y="5229225"/>
          <p14:tracePt t="98809" x="10991850" y="5257800"/>
          <p14:tracePt t="98844" x="10977563" y="5257800"/>
          <p14:tracePt t="98848" x="10964863" y="5270500"/>
          <p14:tracePt t="98944" x="10950575" y="5284788"/>
          <p14:tracePt t="98971" x="10936288" y="5284788"/>
          <p14:tracePt t="98992" x="10923588" y="5284788"/>
          <p14:tracePt t="99000" x="10909300" y="5299075"/>
          <p14:tracePt t="99050" x="10895013" y="5299075"/>
          <p14:tracePt t="99056" x="10882313" y="5299075"/>
          <p14:tracePt t="99168" x="10868025" y="5311775"/>
          <p14:tracePt t="99177" x="10868025" y="5326063"/>
          <p14:tracePt t="99200" x="10841038" y="5326063"/>
          <p14:tracePt t="99682" x="10826750" y="5326063"/>
          <p14:tracePt t="99729" x="10812463" y="5340350"/>
          <p14:tracePt t="99766" x="10785475" y="5354638"/>
          <p14:tracePt t="99776" x="10756900" y="5354638"/>
          <p14:tracePt t="99798" x="10744200" y="5354638"/>
          <p14:tracePt t="99800" x="10729913" y="5354638"/>
          <p14:tracePt t="99808" x="10715625" y="5367338"/>
          <p14:tracePt t="99825" x="10688638" y="5367338"/>
          <p14:tracePt t="99842" x="10674350" y="5367338"/>
          <p14:tracePt t="99858" x="10633075" y="5381625"/>
          <p14:tracePt t="99864" x="10620375" y="5381625"/>
          <p14:tracePt t="99872" x="10606088" y="5395913"/>
          <p14:tracePt t="99892" x="10579100" y="5408613"/>
          <p14:tracePt t="99896" x="10536238" y="5408613"/>
          <p14:tracePt t="99904" x="10523538" y="5408613"/>
          <p14:tracePt t="99921" x="10494963" y="5408613"/>
          <p14:tracePt t="99938" x="10482263" y="5408613"/>
          <p14:tracePt t="99951" x="10453688" y="5408613"/>
          <p14:tracePt t="99960" x="10426700" y="5408613"/>
          <p14:tracePt t="99967" x="10412413" y="5408613"/>
          <p14:tracePt t="99976" x="10399713" y="5408613"/>
          <p14:tracePt t="99984" x="10385425" y="5408613"/>
          <p14:tracePt t="100000" x="10371138" y="5408613"/>
          <p14:tracePt t="100015" x="10358438" y="5408613"/>
          <p14:tracePt t="100018" x="10329863" y="5408613"/>
          <p14:tracePt t="100032" x="10302875" y="5408613"/>
          <p14:tracePt t="100050" x="10288588" y="5408613"/>
          <p14:tracePt t="100056" x="10274300" y="5408613"/>
          <p14:tracePt t="100077" x="10247313" y="5408613"/>
          <p14:tracePt t="100093" x="10233025" y="5408613"/>
          <p14:tracePt t="100096" x="10206038" y="5408613"/>
          <p14:tracePt t="100115" x="10191750" y="5408613"/>
          <p14:tracePt t="100120" x="10179050" y="5408613"/>
          <p14:tracePt t="100141" x="10150475" y="5408613"/>
          <p14:tracePt t="100157" x="10123488" y="5408613"/>
          <p14:tracePt t="100173" x="10109200" y="5408613"/>
          <p14:tracePt t="100200" x="10082213" y="5408613"/>
          <p14:tracePt t="100235" x="10067925" y="5395913"/>
          <p14:tracePt t="100257" x="10053638" y="5395913"/>
          <p14:tracePt t="100282" x="10040938" y="5381625"/>
          <p14:tracePt t="100344" x="10026650" y="5381625"/>
          <p14:tracePt t="100365" x="10012363" y="5381625"/>
          <p14:tracePt t="100398" x="9999663" y="5381625"/>
          <p14:tracePt t="100400" x="9985375" y="5381625"/>
          <p14:tracePt t="100432" x="9958388" y="5381625"/>
          <p14:tracePt t="100459" x="9929813" y="5381625"/>
          <p14:tracePt t="100464" x="9917113" y="5381625"/>
          <p14:tracePt t="100472" x="9902825" y="5381625"/>
          <p14:tracePt t="100489" x="9888538" y="5381625"/>
          <p14:tracePt t="100506" x="9847263" y="5367338"/>
          <p14:tracePt t="100521" x="9805988" y="5354638"/>
          <p14:tracePt t="100528" x="9791700" y="5354638"/>
          <p14:tracePt t="100536" x="9764713" y="5340350"/>
          <p14:tracePt t="100551" x="9723438" y="5326063"/>
          <p14:tracePt t="100570" x="9696450" y="5326063"/>
          <p14:tracePt t="100585" x="9653588" y="5311775"/>
          <p14:tracePt t="100592" x="9640888" y="5311775"/>
          <p14:tracePt t="100608" x="9626600" y="5299075"/>
          <p14:tracePt t="100634" x="9612313" y="5299075"/>
          <p14:tracePt t="100650" x="9599613" y="5299075"/>
          <p14:tracePt t="100666" x="9585325" y="5299075"/>
          <p14:tracePt t="100673" x="9571038" y="5299075"/>
          <p14:tracePt t="100904" x="9558338" y="5299075"/>
          <p14:tracePt t="100945" x="9571038" y="5299075"/>
          <p14:tracePt t="100984" x="9585325" y="5299075"/>
          <p14:tracePt t="101113" x="9612313" y="5299075"/>
          <p14:tracePt t="101241" x="9626600" y="5299075"/>
          <p14:tracePt t="101248" x="9640888" y="5299075"/>
          <p14:tracePt t="101353" x="9653588" y="5299075"/>
          <p14:tracePt t="101394" x="9682163" y="5299075"/>
          <p14:tracePt t="101400" x="9709150" y="5299075"/>
          <p14:tracePt t="101425" x="9737725" y="5299075"/>
          <p14:tracePt t="101432" x="9750425" y="5299075"/>
          <p14:tracePt t="101454" x="9764713" y="5299075"/>
          <p14:tracePt t="101458" x="9779000" y="5299075"/>
          <p14:tracePt t="101464" x="9791700" y="5299075"/>
          <p14:tracePt t="101485" x="9805988" y="5299075"/>
          <p14:tracePt t="101501" x="9832975" y="5284788"/>
          <p14:tracePt t="101517" x="9861550" y="5284788"/>
          <p14:tracePt t="101528" x="9874250" y="5284788"/>
          <p14:tracePt t="101548" x="9902825" y="5284788"/>
          <p14:tracePt t="101552" x="9917113" y="5284788"/>
          <p14:tracePt t="101560" x="9929813" y="5284788"/>
          <p14:tracePt t="101580" x="9971088" y="5284788"/>
          <p14:tracePt t="101596" x="9999663" y="5299075"/>
          <p14:tracePt t="101611" x="10012363" y="5299075"/>
          <p14:tracePt t="101617" x="10026650" y="5299075"/>
          <p14:tracePt t="101624" x="10040938" y="5299075"/>
          <p14:tracePt t="101641" x="10067925" y="5299075"/>
          <p14:tracePt t="101660" x="10094913" y="5299075"/>
          <p14:tracePt t="101675" x="10109200" y="5299075"/>
          <p14:tracePt t="101680" x="10137775" y="5299075"/>
          <p14:tracePt t="101688" x="10150475" y="5311775"/>
          <p14:tracePt t="101696" x="10164763" y="5326063"/>
          <p14:tracePt t="101712" x="10191750" y="5326063"/>
          <p14:tracePt t="101769" x="10206038" y="5326063"/>
          <p14:tracePt t="101804" x="10220325" y="5326063"/>
          <p14:tracePt t="101829" x="10233025" y="5326063"/>
          <p14:tracePt t="101844" x="10247313" y="5326063"/>
          <p14:tracePt t="101849" x="10261600" y="5326063"/>
          <p14:tracePt t="101881" x="10288588" y="5326063"/>
          <p14:tracePt t="101888" x="10302875" y="5326063"/>
          <p14:tracePt t="101909" x="10315575" y="5326063"/>
          <p14:tracePt t="101911" x="10329863" y="5326063"/>
          <p14:tracePt t="101928" x="10371138" y="5326063"/>
          <p14:tracePt t="101948" x="10385425" y="5326063"/>
          <p14:tracePt t="101952" x="10399713" y="5326063"/>
          <p14:tracePt t="101960" x="10412413" y="5326063"/>
          <p14:tracePt t="101968" x="10412413" y="5311775"/>
          <p14:tracePt t="101989" x="10440988" y="5311775"/>
          <p14:tracePt t="102005" x="10467975" y="5299075"/>
          <p14:tracePt t="102019" x="10494963" y="5299075"/>
          <p14:tracePt t="102025" x="10509250" y="5284788"/>
          <p14:tracePt t="102032" x="10523538" y="5284788"/>
          <p14:tracePt t="102052" x="10536238" y="5284788"/>
          <p14:tracePt t="102056" x="10550525" y="5284788"/>
          <p14:tracePt t="102081" x="10564813" y="5284788"/>
          <p14:tracePt t="102100" x="10591800" y="5284788"/>
          <p14:tracePt t="102114" x="10606088" y="5284788"/>
          <p14:tracePt t="102128" x="10620375" y="5284788"/>
          <p14:tracePt t="102192" x="10633075" y="5284788"/>
          <p14:tracePt t="102296" x="10647363" y="5284788"/>
          <p14:tracePt t="102673" x="10661650" y="5284788"/>
          <p14:tracePt t="102752" x="10674350" y="5284788"/>
          <p14:tracePt t="102788" x="10688638" y="5284788"/>
          <p14:tracePt t="102824" x="10702925" y="5257800"/>
          <p14:tracePt t="102856" x="10715625" y="5257800"/>
          <p14:tracePt t="102968" x="10744200" y="5257800"/>
          <p14:tracePt t="103024" x="10756900" y="5257800"/>
          <p14:tracePt t="103080" x="10771188" y="5257800"/>
          <p14:tracePt t="103100" x="10785475" y="5257800"/>
          <p14:tracePt t="103104" x="10799763" y="5257800"/>
          <p14:tracePt t="103128" x="10812463" y="5257800"/>
          <p14:tracePt t="103216" x="10841038" y="5257800"/>
          <p14:tracePt t="103289" x="10853738" y="5257800"/>
          <p14:tracePt t="103761" x="10868025" y="5257800"/>
          <p14:tracePt t="103914" x="10882313" y="5257800"/>
          <p14:tracePt t="103944" x="10895013" y="5257800"/>
          <p14:tracePt t="103978" x="10909300" y="5257800"/>
          <p14:tracePt t="104009" x="10923588" y="5257800"/>
          <p14:tracePt t="104105" x="10950575" y="5257800"/>
          <p14:tracePt t="104241" x="10964863" y="5257800"/>
          <p14:tracePt t="104279" x="10977563" y="5257800"/>
          <p14:tracePt t="104281" x="10991850" y="5257800"/>
          <p14:tracePt t="104425" x="11020425" y="5257800"/>
          <p14:tracePt t="104473" x="11033125" y="5257800"/>
          <p14:tracePt t="104480" x="11047413" y="5257800"/>
          <p14:tracePt t="104500" x="11074400" y="5243513"/>
          <p14:tracePt t="104505" x="11074400" y="5229225"/>
          <p14:tracePt t="104513" x="11088688" y="5229225"/>
          <p14:tracePt t="104545" x="11102975" y="5216525"/>
          <p14:tracePt t="104563" x="11115675" y="5202238"/>
          <p14:tracePt t="104992" x="11102975" y="5202238"/>
          <p14:tracePt t="105161" x="11088688" y="5202238"/>
          <p14:tracePt t="105184" x="11074400" y="5202238"/>
          <p14:tracePt t="105225" x="11047413" y="5202238"/>
          <p14:tracePt t="105273" x="11033125" y="5202238"/>
          <p14:tracePt t="105296" x="11006138" y="5202238"/>
          <p14:tracePt t="105327" x="10991850" y="5202238"/>
          <p14:tracePt t="105376" x="10977563" y="5216525"/>
          <p14:tracePt t="105416" x="10964863" y="5229225"/>
          <p14:tracePt t="105529" x="10950575" y="5229225"/>
          <p14:tracePt t="105584" x="10936288" y="5229225"/>
          <p14:tracePt t="105625" x="10923588" y="5229225"/>
          <p14:tracePt t="105649" x="10909300" y="5229225"/>
          <p14:tracePt t="105680" x="10895013" y="5229225"/>
          <p14:tracePt t="105709" x="10882313" y="5229225"/>
          <p14:tracePt t="105712" x="10868025" y="5229225"/>
          <p14:tracePt t="105720" x="10853738" y="5229225"/>
          <p14:tracePt t="105743" x="10826750" y="5229225"/>
          <p14:tracePt t="105745" x="10812463" y="5229225"/>
          <p14:tracePt t="105752" x="10799763" y="5229225"/>
          <p14:tracePt t="105770" x="10785475" y="5243513"/>
          <p14:tracePt t="105786" x="10756900" y="5243513"/>
          <p14:tracePt t="105802" x="10729913" y="5257800"/>
          <p14:tracePt t="105816" x="10715625" y="5257800"/>
          <p14:tracePt t="105832" x="10702925" y="5257800"/>
          <p14:tracePt t="105849" x="10674350" y="5257800"/>
          <p14:tracePt t="105883" x="10647363" y="5257800"/>
          <p14:tracePt t="105888" x="10633075" y="5257800"/>
          <p14:tracePt t="105911" x="10620375" y="5257800"/>
          <p14:tracePt t="105914" x="10606088" y="5257800"/>
          <p14:tracePt t="105920" x="10579100" y="5270500"/>
          <p14:tracePt t="105940" x="10564813" y="5270500"/>
          <p14:tracePt t="105959" x="10550525" y="5270500"/>
          <p14:tracePt t="105974" x="10536238" y="5284788"/>
          <p14:tracePt t="106072" x="10509250" y="5284788"/>
          <p14:tracePt t="106103" x="10494963" y="5284788"/>
          <p14:tracePt t="106113" x="10482263" y="5284788"/>
          <p14:tracePt t="106120" x="10467975" y="5284788"/>
          <p14:tracePt t="106150" x="10440988" y="5284788"/>
          <p14:tracePt t="106167" x="10412413" y="5284788"/>
          <p14:tracePt t="106181" x="10385425" y="5284788"/>
          <p14:tracePt t="106185" x="10371138" y="5284788"/>
          <p14:tracePt t="106212" x="10344150" y="5284788"/>
          <p14:tracePt t="106229" x="10315575" y="5284788"/>
          <p14:tracePt t="106244" x="10274300" y="5284788"/>
          <p14:tracePt t="106248" x="10261600" y="5284788"/>
          <p14:tracePt t="106256" x="10247313" y="5284788"/>
          <p14:tracePt t="106264" x="10233025" y="5284788"/>
          <p14:tracePt t="106280" x="10206038" y="5284788"/>
          <p14:tracePt t="106282" x="10191750" y="5284788"/>
          <p14:tracePt t="106296" x="10164763" y="5284788"/>
          <p14:tracePt t="106729" x="10137775" y="5284788"/>
          <p14:tracePt t="106745" x="10164763" y="5311775"/>
          <p14:tracePt t="106753" x="10191750" y="5326063"/>
          <p14:tracePt t="106780" x="10261600" y="5354638"/>
          <p14:tracePt t="106785" x="10288588" y="5367338"/>
          <p14:tracePt t="106803" x="10344150" y="5381625"/>
          <p14:tracePt t="106808" x="10358438" y="5395913"/>
          <p14:tracePt t="106816" x="10371138" y="5395913"/>
          <p14:tracePt t="106832" x="10399713" y="5395913"/>
          <p14:tracePt t="106849" x="10426700" y="5408613"/>
          <p14:tracePt t="106864" x="10440988" y="5422900"/>
          <p14:tracePt t="106880" x="10467975" y="5422900"/>
          <p14:tracePt t="106888" x="10467975" y="5449888"/>
          <p14:tracePt t="106896" x="10482263" y="5449888"/>
          <p14:tracePt t="106904" x="10494963" y="5464175"/>
          <p14:tracePt t="106926" x="10509250" y="5464175"/>
          <p14:tracePt t="106928" x="10523538" y="5491163"/>
          <p14:tracePt t="106936" x="10536238" y="5491163"/>
          <p14:tracePt t="106957" x="10579100" y="5519738"/>
          <p14:tracePt t="106975" x="10661650" y="5561013"/>
          <p14:tracePt t="106976" x="10674350" y="5561013"/>
          <p14:tracePt t="106984" x="10702925" y="5588000"/>
          <p14:tracePt t="107004" x="10729913" y="5602288"/>
          <p14:tracePt t="107008" x="10771188" y="5616575"/>
          <p14:tracePt t="107016" x="10799763" y="5616575"/>
          <p14:tracePt t="107037" x="10826750" y="5629275"/>
          <p14:tracePt t="107040" x="10841038" y="5629275"/>
          <p14:tracePt t="107048" x="10841038" y="5643563"/>
          <p14:tracePt t="107064" x="10868025" y="5670550"/>
          <p14:tracePt t="107082" x="10895013" y="5684838"/>
          <p14:tracePt t="107088" x="10909300" y="5699125"/>
          <p14:tracePt t="107112" x="10936288" y="5699125"/>
          <p14:tracePt t="107130" x="10936288" y="5713413"/>
          <p14:tracePt t="107146" x="10964863" y="5726113"/>
          <p14:tracePt t="107152" x="10964863" y="5740400"/>
          <p14:tracePt t="107160" x="10964863" y="5767388"/>
          <p14:tracePt t="107179" x="10964863" y="5795963"/>
          <p14:tracePt t="107195" x="10964863" y="5822950"/>
          <p14:tracePt t="107201" x="10964863" y="5864225"/>
          <p14:tracePt t="107208" x="10964863" y="5892800"/>
          <p14:tracePt t="107225" x="10964863" y="5961063"/>
          <p14:tracePt t="107242" x="10936288" y="6016625"/>
          <p14:tracePt t="107259" x="10895013" y="6084888"/>
          <p14:tracePt t="107265" x="10895013" y="6126163"/>
          <p14:tracePt t="107272" x="10882313" y="6154738"/>
          <p14:tracePt t="107289" x="10841038" y="6208713"/>
          <p14:tracePt t="107304" x="10799763" y="6251575"/>
          <p14:tracePt t="107321" x="10729913" y="6305550"/>
          <p14:tracePt t="107328" x="10702925" y="6334125"/>
          <p14:tracePt t="107336" x="10661650" y="6346825"/>
          <p14:tracePt t="107344" x="10591800" y="6388100"/>
          <p14:tracePt t="107352" x="10536238" y="6416675"/>
          <p14:tracePt t="107368" x="10399713" y="6484938"/>
          <p14:tracePt t="107386" x="10261600" y="6526213"/>
          <p14:tracePt t="107402" x="10123488" y="6567488"/>
          <p14:tracePt t="107409" x="10067925" y="6567488"/>
          <p14:tracePt t="107416" x="9985375" y="6581775"/>
          <p14:tracePt t="107424" x="9929813" y="6610350"/>
          <p14:tracePt t="107432" x="9874250" y="6610350"/>
          <p14:tracePt t="107439" x="9832975" y="6610350"/>
          <p14:tracePt t="107447" x="9764713" y="6623050"/>
          <p14:tracePt t="107462" x="9723438" y="6623050"/>
          <p14:tracePt t="107466" x="9667875" y="6623050"/>
          <p14:tracePt t="107472" x="9612313" y="6623050"/>
          <p14:tracePt t="107492" x="9571038" y="6623050"/>
          <p14:tracePt t="107495" x="9529763" y="6623050"/>
          <p14:tracePt t="107497" x="9461500" y="6623050"/>
          <p14:tracePt t="107504" x="9405938" y="6623050"/>
          <p14:tracePt t="107524" x="9282113" y="6623050"/>
          <p14:tracePt t="107542" x="9144000" y="6623050"/>
          <p14:tracePt t="107557" x="9088438" y="6623050"/>
          <p14:tracePt t="107559" x="9032875" y="6623050"/>
          <p14:tracePt t="107561" x="8964613" y="6623050"/>
          <p14:tracePt t="107568" x="8896350" y="6610350"/>
          <p14:tracePt t="107590" x="8812213" y="6581775"/>
          <p14:tracePt t="107604" x="8729663" y="6567488"/>
          <p14:tracePt t="107620" x="8675688" y="6567488"/>
          <p14:tracePt t="107625" x="8661400" y="6567488"/>
          <p14:tracePt t="107632" x="8634413" y="6554788"/>
          <p14:tracePt t="107642" x="8620125" y="6540500"/>
          <p14:tracePt t="107658" x="8591550" y="6526213"/>
          <p14:tracePt t="107676" x="8578850" y="6526213"/>
          <p14:tracePt t="107680" x="8550275" y="6513513"/>
          <p14:tracePt t="107700" x="8467725" y="6484938"/>
          <p14:tracePt t="107705" x="8413750" y="6484938"/>
          <p14:tracePt t="107712" x="8358188" y="6472238"/>
          <p14:tracePt t="107732" x="8234363" y="6443663"/>
          <p14:tracePt t="107736" x="8150225" y="6443663"/>
          <p14:tracePt t="107744" x="8081963" y="6430963"/>
          <p14:tracePt t="107762" x="7972425" y="6416675"/>
          <p14:tracePt t="107781" x="7902575" y="6416675"/>
          <p14:tracePt t="107795" x="7834313" y="6416675"/>
          <p14:tracePt t="107801" x="7793038" y="6416675"/>
          <p14:tracePt t="107808" x="7751763" y="6416675"/>
          <p14:tracePt t="107816" x="7708900" y="6416675"/>
          <p14:tracePt t="107823" x="7681913" y="6402388"/>
          <p14:tracePt t="107841" x="7599363" y="6402388"/>
          <p14:tracePt t="107857" x="7502525" y="6402388"/>
          <p14:tracePt t="107875" x="7337425" y="6402388"/>
          <p14:tracePt t="107880" x="7240588" y="6402388"/>
          <p14:tracePt t="107888" x="7131050" y="6402388"/>
          <p14:tracePt t="107896" x="7005638" y="6402388"/>
          <p14:tracePt t="107904" x="6869113" y="6402388"/>
          <p14:tracePt t="107921" x="6592888" y="6402388"/>
          <p14:tracePt t="107954" x="6248400" y="6402388"/>
          <p14:tracePt t="107973" x="6178550" y="6402388"/>
          <p14:tracePt t="108016" x="6151563" y="6402388"/>
          <p14:tracePt t="108032" x="6137275" y="6402388"/>
          <p14:tracePt t="108050" x="6110288" y="6402388"/>
          <p14:tracePt t="108056" x="6096000" y="6402388"/>
          <p14:tracePt t="108064" x="6040438" y="6402388"/>
          <p14:tracePt t="108079" x="5972175" y="6402388"/>
          <p14:tracePt t="108093" x="5916613" y="6402388"/>
          <p14:tracePt t="108098" x="5778500" y="6402388"/>
          <p14:tracePt t="108104" x="5695950" y="6402388"/>
          <p14:tracePt t="108112" x="5627688" y="6402388"/>
          <p14:tracePt t="108128" x="5557838" y="6402388"/>
          <p14:tracePt t="108144" x="5434013" y="6402388"/>
          <p14:tracePt t="108145" x="5392738" y="6402388"/>
          <p14:tracePt t="108160" x="5337175" y="6402388"/>
          <p14:tracePt t="108164" x="5295900" y="6402388"/>
          <p14:tracePt t="108168" x="5240338" y="6402388"/>
          <p14:tracePt t="108175" x="5213350" y="6402388"/>
          <p14:tracePt t="108192" x="5186363" y="6402388"/>
          <p14:tracePt t="108223" x="5102225" y="6402388"/>
          <p14:tracePt t="108232" x="5075238" y="6402388"/>
          <p14:tracePt t="108289" x="5048250" y="6402388"/>
          <p14:tracePt t="108304" x="5033963" y="6402388"/>
          <p14:tracePt t="108307" x="5019675" y="6388100"/>
          <p14:tracePt t="108320" x="4992688" y="6375400"/>
          <p14:tracePt t="108328" x="4992688" y="6361113"/>
          <p14:tracePt t="108335" x="4992688" y="6346825"/>
          <p14:tracePt t="108350" x="4965700" y="6334125"/>
          <p14:tracePt t="108368" x="4937125" y="6278563"/>
          <p14:tracePt t="108369" x="4937125" y="6251575"/>
          <p14:tracePt t="108384" x="4895850" y="6167438"/>
          <p14:tracePt t="108392" x="4881563" y="6140450"/>
          <p14:tracePt t="108400" x="4881563" y="6099175"/>
          <p14:tracePt t="108408" x="4881563" y="6072188"/>
          <p14:tracePt t="108415" x="4881563" y="6029325"/>
          <p14:tracePt t="108431" x="4881563" y="5975350"/>
          <p14:tracePt t="108446" x="4881563" y="5905500"/>
          <p14:tracePt t="108461" x="4881563" y="5878513"/>
          <p14:tracePt t="108464" x="4910138" y="5808663"/>
          <p14:tracePt t="108472" x="4924425" y="5767388"/>
          <p14:tracePt t="108479" x="4924425" y="5726113"/>
          <p14:tracePt t="108488" x="4937125" y="5699125"/>
          <p14:tracePt t="108495" x="4951413" y="5670550"/>
          <p14:tracePt t="108510" x="4951413" y="5643563"/>
          <p14:tracePt t="108526" x="4951413" y="5616575"/>
          <p14:tracePt t="108529" x="4978400" y="5534025"/>
          <p14:tracePt t="108544" x="4978400" y="5491163"/>
          <p14:tracePt t="108546" x="4992688" y="5449888"/>
          <p14:tracePt t="108552" x="5006975" y="5408613"/>
          <p14:tracePt t="108559" x="5019675" y="5381625"/>
          <p14:tracePt t="108579" x="5048250" y="5284788"/>
          <p14:tracePt t="108584" x="5060950" y="5229225"/>
          <p14:tracePt t="108592" x="5060950" y="5160963"/>
          <p14:tracePt t="108608" x="5060950" y="5105400"/>
          <p14:tracePt t="108621" x="5060950" y="5049838"/>
          <p14:tracePt t="108626" x="5060950" y="4967288"/>
          <p14:tracePt t="108632" x="5060950" y="4899025"/>
          <p14:tracePt t="108639" x="5060950" y="4843463"/>
          <p14:tracePt t="108655" x="5060950" y="4787900"/>
          <p14:tracePt t="108670" x="5060950" y="4637088"/>
          <p14:tracePt t="108685" x="5060950" y="4581525"/>
          <p14:tracePt t="108689" x="5060950" y="4443413"/>
          <p14:tracePt t="108696" x="5060950" y="4402138"/>
          <p14:tracePt t="108704" x="5048250" y="4360863"/>
          <p14:tracePt t="108719" x="5048250" y="4319588"/>
          <p14:tracePt t="108736" x="5033963" y="4235450"/>
          <p14:tracePt t="108751" x="5033963" y="4194175"/>
          <p14:tracePt t="108753" x="5006975" y="4111625"/>
          <p14:tracePt t="108760" x="4992688" y="4070350"/>
          <p14:tracePt t="108768" x="4965700" y="4002088"/>
          <p14:tracePt t="108783" x="4951413" y="3919538"/>
          <p14:tracePt t="108798" x="4951413" y="3808413"/>
          <p14:tracePt t="108813" x="4937125" y="3767138"/>
          <p14:tracePt t="108816" x="4910138" y="3711575"/>
          <p14:tracePt t="108824" x="4910138" y="3697288"/>
          <p14:tracePt t="108832" x="4910138" y="3684588"/>
          <p14:tracePt t="108840" x="4910138" y="3656013"/>
          <p14:tracePt t="108847" x="4895850" y="3656013"/>
          <p14:tracePt t="109057" x="4895850" y="3643313"/>
          <p14:tracePt t="109065" x="4881563" y="3643313"/>
          <p14:tracePt t="109105" x="4881563" y="3629025"/>
          <p14:tracePt t="109130" x="4881563" y="3614738"/>
          <p14:tracePt t="109224" x="4881563" y="3602038"/>
          <p14:tracePt t="109259" x="4854575" y="3560763"/>
          <p14:tracePt t="109264" x="4854575" y="3532188"/>
          <p14:tracePt t="109272" x="4827588" y="3532188"/>
          <p14:tracePt t="109280" x="4827588" y="3505200"/>
          <p14:tracePt t="109287" x="4827588" y="3490913"/>
          <p14:tracePt t="109309" x="4799013" y="3408363"/>
          <p14:tracePt t="109312" x="4799013" y="3367088"/>
          <p14:tracePt t="109320" x="4786313" y="3340100"/>
          <p14:tracePt t="109343" x="4772025" y="3284538"/>
          <p14:tracePt t="109344" x="4757738" y="3270250"/>
          <p14:tracePt t="109352" x="4703763" y="3228975"/>
          <p14:tracePt t="109370" x="4675188" y="3187700"/>
          <p14:tracePt t="109386" x="4648200" y="3160713"/>
          <p14:tracePt t="109400" x="4619625" y="3132138"/>
          <p14:tracePt t="109408" x="4619625" y="3105150"/>
          <p14:tracePt t="109416" x="4578350" y="3105150"/>
          <p14:tracePt t="109424" x="4565650" y="3076575"/>
          <p14:tracePt t="109432" x="4551363" y="3076575"/>
          <p14:tracePt t="109449" x="4483100" y="3008313"/>
          <p14:tracePt t="109465" x="4398963" y="2952750"/>
          <p14:tracePt t="109482" x="4344988" y="2925763"/>
          <p14:tracePt t="109488" x="4316413" y="2897188"/>
          <p14:tracePt t="109495" x="4248150" y="2870200"/>
          <p14:tracePt t="109517" x="4165600" y="2814638"/>
          <p14:tracePt t="109520" x="4110038" y="2787650"/>
          <p14:tracePt t="109528" x="4083050" y="2759075"/>
          <p14:tracePt t="109544" x="4013200" y="2717800"/>
          <p14:tracePt t="109562" x="3930650" y="2690813"/>
          <p14:tracePt t="109578" x="3889375" y="2676525"/>
          <p14:tracePt t="109584" x="3833813" y="2663825"/>
          <p14:tracePt t="109592" x="3806825" y="2663825"/>
          <p14:tracePt t="109600" x="3765550" y="2649538"/>
          <p14:tracePt t="109608" x="3751263" y="2635250"/>
          <p14:tracePt t="109625" x="3695700" y="2635250"/>
          <p14:tracePt t="109642" x="3641725" y="2635250"/>
          <p14:tracePt t="109658" x="3600450" y="2635250"/>
          <p14:tracePt t="109664" x="3571875" y="2649538"/>
          <p14:tracePt t="109672" x="3544888" y="2663825"/>
          <p14:tracePt t="109680" x="3503613" y="2663825"/>
          <p14:tracePt t="109687" x="3475038" y="2663825"/>
          <p14:tracePt t="109704" x="3421063" y="2690813"/>
          <p14:tracePt t="109721" x="3351213" y="2690813"/>
          <p14:tracePt t="109737" x="3295650" y="2705100"/>
          <p14:tracePt t="109744" x="3268663" y="2717800"/>
          <p14:tracePt t="109752" x="3227388" y="2732088"/>
          <p14:tracePt t="109760" x="3186113" y="2732088"/>
          <p14:tracePt t="109768" x="3144838" y="2732088"/>
          <p14:tracePt t="109785" x="3062288" y="2732088"/>
          <p14:tracePt t="109800" x="2965450" y="2717800"/>
          <p14:tracePt t="109818" x="2813050" y="2676525"/>
          <p14:tracePt t="109824" x="2744788" y="2663825"/>
          <p14:tracePt t="109832" x="2689225" y="2635250"/>
          <p14:tracePt t="109840" x="2606675" y="2635250"/>
          <p14:tracePt t="109848" x="2551113" y="2635250"/>
          <p14:tracePt t="109863" x="2454275" y="2635250"/>
          <p14:tracePt t="109885" x="2386013" y="2635250"/>
          <p14:tracePt t="109888" x="2359025" y="2635250"/>
          <p14:tracePt t="109896" x="2317750" y="2635250"/>
          <p14:tracePt t="109912" x="2262188" y="2635250"/>
          <p14:tracePt t="109930" x="2179638" y="2622550"/>
          <p14:tracePt t="109945" x="2138363" y="2622550"/>
          <p14:tracePt t="109952" x="2124075" y="2608263"/>
          <p14:tracePt t="109960" x="2082800" y="2608263"/>
          <p14:tracePt t="109977" x="2054225" y="2608263"/>
          <p14:tracePt t="109993" x="2000250" y="2579688"/>
          <p14:tracePt t="110010" x="1958975" y="2579688"/>
          <p14:tracePt t="110016" x="1944688" y="2579688"/>
          <p14:tracePt t="110024" x="1917700" y="2579688"/>
          <p14:tracePt t="110041" x="1847850" y="2579688"/>
          <p14:tracePt t="110058" x="1779588" y="2579688"/>
          <p14:tracePt t="110075" x="1697038" y="2579688"/>
          <p14:tracePt t="110089" x="1655763" y="2579688"/>
          <p14:tracePt t="110096" x="1627188" y="2579688"/>
          <p14:tracePt t="110104" x="1612900" y="2579688"/>
          <p14:tracePt t="110121" x="1571625" y="2579688"/>
          <p14:tracePt t="110139" x="1517650" y="2579688"/>
          <p14:tracePt t="110154" x="1476375" y="2579688"/>
          <p14:tracePt t="110174" x="1420813" y="2579688"/>
          <p14:tracePt t="110176" x="1392238" y="2579688"/>
          <p14:tracePt t="110184" x="1365250" y="2579688"/>
          <p14:tracePt t="110202" x="1338263" y="2566988"/>
          <p14:tracePt t="110217" x="1296988" y="2552700"/>
          <p14:tracePt t="110234" x="1268413" y="2552700"/>
          <p14:tracePt t="110240" x="1255713" y="2552700"/>
          <p14:tracePt t="110248" x="1241425" y="2552700"/>
          <p14:tracePt t="110265" x="1214438" y="2538413"/>
          <p14:tracePt t="110299" x="1200150" y="2538413"/>
          <p14:tracePt t="110349" x="1171575" y="2538413"/>
          <p14:tracePt t="110360" x="1158875" y="2538413"/>
          <p14:tracePt t="110376" x="1144588" y="2538413"/>
          <p14:tracePt t="110392" x="1117600" y="2538413"/>
          <p14:tracePt t="110400" x="1103313" y="2538413"/>
          <p14:tracePt t="110421" x="1076325" y="2538413"/>
          <p14:tracePt t="110438" x="1062038" y="2525713"/>
          <p14:tracePt t="110453" x="1035050" y="2525713"/>
          <p14:tracePt t="110456" x="1020763" y="2525713"/>
          <p14:tracePt t="110464" x="993775" y="2525713"/>
          <p14:tracePt t="110472" x="979488" y="2525713"/>
          <p14:tracePt t="110480" x="965200" y="2525713"/>
          <p14:tracePt t="110488" x="938213" y="2525713"/>
          <p14:tracePt t="110502" x="923925" y="2525713"/>
          <p14:tracePt t="110520" x="896938" y="2525713"/>
          <p14:tracePt t="110534" x="882650" y="2525713"/>
          <p14:tracePt t="110536" x="868363" y="2525713"/>
          <p14:tracePt t="110544" x="855663" y="2525713"/>
          <p14:tracePt t="110564" x="841375" y="2525713"/>
          <p14:tracePt t="110566" x="827088" y="2525713"/>
          <p14:tracePt t="110581" x="814388" y="2525713"/>
          <p14:tracePt t="110584" x="800100" y="2525713"/>
          <p14:tracePt t="110613" x="773113" y="2525713"/>
          <p14:tracePt t="110636" x="744538" y="2525713"/>
          <p14:tracePt t="110640" x="717550" y="2525713"/>
          <p14:tracePt t="110648" x="688975" y="2525713"/>
          <p14:tracePt t="110663" x="676275" y="2525713"/>
          <p14:tracePt t="110680" x="635000" y="2525713"/>
          <p14:tracePt t="110693" x="620713" y="2525713"/>
          <p14:tracePt t="110696" x="579438" y="2525713"/>
          <p14:tracePt t="110704" x="565150" y="2525713"/>
          <p14:tracePt t="110712" x="552450" y="2525713"/>
          <p14:tracePt t="110727" x="538163" y="2525713"/>
          <p14:tracePt t="110741" x="509588" y="2525713"/>
          <p14:tracePt t="110773" x="496888" y="2525713"/>
          <p14:tracePt t="110776" x="468313" y="2525713"/>
          <p14:tracePt t="110795" x="441325" y="2538413"/>
          <p14:tracePt t="110800" x="427038" y="2538413"/>
          <p14:tracePt t="110808" x="400050" y="2538413"/>
          <p14:tracePt t="110829" x="385763" y="2552700"/>
          <p14:tracePt t="110833" x="373063" y="2552700"/>
          <p14:tracePt t="110840" x="358775" y="2566988"/>
          <p14:tracePt t="110848" x="358775" y="2579688"/>
          <p14:tracePt t="110869" x="344488" y="2593975"/>
          <p14:tracePt t="110872" x="247650" y="2717800"/>
          <p14:tracePt t="110880" x="165100" y="2801938"/>
          <p14:tracePt t="110903" x="123825" y="2843213"/>
          <p14:tracePt t="110906" x="111125" y="2855913"/>
          <p14:tracePt t="110912" x="111125" y="2870200"/>
          <p14:tracePt t="110950" x="68263" y="2952750"/>
          <p14:tracePt t="110952" x="55563" y="2981325"/>
          <p14:tracePt t="110960" x="41275" y="3008313"/>
          <p14:tracePt t="110969" x="41275" y="3022600"/>
          <p14:tracePt t="110982" x="41275" y="3063875"/>
          <p14:tracePt t="110985" x="41275" y="3105150"/>
          <p14:tracePt t="110992" x="41275" y="3117850"/>
          <p14:tracePt t="111013" x="41275" y="3132138"/>
          <p14:tracePt t="111016" x="41275" y="3187700"/>
          <p14:tracePt t="111024" x="41275" y="3201988"/>
          <p14:tracePt t="111074" x="41275" y="3228975"/>
          <p14:tracePt t="111104" x="41275" y="3243263"/>
          <p14:tracePt t="111121" x="41275" y="3255963"/>
          <p14:tracePt t="111140" x="41275" y="3284538"/>
          <p14:tracePt t="111144" x="26988" y="3284538"/>
          <p14:tracePt t="111152" x="26988" y="3311525"/>
          <p14:tracePt t="111160" x="26988" y="3325813"/>
          <p14:tracePt t="111168" x="26988" y="3340100"/>
          <p14:tracePt t="111186" x="14288" y="3381375"/>
          <p14:tracePt t="111202" x="14288" y="3408363"/>
          <p14:tracePt t="111218" x="14288" y="3449638"/>
          <p14:tracePt t="111224" x="14288" y="3476625"/>
          <p14:tracePt t="111232" x="14288" y="3505200"/>
          <p14:tracePt t="111240" x="14288" y="3532188"/>
          <p14:tracePt t="111248" x="14288" y="3573463"/>
          <p14:tracePt t="111265" x="14288" y="3725863"/>
          <p14:tracePt t="111282" x="14288" y="3849688"/>
          <p14:tracePt t="111298" x="14288" y="3987800"/>
          <p14:tracePt t="111304" x="14288" y="4043363"/>
          <p14:tracePt t="111312" x="14288" y="4084638"/>
          <p14:tracePt t="111320" x="26988" y="4152900"/>
          <p14:tracePt t="111341" x="41275" y="4208463"/>
          <p14:tracePt t="111344" x="68263" y="4278313"/>
          <p14:tracePt t="111361" x="68263" y="4346575"/>
          <p14:tracePt t="111368" x="96838" y="4402138"/>
          <p14:tracePt t="111375" x="111125" y="4443413"/>
          <p14:tracePt t="111392" x="123825" y="4470400"/>
          <p14:tracePt t="111409" x="152400" y="4594225"/>
          <p14:tracePt t="111416" x="165100" y="4637088"/>
          <p14:tracePt t="111437" x="165100" y="4678363"/>
          <p14:tracePt t="111440" x="206375" y="4746625"/>
          <p14:tracePt t="111448" x="220663" y="4773613"/>
          <p14:tracePt t="111470" x="247650" y="4816475"/>
          <p14:tracePt t="111499" x="288925" y="4911725"/>
          <p14:tracePt t="111505" x="288925" y="4926013"/>
          <p14:tracePt t="111512" x="303213" y="4953000"/>
          <p14:tracePt t="111534" x="317500" y="4967288"/>
          <p14:tracePt t="111538" x="331788" y="4995863"/>
          <p14:tracePt t="111544" x="331788" y="5008563"/>
          <p14:tracePt t="111566" x="358775" y="5049838"/>
          <p14:tracePt t="111595" x="358775" y="5091113"/>
          <p14:tracePt t="111596" x="373063" y="5146675"/>
          <p14:tracePt t="111600" x="385763" y="5175250"/>
          <p14:tracePt t="111608" x="400050" y="5202238"/>
          <p14:tracePt t="111618" x="400050" y="5229225"/>
          <p14:tracePt t="111624" x="400050" y="5270500"/>
          <p14:tracePt t="111643" x="427038" y="5311775"/>
          <p14:tracePt t="111659" x="441325" y="5354638"/>
          <p14:tracePt t="111665" x="441325" y="5381625"/>
          <p14:tracePt t="111672" x="455613" y="5408613"/>
          <p14:tracePt t="111679" x="455613" y="5437188"/>
          <p14:tracePt t="111688" x="468313" y="5464175"/>
          <p14:tracePt t="111706" x="468313" y="5491163"/>
          <p14:tracePt t="111722" x="482600" y="5519738"/>
          <p14:tracePt t="111728" x="482600" y="5534025"/>
          <p14:tracePt t="111754" x="496888" y="5546725"/>
          <p14:tracePt t="111769" x="496888" y="5561013"/>
          <p14:tracePt t="111778" x="509588" y="5588000"/>
          <p14:tracePt t="111802" x="509588" y="5602288"/>
          <p14:tracePt t="111818" x="538163" y="5629275"/>
          <p14:tracePt t="111833" x="538163" y="5684838"/>
          <p14:tracePt t="111840" x="552450" y="5699125"/>
          <p14:tracePt t="111848" x="552450" y="5726113"/>
          <p14:tracePt t="111856" x="565150" y="5754688"/>
          <p14:tracePt t="111864" x="565150" y="5781675"/>
          <p14:tracePt t="111872" x="579438" y="5808663"/>
          <p14:tracePt t="111921" x="579438" y="5822950"/>
          <p14:tracePt t="111923" x="606425" y="5946775"/>
          <p14:tracePt t="111928" x="606425" y="5961063"/>
          <p14:tracePt t="111936" x="620713" y="5975350"/>
          <p14:tracePt t="111948" x="635000" y="6002338"/>
          <p14:tracePt t="111952" x="635000" y="6016625"/>
          <p14:tracePt t="111976" x="647700" y="6029325"/>
          <p14:tracePt t="111984" x="647700" y="6043613"/>
          <p14:tracePt t="112004" x="647700" y="6072188"/>
          <p14:tracePt t="112022" x="647700" y="6084888"/>
          <p14:tracePt t="112041" x="647700" y="6113463"/>
          <p14:tracePt t="112064" x="647700" y="6140450"/>
          <p14:tracePt t="112087" x="647700" y="6154738"/>
          <p14:tracePt t="112089" x="647700" y="6167438"/>
          <p14:tracePt t="112096" x="647700" y="6181725"/>
          <p14:tracePt t="112120" x="647700" y="6223000"/>
          <p14:tracePt t="112128" x="661988" y="6237288"/>
          <p14:tracePt t="112136" x="661988" y="6251575"/>
          <p14:tracePt t="112144" x="661988" y="6264275"/>
          <p14:tracePt t="112162" x="676275" y="6278563"/>
          <p14:tracePt t="112168" x="676275" y="6292850"/>
          <p14:tracePt t="112192" x="688975" y="6305550"/>
          <p14:tracePt t="112208" x="688975" y="6319838"/>
          <p14:tracePt t="112225" x="703263" y="6346825"/>
          <p14:tracePt t="112232" x="703263" y="6361113"/>
          <p14:tracePt t="112240" x="703263" y="6375400"/>
          <p14:tracePt t="112248" x="703263" y="6388100"/>
          <p14:tracePt t="112270" x="717550" y="6388100"/>
          <p14:tracePt t="112286" x="758825" y="6430963"/>
          <p14:tracePt t="112301" x="800100" y="6457950"/>
          <p14:tracePt t="112304" x="827088" y="6472238"/>
          <p14:tracePt t="112313" x="855663" y="6472238"/>
          <p14:tracePt t="112332" x="896938" y="6484938"/>
          <p14:tracePt t="112333" x="938213" y="6513513"/>
          <p14:tracePt t="112349" x="993775" y="6513513"/>
          <p14:tracePt t="112352" x="1062038" y="6526213"/>
          <p14:tracePt t="112367" x="1103313" y="6540500"/>
          <p14:tracePt t="112368" x="1130300" y="6540500"/>
          <p14:tracePt t="112376" x="1171575" y="6540500"/>
          <p14:tracePt t="112384" x="1214438" y="6540500"/>
          <p14:tracePt t="112392" x="1296988" y="6540500"/>
          <p14:tracePt t="112413" x="1350963" y="6540500"/>
          <p14:tracePt t="112429" x="1435100" y="6540500"/>
          <p14:tracePt t="112432" x="1544638" y="6540500"/>
          <p14:tracePt t="112447" x="1600200" y="6540500"/>
          <p14:tracePt t="112448" x="1668463" y="6540500"/>
          <p14:tracePt t="112456" x="1709738" y="6540500"/>
          <p14:tracePt t="112464" x="1765300" y="6540500"/>
          <p14:tracePt t="112472" x="1847850" y="6540500"/>
          <p14:tracePt t="112480" x="1903413" y="6540500"/>
          <p14:tracePt t="112488" x="1971675" y="6540500"/>
          <p14:tracePt t="112509" x="2097088" y="6540500"/>
          <p14:tracePt t="112523" x="2206625" y="6540500"/>
          <p14:tracePt t="112541" x="2289175" y="6540500"/>
          <p14:tracePt t="112546" x="2330450" y="6540500"/>
          <p14:tracePt t="112552" x="2359025" y="6540500"/>
          <p14:tracePt t="112571" x="2427288" y="6540500"/>
          <p14:tracePt t="112589" x="2468563" y="6540500"/>
          <p14:tracePt t="112606" x="2509838" y="6540500"/>
          <p14:tracePt t="112621" x="2524125" y="6540500"/>
          <p14:tracePt t="112624" x="2538413" y="6540500"/>
          <p14:tracePt t="112657" x="2551113" y="6540500"/>
          <p14:tracePt t="112685" x="2565400" y="6540500"/>
          <p14:tracePt t="112702" x="2592388" y="6540500"/>
          <p14:tracePt t="112717" x="2606675" y="6540500"/>
          <p14:tracePt t="112721" x="2633663" y="6540500"/>
          <p14:tracePt t="112749" x="2703513" y="6540500"/>
          <p14:tracePt t="112764" x="2744788" y="6540500"/>
          <p14:tracePt t="112782" x="2813050" y="6554788"/>
          <p14:tracePt t="112786" x="2841625" y="6567488"/>
          <p14:tracePt t="112792" x="2854325" y="6567488"/>
          <p14:tracePt t="112813" x="2895600" y="6567488"/>
          <p14:tracePt t="112829" x="2936875" y="6567488"/>
          <p14:tracePt t="112845" x="2979738" y="6581775"/>
          <p14:tracePt t="112849" x="2992438" y="6596063"/>
          <p14:tracePt t="112856" x="3021013" y="6596063"/>
          <p14:tracePt t="112865" x="3062288" y="6596063"/>
          <p14:tracePt t="112872" x="3074988" y="6610350"/>
          <p14:tracePt t="112896" x="3130550" y="6623050"/>
          <p14:tracePt t="112899" x="3159125" y="6623050"/>
          <p14:tracePt t="112904" x="3171825" y="6623050"/>
          <p14:tracePt t="112924" x="3254375" y="6664325"/>
          <p14:tracePt t="112941" x="3324225" y="6664325"/>
          <p14:tracePt t="112946" x="3351213" y="6664325"/>
          <p14:tracePt t="112952" x="3379788" y="6664325"/>
          <p14:tracePt t="112972" x="3421063" y="6678613"/>
          <p14:tracePt t="112989" x="3462338" y="6692900"/>
          <p14:tracePt t="112992" x="3489325" y="6692900"/>
          <p14:tracePt t="113000" x="3516313" y="6692900"/>
          <p14:tracePt t="113019" x="3530600" y="6692900"/>
          <p14:tracePt t="113032" x="3557588" y="6692900"/>
          <p14:tracePt t="113056" x="3571875" y="6692900"/>
          <p14:tracePt t="113064" x="3586163" y="6692900"/>
          <p14:tracePt t="113081" x="3613150" y="6692900"/>
          <p14:tracePt t="113098" x="3627438" y="6692900"/>
          <p14:tracePt t="113117" x="3668713" y="6692900"/>
          <p14:tracePt t="113120" x="3683000" y="6692900"/>
          <p14:tracePt t="113128" x="3709988" y="6692900"/>
          <p14:tracePt t="113146" x="3724275" y="6692900"/>
          <p14:tracePt t="113152" x="3736975" y="6692900"/>
          <p14:tracePt t="113207" x="3751263" y="6692900"/>
          <p14:tracePt t="113223" x="3765550" y="6692900"/>
          <p14:tracePt t="113224" x="3778250" y="6692900"/>
          <p14:tracePt t="113240" x="3806825" y="6705600"/>
          <p14:tracePt t="113248" x="3848100" y="6705600"/>
          <p14:tracePt t="113256" x="3889375" y="6705600"/>
          <p14:tracePt t="113264" x="3903663" y="6705600"/>
          <p14:tracePt t="113282" x="3986213" y="6705600"/>
          <p14:tracePt t="113288" x="4013200" y="6705600"/>
          <p14:tracePt t="113296" x="4054475" y="6705600"/>
          <p14:tracePt t="113316" x="4137025" y="6705600"/>
          <p14:tracePt t="113320" x="4165600" y="6705600"/>
          <p14:tracePt t="113328" x="4192588" y="6705600"/>
          <p14:tracePt t="113346" x="4275138" y="6705600"/>
          <p14:tracePt t="113362" x="4344988" y="6705600"/>
          <p14:tracePt t="113378" x="4413250" y="6705600"/>
          <p14:tracePt t="113384" x="4440238" y="6705600"/>
          <p14:tracePt t="113392" x="4454525" y="6705600"/>
          <p14:tracePt t="113409" x="4495800" y="6705600"/>
          <p14:tracePt t="113416" x="4524375" y="6678613"/>
          <p14:tracePt t="113424" x="4537075" y="6678613"/>
          <p14:tracePt t="113441" x="4565650" y="6664325"/>
          <p14:tracePt t="113469" x="4592638" y="6664325"/>
          <p14:tracePt t="113506" x="4606925" y="6664325"/>
          <p14:tracePt t="113512" x="4633913" y="6664325"/>
          <p14:tracePt t="113520" x="4660900" y="6651625"/>
          <p14:tracePt t="113528" x="4660900" y="6637338"/>
          <p14:tracePt t="113550" x="4716463" y="6637338"/>
          <p14:tracePt t="113566" x="4772025" y="6623050"/>
          <p14:tracePt t="113581" x="4813300" y="6610350"/>
          <p14:tracePt t="113584" x="4813300" y="6596063"/>
          <p14:tracePt t="113592" x="4827588" y="6581775"/>
          <p14:tracePt t="113602" x="4840288" y="6567488"/>
          <p14:tracePt t="113644" x="4854575" y="6554788"/>
          <p14:tracePt t="113662" x="4868863" y="6526213"/>
          <p14:tracePt t="113665" x="4881563" y="6513513"/>
          <p14:tracePt t="113672" x="4881563" y="6499225"/>
          <p14:tracePt t="113693" x="4881563" y="6472238"/>
          <p14:tracePt t="113709" x="4881563" y="6457950"/>
          <p14:tracePt t="113728" x="4881563" y="6416675"/>
          <p14:tracePt t="113736" x="4881563" y="6402388"/>
          <p14:tracePt t="113752" x="4881563" y="6388100"/>
          <p14:tracePt t="113772" x="4881563" y="6375400"/>
          <p14:tracePt t="113806" x="4881563" y="6346825"/>
          <p14:tracePt t="113822" x="4881563" y="6334125"/>
          <p14:tracePt t="113825" x="4881563" y="6319838"/>
          <p14:tracePt t="113842" x="4881563" y="6305550"/>
          <p14:tracePt t="113848" x="4881563" y="6292850"/>
          <p14:tracePt t="113868" x="4881563" y="6278563"/>
          <p14:tracePt t="113896" x="4881563" y="6251575"/>
          <p14:tracePt t="114016" x="4868863" y="6251575"/>
          <p14:tracePt t="114056" x="4854575" y="6237288"/>
          <p14:tracePt t="114081" x="4854575" y="6223000"/>
          <p14:tracePt t="114113" x="4854575" y="6208713"/>
          <p14:tracePt t="115273" x="4840288" y="6196013"/>
          <p14:tracePt t="116968" x="4840288" y="6181725"/>
          <p14:tracePt t="116985" x="4840288" y="6167438"/>
          <p14:tracePt t="117002" x="4840288" y="6140450"/>
          <p14:tracePt t="117008" x="4840288" y="6126163"/>
          <p14:tracePt t="117017" x="4854575" y="6126163"/>
          <p14:tracePt t="117035" x="4868863" y="6099175"/>
          <p14:tracePt t="117040" x="4868863" y="6084888"/>
          <p14:tracePt t="117061" x="4895850" y="6029325"/>
          <p14:tracePt t="117078" x="4924425" y="5946775"/>
          <p14:tracePt t="117092" x="4937125" y="5822950"/>
          <p14:tracePt t="117097" x="4965700" y="5754688"/>
          <p14:tracePt t="117104" x="4978400" y="5657850"/>
          <p14:tracePt t="117114" x="5006975" y="5546725"/>
          <p14:tracePt t="117120" x="5019675" y="5478463"/>
          <p14:tracePt t="117140" x="5060950" y="5299075"/>
          <p14:tracePt t="117158" x="5060950" y="5160963"/>
          <p14:tracePt t="117172" x="5060950" y="5078413"/>
          <p14:tracePt t="117177" x="5060950" y="5037138"/>
          <p14:tracePt t="117237" x="5060950" y="5049838"/>
          <p14:tracePt t="117241" x="5060950" y="5091113"/>
          <p14:tracePt t="117248" x="5060950" y="5160963"/>
          <p14:tracePt t="117257" x="5060950" y="5243513"/>
          <p14:tracePt t="117274" x="5060950" y="5381625"/>
          <p14:tracePt t="117280" x="5060950" y="5478463"/>
          <p14:tracePt t="117301" x="5060950" y="5684838"/>
          <p14:tracePt t="117330" x="5060950" y="5795963"/>
          <p14:tracePt t="117333" x="5060950" y="5878513"/>
          <p14:tracePt t="117338" x="5060950" y="5905500"/>
          <p14:tracePt t="117344" x="5060950" y="5946775"/>
          <p14:tracePt t="117424" x="5060950" y="5934075"/>
          <p14:tracePt t="117432" x="5060950" y="5905500"/>
          <p14:tracePt t="117445" x="5060950" y="5864225"/>
          <p14:tracePt t="117449" x="5060950" y="5808663"/>
          <p14:tracePt t="117456" x="5033963" y="5713413"/>
          <p14:tracePt t="117465" x="5033963" y="5643563"/>
          <p14:tracePt t="117472" x="5019675" y="5546725"/>
          <p14:tracePt t="117492" x="4978400" y="5354638"/>
          <p14:tracePt t="117508" x="4937125" y="5229225"/>
          <p14:tracePt t="117512" x="4924425" y="5202238"/>
          <p14:tracePt t="117560" x="4924425" y="5243513"/>
          <p14:tracePt t="117568" x="4924425" y="5354638"/>
          <p14:tracePt t="117587" x="4965700" y="5588000"/>
          <p14:tracePt t="117602" x="5019675" y="5795963"/>
          <p14:tracePt t="117608" x="5033963" y="5905500"/>
          <p14:tracePt t="117615" x="5048250" y="5988050"/>
          <p14:tracePt t="117624" x="5048250" y="6043613"/>
          <p14:tracePt t="117632" x="5048250" y="6099175"/>
          <p14:tracePt t="117649" x="5048250" y="6140450"/>
          <p14:tracePt t="117701" x="5060950" y="6140450"/>
          <p14:tracePt t="117704" x="5060950" y="6113463"/>
          <p14:tracePt t="117712" x="5060950" y="6057900"/>
          <p14:tracePt t="117728" x="5060950" y="5864225"/>
          <p14:tracePt t="117736" x="5048250" y="5699125"/>
          <p14:tracePt t="117743" x="5019675" y="5561013"/>
          <p14:tracePt t="117759" x="5006975" y="5395913"/>
          <p14:tracePt t="117776" x="4951413" y="5119688"/>
          <p14:tracePt t="117789" x="4895850" y="4884738"/>
          <p14:tracePt t="117792" x="4881563" y="4857750"/>
          <p14:tracePt t="117800" x="4881563" y="4843463"/>
          <p14:tracePt t="117816" x="4868863" y="4843463"/>
          <p14:tracePt t="117823" x="4854575" y="4884738"/>
          <p14:tracePt t="117839" x="4854575" y="4967288"/>
          <p14:tracePt t="117855" x="4868863" y="5229225"/>
          <p14:tracePt t="117870" x="4937125" y="5395913"/>
          <p14:tracePt t="117872" x="5006975" y="5657850"/>
          <p14:tracePt t="117880" x="5033963" y="5781675"/>
          <p14:tracePt t="117888" x="5048250" y="5878513"/>
          <p14:tracePt t="117896" x="5075238" y="5975350"/>
          <p14:tracePt t="117903" x="5089525" y="6016625"/>
          <p14:tracePt t="117917" x="5102225" y="6029325"/>
          <p14:tracePt t="117977" x="5102225" y="6016625"/>
          <p14:tracePt t="117998" x="5102225" y="5988050"/>
          <p14:tracePt t="118002" x="5075238" y="5822950"/>
          <p14:tracePt t="118008" x="5060950" y="5740400"/>
          <p14:tracePt t="118031" x="5006975" y="5437188"/>
          <p14:tracePt t="118040" x="4978400" y="5367338"/>
          <p14:tracePt t="118061" x="4951413" y="5257800"/>
          <p14:tracePt t="118076" x="4937125" y="5243513"/>
          <p14:tracePt t="118080" x="4924425" y="5243513"/>
          <p14:tracePt t="118088" x="4910138" y="5270500"/>
          <p14:tracePt t="118105" x="4910138" y="5354638"/>
          <p14:tracePt t="118121" x="4910138" y="5561013"/>
          <p14:tracePt t="118130" x="4910138" y="5670550"/>
          <p14:tracePt t="118135" x="4910138" y="5767388"/>
          <p14:tracePt t="118155" x="4910138" y="5934075"/>
          <p14:tracePt t="118170" x="4910138" y="6016625"/>
          <p14:tracePt t="118188" x="4910138" y="6029325"/>
          <p14:tracePt t="118265" x="4910138" y="5961063"/>
          <p14:tracePt t="118282" x="4910138" y="5849938"/>
          <p14:tracePt t="118288" x="4881563" y="5795963"/>
          <p14:tracePt t="118296" x="4881563" y="5740400"/>
          <p14:tracePt t="118312" x="4840288" y="5616575"/>
          <p14:tracePt t="118329" x="4827588" y="5546725"/>
          <p14:tracePt t="118345" x="4813300" y="5534025"/>
          <p14:tracePt t="118376" x="4813300" y="5546725"/>
          <p14:tracePt t="118392" x="4813300" y="5575300"/>
          <p14:tracePt t="118394" x="4813300" y="5657850"/>
          <p14:tracePt t="118410" x="4813300" y="5795963"/>
          <p14:tracePt t="118416" x="4813300" y="5849938"/>
          <p14:tracePt t="118423" x="4827588" y="5919788"/>
          <p14:tracePt t="118441" x="4854575" y="6016625"/>
          <p14:tracePt t="118457" x="4854575" y="6057900"/>
          <p14:tracePt t="118512" x="4868863" y="6072188"/>
          <p14:tracePt t="118537" x="4868863" y="6043613"/>
          <p14:tracePt t="118554" x="4868863" y="5988050"/>
          <p14:tracePt t="118560" x="4868863" y="5946775"/>
          <p14:tracePt t="118568" x="4868863" y="5892800"/>
          <p14:tracePt t="118576" x="4840288" y="5822950"/>
          <p14:tracePt t="118584" x="4840288" y="5767388"/>
          <p14:tracePt t="118600" x="4840288" y="5713413"/>
          <p14:tracePt t="118615" x="4813300" y="5629275"/>
          <p14:tracePt t="118618" x="4813300" y="5602288"/>
          <p14:tracePt t="118633" x="4813300" y="5575300"/>
          <p14:tracePt t="118648" x="4786313" y="5575300"/>
          <p14:tracePt t="118666" x="4786313" y="5588000"/>
          <p14:tracePt t="118681" x="4786313" y="5657850"/>
          <p14:tracePt t="118698" x="4799013" y="5822950"/>
          <p14:tracePt t="118713" x="4840288" y="5988050"/>
          <p14:tracePt t="118720" x="4868863" y="6043613"/>
          <p14:tracePt t="118727" x="4881563" y="6099175"/>
          <p14:tracePt t="118736" x="4910138" y="6167438"/>
          <p14:tracePt t="118743" x="4910138" y="6196013"/>
          <p14:tracePt t="118759" x="4910138" y="6208713"/>
          <p14:tracePt t="118805" x="4910138" y="6223000"/>
          <p14:tracePt t="118820" x="4924425" y="6223000"/>
          <p14:tracePt t="118825" x="4924425" y="6208713"/>
          <p14:tracePt t="118832" x="4924425" y="6181725"/>
          <p14:tracePt t="118852" x="4924425" y="6084888"/>
          <p14:tracePt t="118870" x="4924425" y="5961063"/>
          <p14:tracePt t="118890" x="4881563" y="5726113"/>
          <p14:tracePt t="118896" x="4881563" y="5684838"/>
          <p14:tracePt t="118904" x="4868863" y="5657850"/>
          <p14:tracePt t="118935" x="4854575" y="5643563"/>
          <p14:tracePt t="118963" x="4854575" y="5684838"/>
          <p14:tracePt t="118981" x="4854575" y="5849938"/>
          <p14:tracePt t="118997" x="4881563" y="5975350"/>
          <p14:tracePt t="119001" x="4910138" y="6016625"/>
          <p14:tracePt t="119016" x="4910138" y="6057900"/>
          <p14:tracePt t="119017" x="4924425" y="6099175"/>
          <p14:tracePt t="119024" x="4937125" y="6126163"/>
          <p14:tracePt t="119074" x="4937125" y="6140450"/>
          <p14:tracePt t="119080" x="4951413" y="6140450"/>
          <p14:tracePt t="119107" x="4951413" y="6126163"/>
          <p14:tracePt t="119124" x="4951413" y="6043613"/>
          <p14:tracePt t="119139" x="4951413" y="5934075"/>
          <p14:tracePt t="119144" x="4951413" y="5864225"/>
          <p14:tracePt t="119152" x="4937125" y="5781675"/>
          <p14:tracePt t="119170" x="4910138" y="5713413"/>
          <p14:tracePt t="119188" x="4895850" y="5684838"/>
          <p14:tracePt t="119203" x="4895850" y="5670550"/>
          <p14:tracePt t="119215" x="4895850" y="5684838"/>
          <p14:tracePt t="119224" x="4895850" y="5713413"/>
          <p14:tracePt t="119232" x="4895850" y="5781675"/>
          <p14:tracePt t="119248" x="4895850" y="5934075"/>
          <p14:tracePt t="119265" x="4910138" y="6002338"/>
          <p14:tracePt t="119281" x="4924425" y="6057900"/>
          <p14:tracePt t="119341" x="4924425" y="6072188"/>
          <p14:tracePt t="119368" x="4924425" y="6057900"/>
          <p14:tracePt t="119389" x="4924425" y="6029325"/>
          <p14:tracePt t="119392" x="4924425" y="5961063"/>
          <p14:tracePt t="119405" x="4924425" y="5905500"/>
          <p14:tracePt t="119408" x="4924425" y="5849938"/>
          <p14:tracePt t="119416" x="4924425" y="5822950"/>
          <p14:tracePt t="119424" x="4924425" y="5795963"/>
          <p14:tracePt t="119432" x="4910138" y="5767388"/>
          <p14:tracePt t="119504" x="4895850" y="5767388"/>
          <p14:tracePt t="120376" x="4895850" y="5781675"/>
          <p14:tracePt t="120401" x="4895850" y="5795963"/>
          <p14:tracePt t="120912" x="4895850" y="5808663"/>
          <p14:tracePt t="121033" x="4910138" y="5808663"/>
          <p14:tracePt t="121081" x="4924425" y="5808663"/>
          <p14:tracePt t="121103" x="4937125" y="5808663"/>
          <p14:tracePt t="121112" x="4951413" y="5808663"/>
          <p14:tracePt t="121133" x="4965700" y="5808663"/>
          <p14:tracePt t="121161" x="4978400" y="5822950"/>
          <p14:tracePt t="121336" x="4992688" y="5822950"/>
          <p14:tracePt t="121372" x="4992688" y="5837238"/>
          <p14:tracePt t="121384" x="5006975" y="5849938"/>
          <p14:tracePt t="121434" x="5006975" y="5878513"/>
          <p14:tracePt t="121468" x="5006975" y="5892800"/>
          <p14:tracePt t="121500" x="5006975" y="5905500"/>
          <p14:tracePt t="121889" x="5006975" y="5919788"/>
          <p14:tracePt t="121897" x="5006975" y="5934075"/>
          <p14:tracePt t="121905" x="5006975" y="5961063"/>
          <p14:tracePt t="121913" x="5006975" y="5975350"/>
          <p14:tracePt t="121934" x="5006975" y="6029325"/>
          <p14:tracePt t="121936" x="5006975" y="6072188"/>
          <p14:tracePt t="121944" x="5006975" y="6099175"/>
          <p14:tracePt t="121961" x="5006975" y="6167438"/>
          <p14:tracePt t="121990" x="5006975" y="6223000"/>
          <p14:tracePt t="121993" x="4978400" y="6251575"/>
          <p14:tracePt t="122000" x="4965700" y="6251575"/>
          <p14:tracePt t="122008" x="4937125" y="6251575"/>
          <p14:tracePt t="122022" x="4924425" y="6264275"/>
          <p14:tracePt t="122024" x="4881563" y="6278563"/>
          <p14:tracePt t="122041" x="4813300" y="6292850"/>
          <p14:tracePt t="122057" x="4716463" y="6305550"/>
          <p14:tracePt t="122064" x="4660900" y="6305550"/>
          <p14:tracePt t="122072" x="4592638" y="6305550"/>
          <p14:tracePt t="122080" x="4510088" y="6305550"/>
          <p14:tracePt t="122087" x="4427538" y="6305550"/>
          <p14:tracePt t="122104" x="4316413" y="6305550"/>
          <p14:tracePt t="122119" x="4233863" y="6305550"/>
          <p14:tracePt t="122121" x="3986213" y="6305550"/>
          <p14:tracePt t="122136" x="3683000" y="6305550"/>
          <p14:tracePt t="122144" x="3544888" y="6305550"/>
          <p14:tracePt t="122151" x="3392488" y="6305550"/>
          <p14:tracePt t="122168" x="3282950" y="6305550"/>
          <p14:tracePt t="122182" x="3103563" y="6305550"/>
          <p14:tracePt t="122185" x="3033713" y="6305550"/>
          <p14:tracePt t="122201" x="2951163" y="6305550"/>
          <p14:tracePt t="122208" x="2936875" y="6305550"/>
          <p14:tracePt t="122235" x="2924175" y="6305550"/>
          <p14:tracePt t="122262" x="2895600" y="6305550"/>
          <p14:tracePt t="122277" x="2827338" y="6264275"/>
          <p14:tracePt t="122280" x="2800350" y="6251575"/>
          <p14:tracePt t="122298" x="2786063" y="6251575"/>
          <p14:tracePt t="122304" x="2771775" y="6237288"/>
          <p14:tracePt t="122312" x="2759075" y="6223000"/>
          <p14:tracePt t="122320" x="2744788" y="6223000"/>
          <p14:tracePt t="122420" x="2716213" y="6223000"/>
          <p14:tracePt t="122504" x="2703513" y="6223000"/>
          <p14:tracePt t="122568" x="2689225" y="6223000"/>
          <p14:tracePt t="122608" x="2689225" y="6237288"/>
          <p14:tracePt t="122616" x="2689225" y="6251575"/>
          <p14:tracePt t="122624" x="2689225" y="6264275"/>
          <p14:tracePt t="122642" x="2689225" y="6292850"/>
          <p14:tracePt t="122648" x="2689225" y="6319838"/>
          <p14:tracePt t="122656" x="2689225" y="6334125"/>
          <p14:tracePt t="122664" x="2689225" y="6346825"/>
          <p14:tracePt t="122684" x="2716213" y="6375400"/>
          <p14:tracePt t="122700" x="2744788" y="6402388"/>
          <p14:tracePt t="122717" x="2744788" y="6416675"/>
          <p14:tracePt t="122722" x="2771775" y="6416675"/>
          <p14:tracePt t="122748" x="2771775" y="6430963"/>
          <p14:tracePt t="122765" x="2800350" y="6430963"/>
          <p14:tracePt t="122781" x="2827338" y="6443663"/>
          <p14:tracePt t="122792" x="2841625" y="6443663"/>
          <p14:tracePt t="122800" x="2854325" y="6443663"/>
          <p14:tracePt t="122808" x="2868613" y="6443663"/>
          <p14:tracePt t="122825" x="2895600" y="6443663"/>
          <p14:tracePt t="122842" x="2924175" y="6443663"/>
          <p14:tracePt t="122874" x="2992438" y="6443663"/>
          <p14:tracePt t="122880" x="3006725" y="6443663"/>
          <p14:tracePt t="122888" x="3021013" y="6443663"/>
          <p14:tracePt t="122911" x="3048000" y="6443663"/>
          <p14:tracePt t="122939" x="3074988" y="6443663"/>
          <p14:tracePt t="122955" x="3103563" y="6443663"/>
          <p14:tracePt t="122970" x="3130550" y="6443663"/>
          <p14:tracePt t="122976" x="3144838" y="6443663"/>
          <p14:tracePt t="123002" x="3186113" y="6430963"/>
          <p14:tracePt t="123034" x="3213100" y="6430963"/>
          <p14:tracePt t="123054" x="3227388" y="6430963"/>
          <p14:tracePt t="123084" x="3241675" y="6430963"/>
          <p14:tracePt t="123088" x="3254375" y="6430963"/>
          <p14:tracePt t="123096" x="3268663" y="6416675"/>
          <p14:tracePt t="123128" x="3295650" y="6416675"/>
          <p14:tracePt t="123160" x="3309938" y="6416675"/>
          <p14:tracePt t="123162" x="3324225" y="6416675"/>
          <p14:tracePt t="123192" x="3336925" y="6416675"/>
          <p14:tracePt t="123241" x="3365500" y="6416675"/>
          <p14:tracePt t="123256" x="3379788" y="6416675"/>
          <p14:tracePt t="123276" x="3392488" y="6430963"/>
          <p14:tracePt t="123288" x="3406775" y="6443663"/>
          <p14:tracePt t="123304" x="3406775" y="6457950"/>
          <p14:tracePt t="123318" x="3421063" y="6457950"/>
          <p14:tracePt t="123321" x="3448050" y="6472238"/>
          <p14:tracePt t="123344" x="3462338" y="6484938"/>
          <p14:tracePt t="123352" x="3475038" y="6499225"/>
          <p14:tracePt t="123369" x="3489325" y="6499225"/>
          <p14:tracePt t="123402" x="3557588" y="6526213"/>
          <p14:tracePt t="123408" x="3571875" y="6526213"/>
          <p14:tracePt t="123416" x="3586163" y="6526213"/>
          <p14:tracePt t="123432" x="3613150" y="6540500"/>
          <p14:tracePt t="123432" x="3627438" y="6540500"/>
          <p14:tracePt t="123449" x="3641725" y="6540500"/>
          <p14:tracePt t="123456" x="3654425" y="6554788"/>
          <p14:tracePt t="123464" x="3668713" y="6554788"/>
          <p14:tracePt t="123472" x="3683000" y="6554788"/>
          <p14:tracePt t="123488" x="3695700" y="6554788"/>
          <p14:tracePt t="123510" x="3709988" y="6554788"/>
          <p14:tracePt t="123527" x="3724275" y="6554788"/>
          <p14:tracePt t="123541" x="3751263" y="6554788"/>
          <p14:tracePt t="123544" x="3765550" y="6554788"/>
          <p14:tracePt t="123561" x="3778250" y="6554788"/>
          <p14:tracePt t="123568" x="3792538" y="6554788"/>
          <p14:tracePt t="123590" x="3821113" y="6554788"/>
          <p14:tracePt t="123607" x="3848100" y="6554788"/>
          <p14:tracePt t="123616" x="3862388" y="6554788"/>
          <p14:tracePt t="123639" x="3889375" y="6554788"/>
          <p14:tracePt t="123641" x="3903663" y="6554788"/>
          <p14:tracePt t="123648" x="3916363" y="6554788"/>
          <p14:tracePt t="123669" x="3944938" y="6554788"/>
          <p14:tracePt t="123680" x="3971925" y="6554788"/>
          <p14:tracePt t="123700" x="3986213" y="6554788"/>
          <p14:tracePt t="123716" x="3998913" y="6554788"/>
          <p14:tracePt t="123737" x="4013200" y="6554788"/>
          <p14:tracePt t="123738" x="4027488" y="6554788"/>
          <p14:tracePt t="123764" x="4041775" y="6554788"/>
          <p14:tracePt t="123936" x="4068763" y="6554788"/>
          <p14:tracePt t="124152" x="4083050" y="6554788"/>
          <p14:tracePt t="124160" x="4095750" y="6554788"/>
          <p14:tracePt t="124168" x="4110038" y="6567488"/>
          <p14:tracePt t="124188" x="4124325" y="6581775"/>
          <p14:tracePt t="124192" x="4151313" y="6581775"/>
          <p14:tracePt t="124220" x="4165600" y="6596063"/>
          <p14:tracePt t="124224" x="4192588" y="6596063"/>
          <p14:tracePt t="124248" x="4206875" y="6596063"/>
          <p14:tracePt t="124264" x="4219575" y="6596063"/>
          <p14:tracePt t="124288" x="4248150" y="6581775"/>
          <p14:tracePt t="124328" x="4262438" y="6581775"/>
          <p14:tracePt t="124342" x="4275138" y="6567488"/>
          <p14:tracePt t="124376" x="4289425" y="6567488"/>
          <p14:tracePt t="124408" x="4303713" y="6554788"/>
          <p14:tracePt t="124432" x="4316413" y="6540500"/>
          <p14:tracePt t="124440" x="4330700" y="6513513"/>
          <p14:tracePt t="124459" x="4344988" y="6513513"/>
          <p14:tracePt t="124464" x="4357688" y="6499225"/>
          <p14:tracePt t="124488" x="4371975" y="6484938"/>
          <p14:tracePt t="124502" x="4386263" y="6457950"/>
          <p14:tracePt t="124520" x="4398963" y="6430963"/>
          <p14:tracePt t="124521" x="4398963" y="6416675"/>
          <p14:tracePt t="124528" x="4413250" y="6402388"/>
          <p14:tracePt t="124536" x="4427538" y="6388100"/>
          <p14:tracePt t="124569" x="4427538" y="6361113"/>
          <p14:tracePt t="124619" x="4413250" y="6346825"/>
          <p14:tracePt t="124672" x="4398963" y="6346825"/>
          <p14:tracePt t="124760" x="4386263" y="6346825"/>
          <p14:tracePt t="124800" x="4371975" y="6346825"/>
          <p14:tracePt t="124827" x="4357688" y="6346825"/>
          <p14:tracePt t="124840" x="4344988" y="6346825"/>
          <p14:tracePt t="124860" x="4330700" y="6346825"/>
          <p14:tracePt t="124864" x="4330700" y="6361113"/>
          <p14:tracePt t="124893" x="4303713" y="6388100"/>
          <p14:tracePt t="124896" x="4303713" y="6402388"/>
          <p14:tracePt t="124904" x="4289425" y="6416675"/>
          <p14:tracePt t="124923" x="4262438" y="6457950"/>
          <p14:tracePt t="124928" x="4248150" y="6472238"/>
          <p14:tracePt t="124936" x="4219575" y="6484938"/>
          <p14:tracePt t="124952" x="4206875" y="6499225"/>
          <p14:tracePt t="124968" x="4192588" y="6499225"/>
          <p14:tracePt t="124983" x="4178300" y="6526213"/>
          <p14:tracePt t="124984" x="4165600" y="6540500"/>
          <p14:tracePt t="124992" x="4137025" y="6554788"/>
          <p14:tracePt t="125000" x="4124325" y="6554788"/>
          <p14:tracePt t="125008" x="4110038" y="6567488"/>
          <p14:tracePt t="125016" x="4095750" y="6581775"/>
          <p14:tracePt t="125030" x="4083050" y="6581775"/>
          <p14:tracePt t="125046" x="4068763" y="6581775"/>
          <p14:tracePt t="125049" x="4041775" y="6581775"/>
          <p14:tracePt t="125064" x="4013200" y="6581775"/>
          <p14:tracePt t="125072" x="3998913" y="6581775"/>
          <p14:tracePt t="125080" x="3986213" y="6581775"/>
          <p14:tracePt t="125088" x="3944938" y="6581775"/>
          <p14:tracePt t="125096" x="3930650" y="6581775"/>
          <p14:tracePt t="125104" x="3916363" y="6581775"/>
          <p14:tracePt t="125125" x="3875088" y="6581775"/>
          <p14:tracePt t="125141" x="3862388" y="6581775"/>
          <p14:tracePt t="125157" x="3833813" y="6581775"/>
          <p14:tracePt t="125161" x="3821113" y="6581775"/>
          <p14:tracePt t="125168" x="3792538" y="6581775"/>
          <p14:tracePt t="125190" x="3765550" y="6581775"/>
          <p14:tracePt t="125204" x="3751263" y="6581775"/>
          <p14:tracePt t="125221" x="3724275" y="6581775"/>
          <p14:tracePt t="125224" x="3709988" y="6581775"/>
          <p14:tracePt t="125232" x="3695700" y="6581775"/>
          <p14:tracePt t="125251" x="3668713" y="6581775"/>
          <p14:tracePt t="125269" x="3654425" y="6581775"/>
          <p14:tracePt t="125287" x="3627438" y="6581775"/>
          <p14:tracePt t="125304" x="3613150" y="6581775"/>
          <p14:tracePt t="125312" x="3600450" y="6581775"/>
          <p14:tracePt t="125333" x="3571875" y="6581775"/>
          <p14:tracePt t="125349" x="3557588" y="6581775"/>
          <p14:tracePt t="125365" x="3544888" y="6581775"/>
          <p14:tracePt t="125368" x="3530600" y="6581775"/>
          <p14:tracePt t="125397" x="3503613" y="6581775"/>
          <p14:tracePt t="125528" x="3489325" y="6581775"/>
          <p14:tracePt t="126641" x="3489325" y="6567488"/>
          <p14:tracePt t="126760" x="3489325" y="6554788"/>
          <p14:tracePt t="127096" x="3489325" y="6526213"/>
          <p14:tracePt t="127128" x="3489325" y="6513513"/>
          <p14:tracePt t="127216" x="3489325" y="6499225"/>
          <p14:tracePt t="127688" x="3489325" y="6484938"/>
          <p14:tracePt t="128881" x="3489325" y="6472238"/>
          <p14:tracePt t="129049" x="3475038" y="6472238"/>
          <p14:tracePt t="129104" x="3462338" y="6484938"/>
          <p14:tracePt t="129185" x="3433763" y="6484938"/>
          <p14:tracePt t="129201" x="3421063" y="6513513"/>
          <p14:tracePt t="129560" x="3392488" y="6513513"/>
          <p14:tracePt t="129584" x="3392488" y="6540500"/>
          <p14:tracePt t="129833" x="3392488" y="6526213"/>
          <p14:tracePt t="129849" x="3392488" y="6513513"/>
          <p14:tracePt t="130025" x="3406775" y="6499225"/>
          <p14:tracePt t="130033" x="3421063" y="6484938"/>
          <p14:tracePt t="130055" x="3433763" y="6484938"/>
          <p14:tracePt t="130136" x="3448050" y="6484938"/>
          <p14:tracePt t="130164" x="3475038" y="6484938"/>
          <p14:tracePt t="130176" x="3489325" y="6484938"/>
          <p14:tracePt t="130240" x="3516313" y="6484938"/>
          <p14:tracePt t="130376" x="3530600" y="6472238"/>
          <p14:tracePt t="130405" x="3544888" y="6457950"/>
          <p14:tracePt t="130696" x="3557588" y="6472238"/>
          <p14:tracePt t="132305" x="3571875" y="6472238"/>
          <p14:tracePt t="133240" x="3571875" y="6484938"/>
          <p14:tracePt t="133378" x="3586163" y="6499225"/>
          <p14:tracePt t="133432" x="3600450" y="6499225"/>
          <p14:tracePt t="133737" x="3600450" y="6513513"/>
          <p14:tracePt t="136145" x="3613150" y="6513513"/>
          <p14:tracePt t="136769" x="3613150" y="6526213"/>
          <p14:tracePt t="137193" x="3641725" y="6526213"/>
          <p14:tracePt t="137264" x="3641725" y="6513513"/>
          <p14:tracePt t="137481" x="3668713" y="6513513"/>
          <p14:tracePt t="137520" x="3695700" y="6513513"/>
          <p14:tracePt t="137897" x="3709988" y="6513513"/>
          <p14:tracePt t="137939" x="3709988" y="6526213"/>
          <p14:tracePt t="137944" x="3709988" y="6554788"/>
          <p14:tracePt t="137960" x="3709988" y="6567488"/>
          <p14:tracePt t="137968" x="3709988" y="6581775"/>
          <p14:tracePt t="137998" x="3709988" y="6610350"/>
          <p14:tracePt t="138001" x="3695700" y="6610350"/>
          <p14:tracePt t="138031" x="3668713" y="6623050"/>
          <p14:tracePt t="138034" x="3641725" y="6623050"/>
          <p14:tracePt t="138040" x="3641725" y="6637338"/>
          <p14:tracePt t="138048" x="3627438" y="6651625"/>
          <p14:tracePt t="138062" x="3613150" y="6651625"/>
          <p14:tracePt t="138079" x="3586163" y="6651625"/>
          <p14:tracePt t="138094" x="3557588" y="6651625"/>
          <p14:tracePt t="138098" x="3530600" y="6664325"/>
          <p14:tracePt t="138104" x="3516313" y="6678613"/>
          <p14:tracePt t="138111" x="3503613" y="6678613"/>
          <p14:tracePt t="138120" x="3489325" y="6678613"/>
          <p14:tracePt t="138127" x="3433763" y="6705600"/>
          <p14:tracePt t="138142" x="3421063" y="6734175"/>
          <p14:tracePt t="138159" x="3406775" y="6734175"/>
          <p14:tracePt t="138162" x="3392488" y="6746875"/>
          <p14:tracePt t="138432" x="3406775" y="6746875"/>
          <p14:tracePt t="138440" x="3421063" y="6746875"/>
          <p14:tracePt t="138448" x="3433763" y="6746875"/>
          <p14:tracePt t="138466" x="3462338" y="6746875"/>
          <p14:tracePt t="138472" x="3475038" y="6746875"/>
          <p14:tracePt t="138499" x="3503613" y="6746875"/>
          <p14:tracePt t="138541" x="3516313" y="6746875"/>
          <p14:tracePt t="138559" x="3530600" y="6746875"/>
          <p14:tracePt t="138561" x="3544888" y="6746875"/>
          <p14:tracePt t="138568" x="3557588" y="6746875"/>
          <p14:tracePt t="138588" x="3571875" y="6746875"/>
          <p14:tracePt t="138605" x="3600450" y="6746875"/>
          <p14:tracePt t="138623" x="3627438" y="6746875"/>
          <p14:tracePt t="138632" x="3641725" y="6746875"/>
          <p14:tracePt t="138654" x="3654425" y="6746875"/>
          <p14:tracePt t="138668" x="3668713" y="6746875"/>
          <p14:tracePt t="138701" x="3683000" y="6746875"/>
          <p14:tracePt t="138765" x="3695700" y="6746875"/>
          <p14:tracePt t="138768" x="3683000" y="6719888"/>
          <p14:tracePt t="138776" x="3654425" y="6692900"/>
          <p14:tracePt t="138798" x="3600450" y="6651625"/>
          <p14:tracePt t="138802" x="3448050" y="6637338"/>
          <p14:tracePt t="138808" x="3365500" y="6623050"/>
          <p14:tracePt t="138829" x="3227388" y="6581775"/>
          <p14:tracePt t="138845" x="3089275" y="6554788"/>
          <p14:tracePt t="138860" x="2951163" y="6554788"/>
          <p14:tracePt t="138864" x="2868613" y="6554788"/>
          <p14:tracePt t="138872" x="2813050" y="6554788"/>
          <p14:tracePt t="138881" x="2730500" y="6554788"/>
          <p14:tracePt t="138888" x="2662238" y="6581775"/>
          <p14:tracePt t="138909" x="2551113" y="6610350"/>
          <p14:tracePt t="138913" x="2509838" y="6610350"/>
          <p14:tracePt t="138920" x="2482850" y="6623050"/>
          <p14:tracePt t="138953" x="2427288" y="6651625"/>
          <p14:tracePt t="138960" x="2413000" y="6664325"/>
          <p14:tracePt t="139032" x="2413000" y="6678613"/>
          <p14:tracePt t="139040" x="2441575" y="6678613"/>
          <p14:tracePt t="139048" x="2482850" y="6692900"/>
          <p14:tracePt t="139066" x="2606675" y="6692900"/>
          <p14:tracePt t="139072" x="2703513" y="6705600"/>
          <p14:tracePt t="139091" x="2854325" y="6705600"/>
          <p14:tracePt t="139109" x="2951163" y="6705600"/>
          <p14:tracePt t="139124" x="2965450" y="6705600"/>
          <p14:tracePt t="139160" x="2895600" y="6705600"/>
          <p14:tracePt t="139168" x="2786063" y="6692900"/>
          <p14:tracePt t="139184" x="2495550" y="6678613"/>
          <p14:tracePt t="139201" x="2068513" y="6678613"/>
          <p14:tracePt t="139218" x="1571625" y="6678613"/>
          <p14:tracePt t="139224" x="1379538" y="6678613"/>
          <p14:tracePt t="139231" x="1200150" y="6678613"/>
          <p14:tracePt t="139251" x="579438" y="6678613"/>
          <p14:tracePt t="139256" x="414338" y="6678613"/>
          <p14:tracePt t="139264" x="358775" y="6678613"/>
          <p14:tracePt t="139328" x="373063" y="6678613"/>
          <p14:tracePt t="139344" x="400050" y="6678613"/>
          <p14:tracePt t="139364" x="482600" y="6678613"/>
          <p14:tracePt t="139368" x="552450" y="6678613"/>
          <p14:tracePt t="139375" x="606425" y="6678613"/>
          <p14:tracePt t="139396" x="744538" y="6678613"/>
          <p14:tracePt t="139400" x="814388" y="6678613"/>
          <p14:tracePt t="139408" x="896938" y="6678613"/>
          <p14:tracePt t="139429" x="938213" y="6678613"/>
          <p14:tracePt t="139485" x="923925" y="6678613"/>
          <p14:tracePt t="139489" x="909638" y="6651625"/>
          <p14:tracePt t="139496" x="882650" y="6651625"/>
          <p14:tracePt t="139503" x="868363" y="6651625"/>
          <p14:tracePt t="139522" x="827088" y="6651625"/>
          <p14:tracePt t="139528" x="800100" y="6651625"/>
          <p14:tracePt t="139535" x="785813" y="6651625"/>
          <p14:tracePt t="139608" x="773113" y="6651625"/>
          <p14:tracePt t="139615" x="785813" y="6651625"/>
          <p14:tracePt t="139634" x="814388" y="6664325"/>
          <p14:tracePt t="139640" x="827088" y="6664325"/>
          <p14:tracePt t="139647" x="855663" y="6664325"/>
          <p14:tracePt t="139695" x="868363" y="6664325"/>
          <p14:tracePt t="139856" x="896938" y="6664325"/>
          <p14:tracePt t="139872" x="909638" y="6664325"/>
          <p14:tracePt t="139896" x="950913" y="6678613"/>
          <p14:tracePt t="139904" x="965200" y="6678613"/>
          <p14:tracePt t="139912" x="993775" y="6678613"/>
          <p14:tracePt t="139924" x="1006475" y="6678613"/>
          <p14:tracePt t="139927" x="1035050" y="6678613"/>
          <p14:tracePt t="139935" x="1047750" y="6678613"/>
          <p14:tracePt t="140185" x="993775" y="6692900"/>
          <p14:tracePt t="140193" x="950913" y="6692900"/>
          <p14:tracePt t="140200" x="882650" y="6692900"/>
          <p14:tracePt t="140227" x="814388" y="6692900"/>
          <p14:tracePt t="140344" x="814388" y="6705600"/>
          <p14:tracePt t="140384" x="814388" y="6719888"/>
          <p14:tracePt t="140920" x="827088" y="6719888"/>
          <p14:tracePt t="140964" x="841375" y="6719888"/>
          <p14:tracePt t="140968" x="855663" y="6705600"/>
          <p14:tracePt t="141936" x="841375" y="6705600"/>
          <p14:tracePt t="141945" x="827088" y="6705600"/>
          <p14:tracePt t="141962" x="800100" y="6705600"/>
          <p14:tracePt t="141968" x="785813" y="6705600"/>
          <p14:tracePt t="141989" x="744538" y="6705600"/>
          <p14:tracePt t="141992" x="730250" y="6705600"/>
          <p14:tracePt t="142020" x="703263" y="6705600"/>
          <p14:tracePt t="142096" x="688975" y="6705600"/>
          <p14:tracePt t="142120" x="676275" y="6705600"/>
          <p14:tracePt t="142152" x="661988" y="6705600"/>
          <p14:tracePt t="142159" x="647700" y="6705600"/>
          <p14:tracePt t="142184" x="635000" y="6705600"/>
          <p14:tracePt t="142191" x="620713" y="6692900"/>
          <p14:tracePt t="142296" x="620713" y="6678613"/>
          <p14:tracePt t="142352" x="606425" y="6678613"/>
          <p14:tracePt t="143113" x="593725" y="6678613"/>
          <p14:tracePt t="143120" x="593725" y="6692900"/>
          <p14:tracePt t="143130" x="579438" y="6692900"/>
          <p14:tracePt t="143158" x="538163" y="6692900"/>
          <p14:tracePt t="143160" x="523875" y="6692900"/>
          <p14:tracePt t="143167" x="496888" y="6705600"/>
          <p14:tracePt t="143176" x="482600" y="6705600"/>
          <p14:tracePt t="143202" x="455613" y="6705600"/>
          <p14:tracePt t="143220" x="441325" y="6705600"/>
          <p14:tracePt t="143236" x="427038" y="6705600"/>
          <p14:tracePt t="145201" x="414338" y="6705600"/>
          <p14:tracePt t="145209" x="400050" y="6705600"/>
          <p14:tracePt t="145729" x="400050" y="6734175"/>
          <p14:tracePt t="145770" x="373063" y="6761163"/>
          <p14:tracePt t="145799" x="344488" y="6775450"/>
          <p14:tracePt t="145800" x="331788" y="6775450"/>
          <p14:tracePt t="145830" x="303213" y="6789738"/>
          <p14:tracePt t="145832" x="303213" y="6802438"/>
          <p14:tracePt t="145928" x="276225" y="6802438"/>
          <p14:tracePt t="145969" x="276225" y="6789738"/>
          <p14:tracePt t="146002" x="261938" y="6789738"/>
          <p14:tracePt t="146040" x="261938" y="6775450"/>
          <p14:tracePt t="146072" x="247650" y="6775450"/>
          <p14:tracePt t="146079" x="247650" y="6761163"/>
          <p14:tracePt t="146104" x="234950" y="6761163"/>
          <p14:tracePt t="146111" x="220663" y="6746875"/>
          <p14:tracePt t="146151" x="220663" y="6734175"/>
          <p14:tracePt t="146569" x="206375" y="6734175"/>
          <p14:tracePt t="146897" x="193675" y="6734175"/>
          <p14:tracePt t="146912" x="179388" y="6746875"/>
          <p14:tracePt t="148145" x="179388" y="6761163"/>
          <p14:tracePt t="148193" x="152400" y="6775450"/>
          <p14:tracePt t="150920" x="138113" y="6789738"/>
          <p14:tracePt t="150928" x="123825" y="6789738"/>
          <p14:tracePt t="150936" x="96838" y="6789738"/>
          <p14:tracePt t="150944" x="68263" y="6816725"/>
          <p14:tracePt t="150959" x="0" y="6843713"/>
          <p14:tracePt t="151809" x="400050" y="6816725"/>
          <p14:tracePt t="151817" x="496888" y="6816725"/>
          <p14:tracePt t="151825" x="565150" y="6816725"/>
          <p14:tracePt t="151848" x="841375" y="6816725"/>
          <p14:tracePt t="151856" x="950913" y="6816725"/>
          <p14:tracePt t="151881" x="1309688" y="6843713"/>
          <p14:tracePt t="151888" x="1435100" y="6843713"/>
          <p14:tracePt t="152200" x="5627688" y="6802438"/>
          <p14:tracePt t="152208" x="5737225" y="6789738"/>
          <p14:tracePt t="152228" x="5916613" y="6775450"/>
          <p14:tracePt t="152232" x="5972175" y="6775450"/>
          <p14:tracePt t="152240" x="6040438" y="6775450"/>
          <p14:tracePt t="152257" x="6137275" y="6775450"/>
          <p14:tracePt t="152273" x="6207125" y="6775450"/>
          <p14:tracePt t="152289" x="6261100" y="6775450"/>
          <p14:tracePt t="152296" x="6289675" y="6775450"/>
          <p14:tracePt t="152304" x="6316663" y="6775450"/>
          <p14:tracePt t="152311" x="6343650" y="6775450"/>
          <p14:tracePt t="152319" x="6372225" y="6775450"/>
          <p14:tracePt t="152335" x="6384925" y="6775450"/>
          <p14:tracePt t="152350" x="6440488" y="6775450"/>
          <p14:tracePt t="152367" x="6454775" y="6775450"/>
          <p14:tracePt t="152369" x="6510338" y="6775450"/>
          <p14:tracePt t="152375" x="6523038" y="6775450"/>
          <p14:tracePt t="152383" x="6537325" y="6775450"/>
          <p14:tracePt t="152398" x="6564313" y="6761163"/>
          <p14:tracePt t="152417" x="6578600" y="6761163"/>
          <p14:tracePt t="152479" x="6592888" y="6761163"/>
          <p14:tracePt t="152496" x="6605588" y="6761163"/>
          <p14:tracePt t="152514" x="6634163" y="6761163"/>
          <p14:tracePt t="152527" x="6648450" y="6761163"/>
          <p14:tracePt t="152544" x="6702425" y="6761163"/>
          <p14:tracePt t="152551" x="6716713" y="6761163"/>
          <p14:tracePt t="152559" x="6743700" y="6761163"/>
          <p14:tracePt t="152578" x="6799263" y="6761163"/>
          <p14:tracePt t="152592" x="6813550" y="6761163"/>
          <p14:tracePt t="152610" x="6840538" y="6761163"/>
          <p14:tracePt t="152615" x="6854825" y="6761163"/>
          <p14:tracePt t="152636" x="6869113" y="6761163"/>
          <p14:tracePt t="152639" x="6896100" y="6761163"/>
          <p14:tracePt t="152669" x="6964363" y="6761163"/>
          <p14:tracePt t="152672" x="6978650" y="6761163"/>
          <p14:tracePt t="152690" x="7046913" y="6761163"/>
          <p14:tracePt t="152695" x="7061200" y="6761163"/>
          <p14:tracePt t="152711" x="7089775" y="6761163"/>
          <p14:tracePt t="152732" x="7102475" y="6761163"/>
          <p14:tracePt t="152748" x="7158038" y="6746875"/>
          <p14:tracePt t="152766" x="7172325" y="6746875"/>
          <p14:tracePt t="152769" x="7199313" y="6746875"/>
          <p14:tracePt t="152775" x="7226300" y="6746875"/>
          <p14:tracePt t="152796" x="7296150" y="6746875"/>
          <p14:tracePt t="152811" x="7310438" y="6746875"/>
          <p14:tracePt t="152816" x="7419975" y="6746875"/>
          <p14:tracePt t="152823" x="7475538" y="6746875"/>
          <p14:tracePt t="152844" x="7613650" y="6789738"/>
          <p14:tracePt t="152860" x="7751763" y="6831013"/>
          <p14:tracePt t="153176" x="9696450" y="6831013"/>
          <p14:tracePt t="153195" x="9750425" y="6816725"/>
          <p14:tracePt t="153200" x="9779000" y="6802438"/>
          <p14:tracePt t="153208" x="9791700" y="6775450"/>
          <p14:tracePt t="153227" x="9847263" y="6761163"/>
          <p14:tracePt t="153232" x="9861550" y="6746875"/>
          <p14:tracePt t="153240" x="9861550" y="6734175"/>
          <p14:tracePt t="153253" x="9888538" y="6734175"/>
          <p14:tracePt t="153272" x="9944100" y="6734175"/>
          <p14:tracePt t="153287" x="9958388" y="6734175"/>
          <p14:tracePt t="153288" x="9971088" y="6734175"/>
          <p14:tracePt t="153296" x="9999663" y="6734175"/>
          <p14:tracePt t="153304" x="10026650" y="6734175"/>
          <p14:tracePt t="153312" x="10053638" y="6734175"/>
          <p14:tracePt t="153332" x="10082213" y="6734175"/>
          <p14:tracePt t="153349" x="10179050" y="6734175"/>
          <p14:tracePt t="153351" x="10206038" y="6734175"/>
          <p14:tracePt t="153364" x="10220325" y="6734175"/>
          <p14:tracePt t="153369" x="10261600" y="6734175"/>
          <p14:tracePt t="153376" x="10274300" y="6734175"/>
          <p14:tracePt t="153384" x="10288588" y="6734175"/>
          <p14:tracePt t="153392" x="10302875" y="6719888"/>
          <p14:tracePt t="153400" x="10315575" y="6719888"/>
          <p14:tracePt t="153408" x="10329863" y="6719888"/>
          <p14:tracePt t="153428" x="10371138" y="6705600"/>
          <p14:tracePt t="153432" x="10412413" y="6705600"/>
          <p14:tracePt t="153440" x="10440988" y="6705600"/>
          <p14:tracePt t="153460" x="10523538" y="6664325"/>
          <p14:tracePt t="153489" x="10633075" y="6651625"/>
          <p14:tracePt t="153496" x="10661650" y="6651625"/>
          <p14:tracePt t="153504" x="10688638" y="6651625"/>
          <p14:tracePt t="153525" x="10756900" y="6651625"/>
          <p14:tracePt t="153529" x="10826750" y="6651625"/>
          <p14:tracePt t="153536" x="10882313" y="6651625"/>
          <p14:tracePt t="153556" x="10977563" y="6651625"/>
          <p14:tracePt t="153572" x="11102975" y="6651625"/>
          <p14:tracePt t="153587" x="11171238" y="6651625"/>
          <p14:tracePt t="153592" x="11198225" y="6637338"/>
          <p14:tracePt t="153600" x="11226800" y="6637338"/>
          <p14:tracePt t="153607" x="11253788" y="6610350"/>
          <p14:tracePt t="153633" x="11268075" y="6596063"/>
          <p14:tracePt t="153651" x="11282363" y="6581775"/>
          <p14:tracePt t="153668" x="11295063" y="6554788"/>
          <p14:tracePt t="153672" x="11295063" y="6540500"/>
          <p14:tracePt t="153688" x="11309350" y="6513513"/>
          <p14:tracePt t="153696" x="11323638" y="6499225"/>
          <p14:tracePt t="153714" x="11406188" y="6402388"/>
          <p14:tracePt t="153730" x="11461750" y="6305550"/>
          <p14:tracePt t="153737" x="11503025" y="6264275"/>
          <p14:tracePt t="153744" x="11544300" y="6196013"/>
          <p14:tracePt t="153761" x="11612563" y="6029325"/>
          <p14:tracePt t="153780" x="11639550" y="5934075"/>
          <p14:tracePt t="153782" x="11639550" y="5864225"/>
          <p14:tracePt t="153783" x="11668125" y="5767388"/>
          <p14:tracePt t="153792" x="11682413" y="5670550"/>
          <p14:tracePt t="153800" x="11695113" y="5575300"/>
          <p14:tracePt t="153808" x="11709400" y="5464175"/>
          <p14:tracePt t="153827" x="11750675" y="5326063"/>
          <p14:tracePt t="153843" x="11777663" y="5160963"/>
          <p14:tracePt t="153848" x="11791950" y="5105400"/>
          <p14:tracePt t="153856" x="11791950" y="5049838"/>
          <p14:tracePt t="153864" x="11791950" y="4981575"/>
          <p14:tracePt t="153872" x="11806238" y="4899025"/>
          <p14:tracePt t="153912" x="11874500" y="4637088"/>
          <p14:tracePt t="153920" x="11874500" y="4594225"/>
          <p14:tracePt t="153928" x="11874500" y="4552950"/>
          <p14:tracePt t="153943" x="11874500" y="4511675"/>
          <p14:tracePt t="153945" x="11874500" y="4470400"/>
          <p14:tracePt t="153952" x="11874500" y="4429125"/>
          <p14:tracePt t="153969" x="11874500" y="4346575"/>
          <p14:tracePt t="153987" x="11874500" y="4264025"/>
          <p14:tracePt t="154002" x="11888788" y="4152900"/>
          <p14:tracePt t="154009" x="11888788" y="4098925"/>
          <p14:tracePt t="154016" x="11903075" y="4029075"/>
          <p14:tracePt t="154035" x="11915775" y="3919538"/>
          <p14:tracePt t="154050" x="11930063" y="3808413"/>
          <p14:tracePt t="154067" x="11971338" y="3725863"/>
          <p14:tracePt t="154073" x="11971338" y="3684588"/>
          <p14:tracePt t="154080" x="11971338" y="3670300"/>
          <p14:tracePt t="154088" x="11985625" y="3629025"/>
          <p14:tracePt t="154096" x="11998325" y="3602038"/>
          <p14:tracePt t="154114" x="11998325" y="3573463"/>
          <p14:tracePt t="154129" x="12039600" y="3532188"/>
          <p14:tracePt t="154146" x="12068175" y="3463925"/>
          <p14:tracePt t="154152" x="12080875" y="3422650"/>
          <p14:tracePt t="154160" x="12109450" y="3381375"/>
          <p14:tracePt t="154168" x="12150725" y="3340100"/>
          <p14:tracePt t="154176" x="12177713" y="32845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27447" y="2622930"/>
            <a:ext cx="1943100" cy="1895475"/>
          </a:xfrm>
          <a:prstGeom prst="rect">
            <a:avLst/>
          </a:prstGeom>
        </p:spPr>
      </p:pic>
      <p:pic>
        <p:nvPicPr>
          <p:cNvPr id="4" name="Picture 3"/>
          <p:cNvPicPr>
            <a:picLocks noChangeAspect="1"/>
          </p:cNvPicPr>
          <p:nvPr/>
        </p:nvPicPr>
        <p:blipFill>
          <a:blip r:embed="rId5"/>
          <a:stretch>
            <a:fillRect/>
          </a:stretch>
        </p:blipFill>
        <p:spPr>
          <a:xfrm>
            <a:off x="3299138" y="446400"/>
            <a:ext cx="1524000" cy="1895475"/>
          </a:xfrm>
          <a:prstGeom prst="rect">
            <a:avLst/>
          </a:prstGeom>
        </p:spPr>
      </p:pic>
      <p:pic>
        <p:nvPicPr>
          <p:cNvPr id="5" name="Picture 4"/>
          <p:cNvPicPr>
            <a:picLocks noChangeAspect="1"/>
          </p:cNvPicPr>
          <p:nvPr/>
        </p:nvPicPr>
        <p:blipFill>
          <a:blip r:embed="rId6"/>
          <a:stretch>
            <a:fillRect/>
          </a:stretch>
        </p:blipFill>
        <p:spPr>
          <a:xfrm>
            <a:off x="3303430" y="4518405"/>
            <a:ext cx="1706451" cy="1876425"/>
          </a:xfrm>
          <a:prstGeom prst="rect">
            <a:avLst/>
          </a:prstGeom>
        </p:spPr>
      </p:pic>
      <p:cxnSp>
        <p:nvCxnSpPr>
          <p:cNvPr id="7" name="Straight Arrow Connector 6"/>
          <p:cNvCxnSpPr/>
          <p:nvPr/>
        </p:nvCxnSpPr>
        <p:spPr>
          <a:xfrm flipV="1">
            <a:off x="2070547" y="2341875"/>
            <a:ext cx="1228591" cy="819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070547" y="3335628"/>
            <a:ext cx="1097656" cy="1378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7"/>
          <a:stretch>
            <a:fillRect/>
          </a:stretch>
        </p:blipFill>
        <p:spPr>
          <a:xfrm>
            <a:off x="6051729" y="0"/>
            <a:ext cx="1627761" cy="1712890"/>
          </a:xfrm>
          <a:prstGeom prst="rect">
            <a:avLst/>
          </a:prstGeom>
        </p:spPr>
      </p:pic>
      <p:grpSp>
        <p:nvGrpSpPr>
          <p:cNvPr id="11" name="Group 10"/>
          <p:cNvGrpSpPr/>
          <p:nvPr/>
        </p:nvGrpSpPr>
        <p:grpSpPr>
          <a:xfrm>
            <a:off x="5976542" y="1872583"/>
            <a:ext cx="1702948" cy="1758472"/>
            <a:chOff x="6069377" y="1587"/>
            <a:chExt cx="2049322" cy="2518833"/>
          </a:xfrm>
        </p:grpSpPr>
        <p:sp>
          <p:nvSpPr>
            <p:cNvPr id="12" name="Rounded Rectangle 11"/>
            <p:cNvSpPr/>
            <p:nvPr/>
          </p:nvSpPr>
          <p:spPr>
            <a:xfrm>
              <a:off x="6069377" y="1587"/>
              <a:ext cx="2049322" cy="251883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4"/>
            <p:cNvSpPr txBox="1"/>
            <p:nvPr/>
          </p:nvSpPr>
          <p:spPr>
            <a:xfrm>
              <a:off x="6129400" y="283473"/>
              <a:ext cx="1929276" cy="21769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kern="1200" dirty="0"/>
                <a:t>Des anomalies qui affectent les gonosomes</a:t>
              </a:r>
            </a:p>
          </p:txBody>
        </p:sp>
      </p:grpSp>
      <p:cxnSp>
        <p:nvCxnSpPr>
          <p:cNvPr id="15" name="Straight Arrow Connector 14"/>
          <p:cNvCxnSpPr/>
          <p:nvPr/>
        </p:nvCxnSpPr>
        <p:spPr>
          <a:xfrm flipV="1">
            <a:off x="4823138" y="682580"/>
            <a:ext cx="1153404" cy="489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009881" y="1872583"/>
            <a:ext cx="772733" cy="469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778839" y="446400"/>
            <a:ext cx="566671" cy="236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778839" y="927278"/>
            <a:ext cx="721217" cy="373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00056" y="195158"/>
            <a:ext cx="3691944" cy="1477328"/>
          </a:xfrm>
          <a:prstGeom prst="rect">
            <a:avLst/>
          </a:prstGeom>
          <a:noFill/>
        </p:spPr>
        <p:txBody>
          <a:bodyPr wrap="square" rtlCol="0">
            <a:spAutoFit/>
          </a:bodyPr>
          <a:lstStyle/>
          <a:p>
            <a:r>
              <a:rPr lang="en-US" b="1" dirty="0">
                <a:hlinkClick r:id="rId8" action="ppaction://hlinksldjump"/>
              </a:rPr>
              <a:t>Un autosome </a:t>
            </a:r>
            <a:r>
              <a:rPr lang="en-US" b="1" dirty="0" err="1">
                <a:hlinkClick r:id="rId8" action="ppaction://hlinksldjump"/>
              </a:rPr>
              <a:t>surnuméraire</a:t>
            </a:r>
            <a:endParaRPr lang="en-US" b="1" dirty="0"/>
          </a:p>
          <a:p>
            <a:r>
              <a:rPr lang="en-US" dirty="0"/>
              <a:t>Ex: </a:t>
            </a:r>
            <a:r>
              <a:rPr lang="en-US" dirty="0" err="1"/>
              <a:t>trisomie</a:t>
            </a:r>
            <a:r>
              <a:rPr lang="en-US" dirty="0"/>
              <a:t> </a:t>
            </a:r>
            <a:r>
              <a:rPr lang="en-US" dirty="0">
                <a:hlinkClick r:id="rId9" action="ppaction://hlinksldjump"/>
              </a:rPr>
              <a:t>21</a:t>
            </a:r>
            <a:r>
              <a:rPr lang="en-US" dirty="0"/>
              <a:t>, </a:t>
            </a:r>
            <a:r>
              <a:rPr lang="en-US" dirty="0">
                <a:hlinkClick r:id="rId10" action="ppaction://hlinksldjump"/>
              </a:rPr>
              <a:t>18, </a:t>
            </a:r>
            <a:r>
              <a:rPr lang="en-US" dirty="0">
                <a:hlinkClick r:id="rId11" action="ppaction://hlinksldjump"/>
              </a:rPr>
              <a:t>13</a:t>
            </a:r>
            <a:r>
              <a:rPr lang="en-US" dirty="0"/>
              <a:t>  </a:t>
            </a:r>
          </a:p>
          <a:p>
            <a:r>
              <a:rPr lang="en-US" dirty="0">
                <a:hlinkClick r:id="rId12" action="ppaction://hlinksldjump"/>
              </a:rPr>
              <a:t>       causes</a:t>
            </a:r>
            <a:endParaRPr lang="en-US" dirty="0"/>
          </a:p>
          <a:p>
            <a:r>
              <a:rPr lang="en-US" b="1" dirty="0"/>
              <a:t>Un autosome </a:t>
            </a:r>
            <a:r>
              <a:rPr lang="en-US" b="1" dirty="0" err="1"/>
              <a:t>en</a:t>
            </a:r>
            <a:r>
              <a:rPr lang="en-US" b="1" dirty="0"/>
              <a:t> </a:t>
            </a:r>
            <a:r>
              <a:rPr lang="en-US" b="1" dirty="0" err="1"/>
              <a:t>déficit</a:t>
            </a:r>
            <a:endParaRPr lang="en-US" b="1" dirty="0"/>
          </a:p>
          <a:p>
            <a:r>
              <a:rPr lang="en-US" dirty="0"/>
              <a:t>Ex: </a:t>
            </a:r>
            <a:r>
              <a:rPr lang="en-US" dirty="0" err="1"/>
              <a:t>monosomie</a:t>
            </a:r>
            <a:r>
              <a:rPr lang="en-US" dirty="0"/>
              <a:t> 21, </a:t>
            </a:r>
            <a:r>
              <a:rPr lang="en-US" dirty="0" err="1"/>
              <a:t>monosomie</a:t>
            </a:r>
            <a:r>
              <a:rPr lang="en-US" dirty="0"/>
              <a:t> 13,…</a:t>
            </a:r>
            <a:endParaRPr lang="fr-FR" dirty="0"/>
          </a:p>
        </p:txBody>
      </p:sp>
      <p:sp>
        <p:nvSpPr>
          <p:cNvPr id="24" name="Rectangle 23"/>
          <p:cNvSpPr/>
          <p:nvPr/>
        </p:nvSpPr>
        <p:spPr>
          <a:xfrm>
            <a:off x="8460018" y="1956054"/>
            <a:ext cx="3615441" cy="2031325"/>
          </a:xfrm>
          <a:prstGeom prst="rect">
            <a:avLst/>
          </a:prstGeom>
        </p:spPr>
        <p:txBody>
          <a:bodyPr wrap="square">
            <a:spAutoFit/>
          </a:bodyPr>
          <a:lstStyle/>
          <a:p>
            <a:r>
              <a:rPr lang="en-US" b="1" dirty="0"/>
              <a:t>Un</a:t>
            </a:r>
            <a:r>
              <a:rPr lang="en-US" dirty="0"/>
              <a:t> </a:t>
            </a:r>
            <a:r>
              <a:rPr lang="en-US" b="1" dirty="0" err="1"/>
              <a:t>gonosome</a:t>
            </a:r>
            <a:r>
              <a:rPr lang="en-US" b="1" dirty="0"/>
              <a:t> </a:t>
            </a:r>
            <a:r>
              <a:rPr lang="en-US" b="1" dirty="0" err="1"/>
              <a:t>surnuméraire</a:t>
            </a:r>
            <a:endParaRPr lang="en-US" b="1" dirty="0"/>
          </a:p>
          <a:p>
            <a:r>
              <a:rPr lang="en-US" dirty="0"/>
              <a:t>Ex: </a:t>
            </a:r>
            <a:r>
              <a:rPr lang="en-US" dirty="0">
                <a:hlinkClick r:id="rId13" action="ppaction://hlinksldjump"/>
              </a:rPr>
              <a:t>XXY ( </a:t>
            </a:r>
            <a:r>
              <a:rPr lang="en-US" dirty="0" err="1">
                <a:hlinkClick r:id="rId13" action="ppaction://hlinksldjump"/>
              </a:rPr>
              <a:t>syndrôme</a:t>
            </a:r>
            <a:r>
              <a:rPr lang="en-US" dirty="0">
                <a:hlinkClick r:id="rId13" action="ppaction://hlinksldjump"/>
              </a:rPr>
              <a:t> de </a:t>
            </a:r>
            <a:r>
              <a:rPr lang="en-US" dirty="0" err="1">
                <a:hlinkClick r:id="rId13" action="ppaction://hlinksldjump"/>
              </a:rPr>
              <a:t>Klinefelter</a:t>
            </a:r>
            <a:r>
              <a:rPr lang="en-US" dirty="0">
                <a:hlinkClick r:id="rId13" action="ppaction://hlinksldjump"/>
              </a:rPr>
              <a:t>)</a:t>
            </a:r>
            <a:endParaRPr lang="en-US" dirty="0"/>
          </a:p>
          <a:p>
            <a:r>
              <a:rPr lang="en-US" dirty="0"/>
              <a:t>XXX, XXXY, </a:t>
            </a:r>
            <a:r>
              <a:rPr lang="en-US" dirty="0">
                <a:hlinkClick r:id="rId12" action="ppaction://hlinksldjump"/>
              </a:rPr>
              <a:t>XYY,…..</a:t>
            </a:r>
            <a:endParaRPr lang="en-US" dirty="0"/>
          </a:p>
          <a:p>
            <a:endParaRPr lang="en-US" dirty="0"/>
          </a:p>
          <a:p>
            <a:r>
              <a:rPr lang="en-US" b="1" dirty="0">
                <a:hlinkClick r:id="rId14" action="ppaction://hlinksldjump"/>
              </a:rPr>
              <a:t>Un </a:t>
            </a:r>
            <a:r>
              <a:rPr lang="en-US" b="1" dirty="0" err="1">
                <a:hlinkClick r:id="rId14" action="ppaction://hlinksldjump"/>
              </a:rPr>
              <a:t>gonosome</a:t>
            </a:r>
            <a:r>
              <a:rPr lang="en-US" b="1" dirty="0">
                <a:hlinkClick r:id="rId14" action="ppaction://hlinksldjump"/>
              </a:rPr>
              <a:t> </a:t>
            </a:r>
            <a:r>
              <a:rPr lang="en-US" b="1" dirty="0" err="1">
                <a:hlinkClick r:id="rId14" action="ppaction://hlinksldjump"/>
              </a:rPr>
              <a:t>en</a:t>
            </a:r>
            <a:r>
              <a:rPr lang="en-US" b="1" dirty="0">
                <a:hlinkClick r:id="rId14" action="ppaction://hlinksldjump"/>
              </a:rPr>
              <a:t> </a:t>
            </a:r>
            <a:r>
              <a:rPr lang="en-US" b="1" dirty="0" err="1">
                <a:hlinkClick r:id="rId14" action="ppaction://hlinksldjump"/>
              </a:rPr>
              <a:t>déficit</a:t>
            </a:r>
            <a:endParaRPr lang="en-US" b="1" dirty="0"/>
          </a:p>
          <a:p>
            <a:r>
              <a:rPr lang="en-US" dirty="0"/>
              <a:t>Ex: </a:t>
            </a:r>
            <a:r>
              <a:rPr lang="en-US" dirty="0" err="1"/>
              <a:t>monosomie</a:t>
            </a:r>
            <a:r>
              <a:rPr lang="en-US" dirty="0"/>
              <a:t> sexuelle X0 </a:t>
            </a:r>
            <a:r>
              <a:rPr lang="en-US" dirty="0" err="1"/>
              <a:t>syndrôme</a:t>
            </a:r>
            <a:r>
              <a:rPr lang="en-US" dirty="0"/>
              <a:t> de Turner </a:t>
            </a:r>
            <a:endParaRPr lang="fr-FR" dirty="0"/>
          </a:p>
        </p:txBody>
      </p:sp>
      <p:cxnSp>
        <p:nvCxnSpPr>
          <p:cNvPr id="26" name="Straight Arrow Connector 25"/>
          <p:cNvCxnSpPr>
            <a:stCxn id="12" idx="3"/>
          </p:cNvCxnSpPr>
          <p:nvPr/>
        </p:nvCxnSpPr>
        <p:spPr>
          <a:xfrm flipV="1">
            <a:off x="7679490" y="2341875"/>
            <a:ext cx="666020" cy="409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778839" y="3161763"/>
            <a:ext cx="681179" cy="294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151549" y="4713668"/>
            <a:ext cx="991674" cy="618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151549" y="5447763"/>
            <a:ext cx="991674" cy="540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151549" y="5628068"/>
            <a:ext cx="721217" cy="766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5254580" y="5203065"/>
            <a:ext cx="1146220" cy="128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801214" y="4411114"/>
            <a:ext cx="4592834" cy="369332"/>
          </a:xfrm>
          <a:prstGeom prst="rect">
            <a:avLst/>
          </a:prstGeom>
          <a:noFill/>
        </p:spPr>
        <p:txBody>
          <a:bodyPr wrap="square" rtlCol="0">
            <a:spAutoFit/>
          </a:bodyPr>
          <a:lstStyle/>
          <a:p>
            <a:r>
              <a:rPr lang="en-US" b="1" dirty="0">
                <a:hlinkClick r:id="rId15" action="ppaction://hlinksldjump"/>
              </a:rPr>
              <a:t>Translocation 14 </a:t>
            </a:r>
            <a:r>
              <a:rPr lang="en-US" b="1" baseline="30000" dirty="0">
                <a:hlinkClick r:id="rId15" action="ppaction://hlinksldjump"/>
              </a:rPr>
              <a:t>21</a:t>
            </a:r>
            <a:endParaRPr lang="fr-FR" b="1" dirty="0"/>
          </a:p>
        </p:txBody>
      </p:sp>
      <p:sp>
        <p:nvSpPr>
          <p:cNvPr id="40" name="TextBox 39"/>
          <p:cNvSpPr txBox="1"/>
          <p:nvPr/>
        </p:nvSpPr>
        <p:spPr>
          <a:xfrm>
            <a:off x="6338211" y="4840029"/>
            <a:ext cx="4478093" cy="646331"/>
          </a:xfrm>
          <a:prstGeom prst="rect">
            <a:avLst/>
          </a:prstGeom>
          <a:noFill/>
        </p:spPr>
        <p:txBody>
          <a:bodyPr wrap="square" rtlCol="0">
            <a:spAutoFit/>
          </a:bodyPr>
          <a:lstStyle/>
          <a:p>
            <a:r>
              <a:rPr lang="en-US" dirty="0">
                <a:hlinkClick r:id="rId16" action="ppaction://hlinksldjump"/>
              </a:rPr>
              <a:t>Deletion</a:t>
            </a:r>
            <a:endParaRPr lang="en-US" dirty="0"/>
          </a:p>
          <a:p>
            <a:r>
              <a:rPr lang="en-US" dirty="0"/>
              <a:t> ex deletion du bras court du chromosome  5</a:t>
            </a:r>
            <a:endParaRPr lang="fr-FR" dirty="0"/>
          </a:p>
        </p:txBody>
      </p:sp>
      <p:pic>
        <p:nvPicPr>
          <p:cNvPr id="41" name="Picture 40"/>
          <p:cNvPicPr>
            <a:picLocks noChangeAspect="1"/>
          </p:cNvPicPr>
          <p:nvPr/>
        </p:nvPicPr>
        <p:blipFill>
          <a:blip r:embed="rId17"/>
          <a:stretch>
            <a:fillRect/>
          </a:stretch>
        </p:blipFill>
        <p:spPr>
          <a:xfrm>
            <a:off x="10718986" y="4642667"/>
            <a:ext cx="1280666" cy="1479235"/>
          </a:xfrm>
          <a:prstGeom prst="rect">
            <a:avLst/>
          </a:prstGeom>
        </p:spPr>
      </p:pic>
      <p:sp>
        <p:nvSpPr>
          <p:cNvPr id="42" name="TextBox 41"/>
          <p:cNvSpPr txBox="1"/>
          <p:nvPr/>
        </p:nvSpPr>
        <p:spPr>
          <a:xfrm>
            <a:off x="6279037" y="5735254"/>
            <a:ext cx="3115374" cy="369332"/>
          </a:xfrm>
          <a:prstGeom prst="rect">
            <a:avLst/>
          </a:prstGeom>
          <a:noFill/>
        </p:spPr>
        <p:txBody>
          <a:bodyPr wrap="square" rtlCol="0">
            <a:spAutoFit/>
          </a:bodyPr>
          <a:lstStyle/>
          <a:p>
            <a:r>
              <a:rPr lang="en-US" dirty="0"/>
              <a:t>Duplication</a:t>
            </a:r>
            <a:endParaRPr lang="fr-FR" dirty="0"/>
          </a:p>
        </p:txBody>
      </p:sp>
      <p:sp>
        <p:nvSpPr>
          <p:cNvPr id="43" name="TextBox 42"/>
          <p:cNvSpPr txBox="1"/>
          <p:nvPr/>
        </p:nvSpPr>
        <p:spPr>
          <a:xfrm>
            <a:off x="5962918" y="6269787"/>
            <a:ext cx="2382592" cy="369332"/>
          </a:xfrm>
          <a:prstGeom prst="rect">
            <a:avLst/>
          </a:prstGeom>
          <a:noFill/>
        </p:spPr>
        <p:txBody>
          <a:bodyPr wrap="square" rtlCol="0">
            <a:spAutoFit/>
          </a:bodyPr>
          <a:lstStyle/>
          <a:p>
            <a:r>
              <a:rPr lang="en-US" dirty="0">
                <a:hlinkClick r:id="" action="ppaction://noaction"/>
              </a:rPr>
              <a:t>Inversion</a:t>
            </a:r>
            <a:endParaRPr lang="fr-FR" dirty="0"/>
          </a:p>
        </p:txBody>
      </p:sp>
      <p:pic>
        <p:nvPicPr>
          <p:cNvPr id="6" name="Audio 5">
            <a:hlinkClick r:id="" action="ppaction://media"/>
            <a:extLst>
              <a:ext uri="{FF2B5EF4-FFF2-40B4-BE49-F238E27FC236}">
                <a16:creationId xmlns:a16="http://schemas.microsoft.com/office/drawing/2014/main" id="{D2218EFD-DB9F-418D-B6BD-53BDE696590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6342830"/>
      </p:ext>
    </p:extLst>
  </p:cSld>
  <p:clrMapOvr>
    <a:masterClrMapping/>
  </p:clrMapOvr>
  <mc:AlternateContent xmlns:mc="http://schemas.openxmlformats.org/markup-compatibility/2006">
    <mc:Choice xmlns:p14="http://schemas.microsoft.com/office/powerpoint/2010/main" Requires="p14">
      <p:transition spd="slow" p14:dur="2000" advTm="23093"/>
    </mc:Choice>
    <mc:Fallback>
      <p:transition spd="slow" advTm="23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703" x="11777663" y="3643313"/>
          <p14:tracePt t="729" x="11653838" y="3643313"/>
          <p14:tracePt t="828" x="11144250" y="3643313"/>
          <p14:tracePt t="835" x="11115675" y="3643313"/>
          <p14:tracePt t="843" x="11102975" y="3656013"/>
          <p14:tracePt t="851" x="11061700" y="3670300"/>
          <p14:tracePt t="876" x="11020425" y="3684588"/>
          <p14:tracePt t="878" x="10895013" y="3740150"/>
          <p14:tracePt t="882" x="10799763" y="3767138"/>
          <p14:tracePt t="891" x="10702925" y="3794125"/>
          <p14:tracePt t="906" x="10550525" y="3876675"/>
          <p14:tracePt t="921" x="10261600" y="3960813"/>
          <p14:tracePt t="923" x="10137775" y="4002088"/>
          <p14:tracePt t="931" x="9985375" y="4029075"/>
          <p14:tracePt t="938" x="9847263" y="4084638"/>
          <p14:tracePt t="947" x="9696450" y="4125913"/>
          <p14:tracePt t="954" x="9544050" y="4181475"/>
          <p14:tracePt t="971" x="9267825" y="4249738"/>
          <p14:tracePt t="980" x="9117013" y="4291013"/>
          <p14:tracePt t="1002" x="8799513" y="4387850"/>
          <p14:tracePt t="1003" x="8702675" y="4429125"/>
          <p14:tracePt t="1010" x="8605838" y="4443413"/>
          <p14:tracePt t="1033" x="8467725" y="4470400"/>
          <p14:tracePt t="1035" x="8440738" y="4484688"/>
          <p14:tracePt t="1043" x="8399463" y="4484688"/>
          <p14:tracePt t="1050" x="8358188" y="4498975"/>
          <p14:tracePt t="1058" x="8316913" y="4511675"/>
          <p14:tracePt t="1076" x="8288338" y="4511675"/>
          <p14:tracePt t="1093" x="8247063" y="4511675"/>
          <p14:tracePt t="1099" x="8234363" y="4540250"/>
          <p14:tracePt t="1106" x="8220075" y="4540250"/>
          <p14:tracePt t="1114" x="8205788" y="4540250"/>
          <p14:tracePt t="1135" x="8193088" y="4540250"/>
          <p14:tracePt t="1137" x="8164513" y="4552950"/>
          <p14:tracePt t="1141" x="8150225" y="4567238"/>
          <p14:tracePt t="1146" x="8137525" y="4567238"/>
          <p14:tracePt t="1167" x="8108950" y="4567238"/>
          <p14:tracePt t="1185" x="8067675" y="4581525"/>
          <p14:tracePt t="1187" x="8026400" y="4608513"/>
          <p14:tracePt t="1194" x="7972425" y="4608513"/>
          <p14:tracePt t="1205" x="7929563" y="4608513"/>
          <p14:tracePt t="1210" x="7875588" y="4637088"/>
          <p14:tracePt t="1218" x="7834313" y="4649788"/>
          <p14:tracePt t="1226" x="7778750" y="4678363"/>
          <p14:tracePt t="1248" x="7613650" y="4705350"/>
          <p14:tracePt t="1251" x="7543800" y="4719638"/>
          <p14:tracePt t="1258" x="7446963" y="4746625"/>
          <p14:tracePt t="1292" x="7226300" y="4802188"/>
          <p14:tracePt t="1297" x="7005638" y="4857750"/>
          <p14:tracePt t="1299" x="6896100" y="4884738"/>
          <p14:tracePt t="1306" x="6772275" y="4911725"/>
          <p14:tracePt t="1315" x="6675438" y="4940300"/>
          <p14:tracePt t="1323" x="6578600" y="4953000"/>
          <p14:tracePt t="1340" x="6427788" y="4967288"/>
          <p14:tracePt t="1357" x="6330950" y="4981575"/>
          <p14:tracePt t="1363" x="6248400" y="4995863"/>
          <p14:tracePt t="1370" x="6192838" y="5008563"/>
          <p14:tracePt t="1388" x="6096000" y="5037138"/>
          <p14:tracePt t="1405" x="5972175" y="5049838"/>
          <p14:tracePt t="1410" x="5916613" y="5049838"/>
          <p14:tracePt t="2325" x="4772025" y="3684588"/>
          <p14:tracePt t="2340" x="4745038" y="3656013"/>
          <p14:tracePt t="2347" x="4745038" y="3643313"/>
          <p14:tracePt t="2355" x="4745038" y="3629025"/>
          <p14:tracePt t="2381" x="4745038" y="3602038"/>
          <p14:tracePt t="2383" x="4730750" y="3560763"/>
          <p14:tracePt t="2386" x="4703763" y="3517900"/>
          <p14:tracePt t="2410" x="4675188" y="3422650"/>
          <p14:tracePt t="2429" x="4551363" y="3270250"/>
          <p14:tracePt t="2435" x="4524375" y="3201988"/>
          <p14:tracePt t="2447" x="4510088" y="3187700"/>
          <p14:tracePt t="2451" x="4468813" y="3160713"/>
          <p14:tracePt t="2472" x="4398963" y="3132138"/>
          <p14:tracePt t="2475" x="4357688" y="3117850"/>
          <p14:tracePt t="2483" x="4316413" y="3090863"/>
          <p14:tracePt t="2510" x="4192588" y="3022600"/>
          <p14:tracePt t="2514" x="4178300" y="2994025"/>
          <p14:tracePt t="2538" x="4083050" y="2952750"/>
          <p14:tracePt t="2546" x="4054475" y="2938463"/>
          <p14:tracePt t="2567" x="3930650" y="2897188"/>
          <p14:tracePt t="2584" x="3778250" y="2855913"/>
          <p14:tracePt t="2586" x="3709988" y="2855913"/>
          <p14:tracePt t="2594" x="3586163" y="2855913"/>
          <p14:tracePt t="2604" x="3475038" y="2843213"/>
          <p14:tracePt t="2611" x="3379788" y="2828925"/>
          <p14:tracePt t="2618" x="3268663" y="2828925"/>
          <p14:tracePt t="2626" x="3213100" y="2828925"/>
          <p14:tracePt t="2646" x="3130550" y="2828925"/>
          <p14:tracePt t="2650" x="3089275" y="2828925"/>
          <p14:tracePt t="2658" x="3062288" y="2828925"/>
          <p14:tracePt t="2691" x="3033713" y="2828925"/>
          <p14:tracePt t="2723" x="3033713" y="2843213"/>
          <p14:tracePt t="2756" x="3033713" y="2855913"/>
          <p14:tracePt t="2763" x="3033713" y="2870200"/>
          <p14:tracePt t="2770" x="3033713" y="2884488"/>
          <p14:tracePt t="2787" x="3033713" y="2911475"/>
          <p14:tracePt t="2795" x="3033713" y="2925763"/>
          <p14:tracePt t="2831" x="3021013" y="2967038"/>
          <p14:tracePt t="2833" x="3006725" y="3022600"/>
          <p14:tracePt t="2836" x="3006725" y="3049588"/>
          <p14:tracePt t="2842" x="2992438" y="3076575"/>
          <p14:tracePt t="2867" x="2951163" y="3117850"/>
          <p14:tracePt t="2875" x="2951163" y="3132138"/>
          <p14:tracePt t="2895" x="2924175" y="3160713"/>
          <p14:tracePt t="2926" x="2895600" y="3201988"/>
          <p14:tracePt t="2930" x="2882900" y="3214688"/>
          <p14:tracePt t="2960" x="2868613" y="3243263"/>
          <p14:tracePt t="2992" x="2827338" y="3270250"/>
          <p14:tracePt t="2995" x="2827338" y="3297238"/>
          <p14:tracePt t="3003" x="2786063" y="3325813"/>
          <p14:tracePt t="3022" x="2771775" y="3367088"/>
          <p14:tracePt t="3026" x="2759075" y="3381375"/>
          <p14:tracePt t="3034" x="2759075" y="3394075"/>
          <p14:tracePt t="3051" x="2759075" y="3435350"/>
          <p14:tracePt t="3058" x="2744788" y="3449638"/>
          <p14:tracePt t="3066" x="2730500" y="3476625"/>
          <p14:tracePt t="3080" x="2730500" y="3505200"/>
          <p14:tracePt t="3099" x="2730500" y="3546475"/>
          <p14:tracePt t="3115" x="2730500" y="3560763"/>
          <p14:tracePt t="4442" x="2730500" y="3573463"/>
          <p14:tracePt t="4487" x="2744788" y="3573463"/>
          <p14:tracePt t="4810" x="2744788" y="3587750"/>
          <p14:tracePt t="4818" x="2730500" y="3602038"/>
          <p14:tracePt t="4834" x="2716213" y="3614738"/>
          <p14:tracePt t="4852" x="2689225" y="3629025"/>
          <p14:tracePt t="4859" x="2674938" y="3643313"/>
          <p14:tracePt t="4879" x="2674938" y="3656013"/>
          <p14:tracePt t="4882" x="2662238" y="3670300"/>
          <p14:tracePt t="4911" x="2647950" y="3697288"/>
          <p14:tracePt t="4914" x="2647950" y="3711575"/>
          <p14:tracePt t="4948" x="2633663" y="3725863"/>
          <p14:tracePt t="4986" x="2606675" y="3725863"/>
          <p14:tracePt t="5009" x="2592388" y="3740150"/>
          <p14:tracePt t="5012" x="2579688" y="3740150"/>
          <p14:tracePt t="5085" x="2565400" y="3740150"/>
          <p14:tracePt t="5092" x="2551113" y="3752850"/>
          <p14:tracePt t="5098" x="2551113" y="3767138"/>
          <p14:tracePt t="5121" x="2551113" y="3794125"/>
          <p14:tracePt t="5123" x="2551113" y="3808413"/>
          <p14:tracePt t="5130" x="2551113" y="3822700"/>
          <p14:tracePt t="5148" x="2551113" y="3919538"/>
          <p14:tracePt t="5154" x="2565400" y="3946525"/>
          <p14:tracePt t="5162" x="2592388" y="3960813"/>
          <p14:tracePt t="5180" x="2633663" y="4029075"/>
          <p14:tracePt t="5187" x="2662238" y="4070350"/>
          <p14:tracePt t="5194" x="2689225" y="4098925"/>
          <p14:tracePt t="5211" x="2730500" y="4152900"/>
          <p14:tracePt t="5218" x="2744788" y="4181475"/>
          <p14:tracePt t="5241" x="2759075" y="4208463"/>
          <p14:tracePt t="5243" x="2786063" y="4249738"/>
          <p14:tracePt t="5251" x="2800350" y="4278313"/>
          <p14:tracePt t="5272" x="2841625" y="4305300"/>
          <p14:tracePt t="5287" x="2841625" y="4319588"/>
          <p14:tracePt t="5291" x="2854325" y="4346575"/>
          <p14:tracePt t="5298" x="2868613" y="4360863"/>
          <p14:tracePt t="5306" x="2882900" y="4387850"/>
          <p14:tracePt t="5315" x="2895600" y="4414838"/>
          <p14:tracePt t="5323" x="2924175" y="4429125"/>
          <p14:tracePt t="5330" x="2924175" y="4443413"/>
          <p14:tracePt t="5338" x="2936875" y="4484688"/>
          <p14:tracePt t="5346" x="2951163" y="4511675"/>
          <p14:tracePt t="5365" x="2951163" y="4552950"/>
          <p14:tracePt t="5381" x="2979738" y="4581525"/>
          <p14:tracePt t="5386" x="2992438" y="4608513"/>
          <p14:tracePt t="5394" x="3006725" y="4622800"/>
          <p14:tracePt t="5403" x="3006725" y="4637088"/>
          <p14:tracePt t="5410" x="3033713" y="4664075"/>
          <p14:tracePt t="5427" x="3048000" y="4664075"/>
          <p14:tracePt t="5428" x="3062288" y="4678363"/>
          <p14:tracePt t="5434" x="3062288" y="4691063"/>
          <p14:tracePt t="5456" x="3062288" y="4705350"/>
          <p14:tracePt t="5472" x="3074988" y="4732338"/>
          <p14:tracePt t="5482" x="3074988" y="4746625"/>
          <p14:tracePt t="5549" x="3074988" y="4760913"/>
          <p14:tracePt t="5566" x="3074988" y="4773613"/>
          <p14:tracePt t="5570" x="3074988" y="4787900"/>
          <p14:tracePt t="5578" x="3074988" y="4802188"/>
          <p14:tracePt t="5586" x="3074988" y="4816475"/>
          <p14:tracePt t="5594" x="3074988" y="4829175"/>
          <p14:tracePt t="5610" x="3089275" y="4857750"/>
          <p14:tracePt t="5626" x="3089275" y="4884738"/>
          <p14:tracePt t="5634" x="3089275" y="4911725"/>
          <p14:tracePt t="5655" x="3103563" y="4926013"/>
          <p14:tracePt t="5658" x="3103563" y="4940300"/>
          <p14:tracePt t="5661" x="3103563" y="4953000"/>
          <p14:tracePt t="5666" x="3116263" y="4981575"/>
          <p14:tracePt t="5688" x="3130550" y="5037138"/>
          <p14:tracePt t="5692" x="3144838" y="5064125"/>
          <p14:tracePt t="5698" x="3144838" y="5091113"/>
          <p14:tracePt t="5718" x="3159125" y="5119688"/>
          <p14:tracePt t="5736" x="3159125" y="5132388"/>
          <p14:tracePt t="5746" x="3171825" y="5160963"/>
          <p14:tracePt t="5850" x="3171825" y="5187950"/>
          <p14:tracePt t="5894" x="3171825" y="5202238"/>
          <p14:tracePt t="5906" x="3171825" y="5216525"/>
          <p14:tracePt t="5926" x="3171825" y="5229225"/>
          <p14:tracePt t="5931" x="3171825" y="5243513"/>
          <p14:tracePt t="5938" x="3171825" y="5257800"/>
          <p14:tracePt t="5955" x="3171825" y="5284788"/>
          <p14:tracePt t="5985" x="3171825" y="5311775"/>
          <p14:tracePt t="5999" x="3171825" y="5340350"/>
          <p14:tracePt t="6004" x="3171825" y="5367338"/>
          <p14:tracePt t="6010" x="3171825" y="5381625"/>
          <p14:tracePt t="6035" x="3171825" y="5408613"/>
          <p14:tracePt t="6042" x="3171825" y="5437188"/>
          <p14:tracePt t="6082" x="3171825" y="5464175"/>
          <p14:tracePt t="6097" x="3171825" y="5478463"/>
          <p14:tracePt t="6098" x="3171825" y="5491163"/>
          <p14:tracePt t="6127" x="3171825" y="5505450"/>
          <p14:tracePt t="6146" x="3171825" y="5534025"/>
          <p14:tracePt t="6266" x="3159125" y="5546725"/>
          <p14:tracePt t="6290" x="3159125" y="5561013"/>
          <p14:tracePt t="6298" x="3144838" y="5575300"/>
          <p14:tracePt t="6351" x="3144838" y="5588000"/>
          <p14:tracePt t="6362" x="3159125" y="5588000"/>
          <p14:tracePt t="6383" x="3171825" y="5588000"/>
          <p14:tracePt t="6388" x="3186113" y="5588000"/>
          <p14:tracePt t="6394" x="3200400" y="5602288"/>
          <p14:tracePt t="6429" x="3241675" y="5616575"/>
          <p14:tracePt t="6434" x="3295650" y="5616575"/>
          <p14:tracePt t="6442" x="3309938" y="5629275"/>
          <p14:tracePt t="6498" x="3324225" y="5629275"/>
          <p14:tracePt t="6570" x="3351213" y="5629275"/>
          <p14:tracePt t="6605" x="3365500" y="5629275"/>
          <p14:tracePt t="6754" x="3351213" y="5629275"/>
          <p14:tracePt t="6780" x="3324225" y="5629275"/>
          <p14:tracePt t="6786" x="3309938" y="5629275"/>
          <p14:tracePt t="6813" x="3282950" y="5629275"/>
          <p14:tracePt t="6906" x="3268663" y="5657850"/>
          <p14:tracePt t="6986" x="3241675" y="5657850"/>
          <p14:tracePt t="7179" x="3254375" y="5657850"/>
          <p14:tracePt t="7186" x="3268663" y="5657850"/>
          <p14:tracePt t="7205" x="3295650" y="5657850"/>
          <p14:tracePt t="7219" x="3309938" y="5657850"/>
          <p14:tracePt t="7239" x="3336925" y="5657850"/>
          <p14:tracePt t="7243" x="3351213" y="5657850"/>
          <p14:tracePt t="7402" x="3336925" y="5657850"/>
          <p14:tracePt t="7418" x="3324225" y="5657850"/>
          <p14:tracePt t="7438" x="3309938" y="5657850"/>
          <p14:tracePt t="7450" x="3282950" y="5657850"/>
          <p14:tracePt t="7479" x="3268663" y="5657850"/>
          <p14:tracePt t="7499" x="3241675" y="5657850"/>
          <p14:tracePt t="7506" x="3227388" y="5657850"/>
          <p14:tracePt t="7538" x="3213100" y="5657850"/>
          <p14:tracePt t="7589" x="3200400" y="5657850"/>
          <p14:tracePt t="8300" x="3186113" y="5657850"/>
          <p14:tracePt t="8580" x="3186113" y="5670550"/>
          <p14:tracePt t="8635" x="3200400" y="5670550"/>
          <p14:tracePt t="8876" x="3213100" y="5670550"/>
          <p14:tracePt t="10691" x="3213100" y="5657850"/>
          <p14:tracePt t="10715" x="3200400" y="5643563"/>
          <p14:tracePt t="10758" x="3186113" y="5602288"/>
          <p14:tracePt t="10784" x="3186113" y="5575300"/>
          <p14:tracePt t="10801" x="3159125" y="5534025"/>
          <p14:tracePt t="10802" x="3159125" y="5519738"/>
          <p14:tracePt t="10810" x="3144838" y="5491163"/>
          <p14:tracePt t="10820" x="3130550" y="5464175"/>
          <p14:tracePt t="10826" x="3130550" y="5449888"/>
          <p14:tracePt t="10847" x="3103563" y="5395913"/>
          <p14:tracePt t="10877" x="3089275" y="5354638"/>
          <p14:tracePt t="10879" x="3089275" y="5311775"/>
          <p14:tracePt t="10882" x="3089275" y="5270500"/>
          <p14:tracePt t="10890" x="3089275" y="5243513"/>
          <p14:tracePt t="10900" x="3089275" y="5202238"/>
          <p14:tracePt t="10906" x="3089275" y="5160963"/>
          <p14:tracePt t="10927" x="3089275" y="5091113"/>
          <p14:tracePt t="10944" x="3074988" y="5022850"/>
          <p14:tracePt t="10959" x="3048000" y="4940300"/>
          <p14:tracePt t="10963" x="3048000" y="4911725"/>
          <p14:tracePt t="10970" x="3048000" y="4884738"/>
          <p14:tracePt t="10980" x="3048000" y="4857750"/>
          <p14:tracePt t="10986" x="3048000" y="4843463"/>
          <p14:tracePt t="10994" x="3048000" y="4816475"/>
          <p14:tracePt t="11002" x="3048000" y="4787900"/>
          <p14:tracePt t="11021" x="3048000" y="4732338"/>
          <p14:tracePt t="11038" x="3062288" y="4678363"/>
          <p14:tracePt t="11054" x="3062288" y="4649788"/>
          <p14:tracePt t="11059" x="3089275" y="4637088"/>
          <p14:tracePt t="11066" x="3089275" y="4622800"/>
          <p14:tracePt t="11085" x="3130550" y="4581525"/>
          <p14:tracePt t="11100" x="3159125" y="4540250"/>
          <p14:tracePt t="11118" x="3200400" y="4498975"/>
          <p14:tracePt t="11122" x="3213100" y="4484688"/>
          <p14:tracePt t="11130" x="3254375" y="4470400"/>
          <p14:tracePt t="11138" x="3282950" y="4443413"/>
          <p14:tracePt t="11146" x="3309938" y="4414838"/>
          <p14:tracePt t="11165" x="3379788" y="4373563"/>
          <p14:tracePt t="11195" x="3433763" y="4360863"/>
          <p14:tracePt t="11198" x="3489325" y="4332288"/>
          <p14:tracePt t="11203" x="3503613" y="4305300"/>
          <p14:tracePt t="11210" x="3516313" y="4305300"/>
          <p14:tracePt t="11218" x="3530600" y="4291013"/>
          <p14:tracePt t="11226" x="3544888" y="4291013"/>
          <p14:tracePt t="11245" x="3600450" y="4278313"/>
          <p14:tracePt t="11262" x="3654425" y="4278313"/>
          <p14:tracePt t="11277" x="3709988" y="4249738"/>
          <p14:tracePt t="11282" x="3736975" y="4249738"/>
          <p14:tracePt t="11290" x="3751263" y="4249738"/>
          <p14:tracePt t="11298" x="3778250" y="4249738"/>
          <p14:tracePt t="11306" x="3806825" y="4249738"/>
          <p14:tracePt t="11325" x="3862388" y="4249738"/>
          <p14:tracePt t="11330" x="3889375" y="4249738"/>
          <p14:tracePt t="11338" x="3916363" y="4249738"/>
          <p14:tracePt t="11357" x="3957638" y="4249738"/>
          <p14:tracePt t="11362" x="3986213" y="4249738"/>
          <p14:tracePt t="11370" x="3998913" y="4249738"/>
          <p14:tracePt t="11388" x="4054475" y="4249738"/>
          <p14:tracePt t="11419" x="4124325" y="4249738"/>
          <p14:tracePt t="11420" x="4165600" y="4249738"/>
          <p14:tracePt t="11426" x="4233863" y="4249738"/>
          <p14:tracePt t="11434" x="4289425" y="4249738"/>
          <p14:tracePt t="11455" x="4398963" y="4249738"/>
          <p14:tracePt t="11458" x="4483100" y="4249738"/>
          <p14:tracePt t="11466" x="4537075" y="4249738"/>
          <p14:tracePt t="11484" x="4648200" y="4249738"/>
          <p14:tracePt t="11517" x="4730750" y="4264025"/>
          <p14:tracePt t="11519" x="4786313" y="4264025"/>
          <p14:tracePt t="11523" x="4799013" y="4264025"/>
          <p14:tracePt t="11530" x="4813300" y="4264025"/>
          <p14:tracePt t="11538" x="4827588" y="4264025"/>
          <p14:tracePt t="11565" x="4840288" y="4264025"/>
          <p14:tracePt t="11731" x="4854575" y="4264025"/>
          <p14:tracePt t="11750" x="4881563" y="4264025"/>
          <p14:tracePt t="11754" x="4937125" y="4264025"/>
          <p14:tracePt t="11763" x="4992688" y="4264025"/>
          <p14:tracePt t="11770" x="5075238" y="4264025"/>
          <p14:tracePt t="11779" x="5145088" y="4264025"/>
          <p14:tracePt t="11798" x="5240338" y="4264025"/>
          <p14:tracePt t="11801" x="5337175" y="4264025"/>
          <p14:tracePt t="11802" x="5407025" y="4264025"/>
          <p14:tracePt t="11810" x="5461000" y="4264025"/>
          <p14:tracePt t="11831" x="5599113" y="4264025"/>
          <p14:tracePt t="11834" x="5654675" y="4264025"/>
          <p14:tracePt t="11842" x="5681663" y="4264025"/>
          <p14:tracePt t="11864" x="5722938" y="4264025"/>
          <p14:tracePt t="11868" x="5751513" y="4264025"/>
          <p14:tracePt t="11891" x="5764213" y="4264025"/>
          <p14:tracePt t="11898" x="5778500" y="4264025"/>
          <p14:tracePt t="12067" x="5792788" y="4264025"/>
          <p14:tracePt t="12082" x="5807075" y="4264025"/>
          <p14:tracePt t="12098" x="5819775" y="4264025"/>
          <p14:tracePt t="12099" x="5834063" y="4278313"/>
          <p14:tracePt t="12116" x="5848350" y="4291013"/>
          <p14:tracePt t="12122" x="5848350" y="4305300"/>
          <p14:tracePt t="12143" x="5875338" y="4305300"/>
          <p14:tracePt t="12173" x="5943600" y="4346575"/>
          <p14:tracePt t="12176" x="6027738" y="4414838"/>
          <p14:tracePt t="12181" x="6040438" y="4443413"/>
          <p14:tracePt t="12186" x="6054725" y="4443413"/>
          <p14:tracePt t="12207" x="6081713" y="4470400"/>
          <p14:tracePt t="12210" x="6110288" y="4470400"/>
          <p14:tracePt t="12218" x="6122988" y="4484688"/>
          <p14:tracePt t="12238" x="6151563" y="4498975"/>
          <p14:tracePt t="12267" x="6192838" y="4525963"/>
          <p14:tracePt t="12276" x="6207125" y="4540250"/>
          <p14:tracePt t="12282" x="6207125" y="4552950"/>
          <p14:tracePt t="12304" x="6234113" y="4567238"/>
          <p14:tracePt t="12306" x="6234113" y="4594225"/>
          <p14:tracePt t="12314" x="6248400" y="4594225"/>
          <p14:tracePt t="12333" x="6261100" y="4622800"/>
          <p14:tracePt t="12351" x="6275388" y="4649788"/>
          <p14:tracePt t="12365" x="6302375" y="4678363"/>
          <p14:tracePt t="12372" x="6302375" y="4691063"/>
          <p14:tracePt t="12386" x="6302375" y="4705350"/>
          <p14:tracePt t="12394" x="6316663" y="4719638"/>
          <p14:tracePt t="12411" x="6316663" y="4732338"/>
          <p14:tracePt t="12429" x="6330950" y="4732338"/>
          <p14:tracePt t="12546" x="6330950" y="4746625"/>
          <p14:tracePt t="12576" x="6357938" y="4746625"/>
          <p14:tracePt t="12609" x="6372225" y="4746625"/>
          <p14:tracePt t="12618" x="6372225" y="4732338"/>
          <p14:tracePt t="12642" x="6399213" y="4719638"/>
          <p14:tracePt t="12650" x="6413500" y="4705350"/>
          <p14:tracePt t="12669" x="6440488" y="4691063"/>
          <p14:tracePt t="12701" x="6481763" y="4678363"/>
          <p14:tracePt t="12707" x="6481763" y="4649788"/>
          <p14:tracePt t="12714" x="6496050" y="4649788"/>
          <p14:tracePt t="12734" x="6510338" y="4637088"/>
          <p14:tracePt t="12738" x="6537325" y="4637088"/>
          <p14:tracePt t="12826" x="6537325" y="4622800"/>
          <p14:tracePt t="12834" x="6551613" y="4608513"/>
          <p14:tracePt t="12938" x="6564313" y="4594225"/>
          <p14:tracePt t="12946" x="6578600" y="4594225"/>
          <p14:tracePt t="12978" x="6592888" y="4594225"/>
          <p14:tracePt t="12986" x="6605588" y="4594225"/>
          <p14:tracePt t="13003" x="6634163" y="4594225"/>
          <p14:tracePt t="13010" x="6648450" y="4594225"/>
          <p14:tracePt t="13042" x="6675438" y="4594225"/>
          <p14:tracePt t="13050" x="6675438" y="4608513"/>
          <p14:tracePt t="13106" x="6689725" y="4608513"/>
          <p14:tracePt t="13610" x="6702425" y="4608513"/>
          <p14:tracePt t="13618" x="6702425" y="4622800"/>
          <p14:tracePt t="13655" x="6675438" y="4637088"/>
          <p14:tracePt t="13689" x="6661150" y="4649788"/>
          <p14:tracePt t="13692" x="6661150" y="4664075"/>
          <p14:tracePt t="13706" x="6648450" y="4664075"/>
          <p14:tracePt t="13730" x="6634163" y="4664075"/>
          <p14:tracePt t="13850" x="6634163" y="4678363"/>
          <p14:tracePt t="14076" x="6634163" y="4691063"/>
          <p14:tracePt t="14126" x="6661150" y="4691063"/>
          <p14:tracePt t="14138" x="6675438" y="4691063"/>
          <p14:tracePt t="14162" x="6702425" y="4705350"/>
          <p14:tracePt t="14170" x="6716713" y="4719638"/>
          <p14:tracePt t="14190" x="6731000" y="4719638"/>
          <p14:tracePt t="14194" x="6757988" y="4719638"/>
          <p14:tracePt t="14217" x="6772275" y="4719638"/>
          <p14:tracePt t="14246" x="6813550" y="4732338"/>
          <p14:tracePt t="14253" x="6826250" y="4732338"/>
          <p14:tracePt t="14269" x="6854825" y="4746625"/>
          <p14:tracePt t="14282" x="6869113" y="4746625"/>
          <p14:tracePt t="14312" x="6896100" y="4760913"/>
          <p14:tracePt t="14328" x="6910388" y="4760913"/>
          <p14:tracePt t="14346" x="6978650" y="4773613"/>
          <p14:tracePt t="14354" x="6992938" y="4773613"/>
          <p14:tracePt t="14362" x="7019925" y="4787900"/>
          <p14:tracePt t="14370" x="7034213" y="4787900"/>
          <p14:tracePt t="14390" x="7075488" y="4802188"/>
          <p14:tracePt t="14424" x="7102475" y="4816475"/>
          <p14:tracePt t="14442" x="7131050" y="4829175"/>
          <p14:tracePt t="14487" x="7143750" y="4829175"/>
          <p14:tracePt t="14506" x="7172325" y="4829175"/>
          <p14:tracePt t="14507" x="7185025" y="4843463"/>
          <p14:tracePt t="14514" x="7199313" y="4843463"/>
          <p14:tracePt t="14551" x="7226300" y="4857750"/>
          <p14:tracePt t="14585" x="7240588" y="4857750"/>
          <p14:tracePt t="14604" x="7267575" y="4857750"/>
          <p14:tracePt t="14610" x="7281863" y="4857750"/>
          <p14:tracePt t="14619" x="7296150" y="4857750"/>
          <p14:tracePt t="14638" x="7337425" y="4857750"/>
          <p14:tracePt t="14642" x="7378700" y="4857750"/>
          <p14:tracePt t="14650" x="7461250" y="4857750"/>
          <p14:tracePt t="14658" x="7531100" y="4870450"/>
          <p14:tracePt t="14680" x="7599363" y="4870450"/>
          <p14:tracePt t="14683" x="7654925" y="4870450"/>
          <p14:tracePt t="14690" x="7667625" y="4870450"/>
          <p14:tracePt t="14710" x="7708900" y="4870450"/>
          <p14:tracePt t="14728" x="7737475" y="4870450"/>
          <p14:tracePt t="14834" x="7751763" y="4870450"/>
          <p14:tracePt t="14874" x="7764463" y="4870450"/>
          <p14:tracePt t="14903" x="7793038" y="4870450"/>
          <p14:tracePt t="14906" x="7805738" y="4870450"/>
          <p14:tracePt t="14937" x="7875588" y="4870450"/>
          <p14:tracePt t="14940" x="7902575" y="4870450"/>
          <p14:tracePt t="14946" x="7916863" y="4870450"/>
          <p14:tracePt t="14963" x="7972425" y="4870450"/>
          <p14:tracePt t="14993" x="8040688" y="4870450"/>
          <p14:tracePt t="14996" x="8054975" y="4870450"/>
          <p14:tracePt t="15002" x="8081963" y="4884738"/>
          <p14:tracePt t="15010" x="8096250" y="4884738"/>
          <p14:tracePt t="15026" x="8108950" y="4899025"/>
          <p14:tracePt t="15042" x="8123238" y="4899025"/>
          <p14:tracePt t="15060" x="8137525" y="4899025"/>
          <p14:tracePt t="15087" x="8150225" y="4899025"/>
          <p14:tracePt t="15315" x="8164513" y="4911725"/>
          <p14:tracePt t="15418" x="8164513" y="4926013"/>
          <p14:tracePt t="15498" x="8150225" y="4940300"/>
          <p14:tracePt t="15602" x="8137525" y="4953000"/>
          <p14:tracePt t="15674" x="8108950" y="4953000"/>
          <p14:tracePt t="15836" x="8123238" y="4953000"/>
          <p14:tracePt t="15842" x="8137525" y="4953000"/>
          <p14:tracePt t="15881" x="8164513" y="4953000"/>
          <p14:tracePt t="15884" x="8178800" y="4953000"/>
          <p14:tracePt t="15903" x="8205788" y="4953000"/>
          <p14:tracePt t="15914" x="8220075" y="4953000"/>
          <p14:tracePt t="15950" x="8234363" y="4953000"/>
          <p14:tracePt t="16660" x="8247063" y="4953000"/>
          <p14:tracePt t="16722" x="8275638" y="4940300"/>
          <p14:tracePt t="17427" x="8288338" y="4940300"/>
          <p14:tracePt t="17485" x="8316913" y="4911725"/>
          <p14:tracePt t="17587" x="8329613" y="4899025"/>
          <p14:tracePt t="17604" x="8343900" y="4884738"/>
          <p14:tracePt t="17642" x="8370888" y="4884738"/>
          <p14:tracePt t="17674" x="8385175" y="4884738"/>
          <p14:tracePt t="17692" x="8413750" y="4870450"/>
          <p14:tracePt t="17698" x="8426450" y="4870450"/>
          <p14:tracePt t="17706" x="8440738" y="4870450"/>
          <p14:tracePt t="17721" x="8455025" y="4857750"/>
          <p14:tracePt t="17739" x="8496300" y="4857750"/>
          <p14:tracePt t="17754" x="8523288" y="4843463"/>
          <p14:tracePt t="17770" x="8537575" y="4843463"/>
          <p14:tracePt t="18323" x="8550275" y="4829175"/>
          <p14:tracePt t="18379" x="8523288" y="4802188"/>
          <p14:tracePt t="18386" x="8496300" y="4802188"/>
          <p14:tracePt t="18406" x="8482013" y="4802188"/>
          <p14:tracePt t="18410" x="8426450" y="4760913"/>
          <p14:tracePt t="18418" x="8413750" y="4760913"/>
          <p14:tracePt t="18472" x="8413750" y="4746625"/>
          <p14:tracePt t="18530" x="8413750" y="4732338"/>
          <p14:tracePt t="18551" x="8413750" y="4719638"/>
          <p14:tracePt t="18554" x="8426450" y="4705350"/>
          <p14:tracePt t="18562" x="8426450" y="4691063"/>
          <p14:tracePt t="18587" x="8455025" y="4678363"/>
          <p14:tracePt t="18614" x="8467725" y="4678363"/>
          <p14:tracePt t="18630" x="8482013" y="4664075"/>
          <p14:tracePt t="18779" x="8509000" y="4664075"/>
          <p14:tracePt t="18815" x="8509000" y="4678363"/>
          <p14:tracePt t="18842" x="8537575" y="4678363"/>
          <p14:tracePt t="18874" x="8564563" y="4691063"/>
          <p14:tracePt t="18902" x="8564563" y="4719638"/>
          <p14:tracePt t="18906" x="8578850" y="4746625"/>
          <p14:tracePt t="18914" x="8591550" y="4760913"/>
          <p14:tracePt t="18937" x="8620125" y="4787900"/>
          <p14:tracePt t="18938" x="8620125" y="4802188"/>
          <p14:tracePt t="18946" x="8620125" y="4816475"/>
          <p14:tracePt t="18964" x="8620125" y="4857750"/>
          <p14:tracePt t="18981" x="8634413" y="4884738"/>
          <p14:tracePt t="19010" x="8634413" y="4911725"/>
          <p14:tracePt t="19082" x="8647113" y="4926013"/>
          <p14:tracePt t="19243" x="8661400" y="4926013"/>
          <p14:tracePt t="19286" x="8716963" y="4926013"/>
          <p14:tracePt t="19298" x="8729663" y="4911725"/>
          <p14:tracePt t="19320" x="8743950" y="4884738"/>
          <p14:tracePt t="19322" x="8770938" y="4870450"/>
          <p14:tracePt t="19348" x="8770938" y="4857750"/>
          <p14:tracePt t="19365" x="8799513" y="4829175"/>
          <p14:tracePt t="19378" x="8799513" y="4816475"/>
          <p14:tracePt t="19426" x="8812213" y="4802188"/>
          <p14:tracePt t="20755" x="8812213" y="4816475"/>
          <p14:tracePt t="20794" x="8799513" y="4829175"/>
          <p14:tracePt t="20835" x="8770938" y="4829175"/>
          <p14:tracePt t="20890" x="8758238" y="4829175"/>
          <p14:tracePt t="20911" x="8743950" y="4829175"/>
          <p14:tracePt t="20914" x="8716963" y="4829175"/>
          <p14:tracePt t="20944" x="8702675" y="4829175"/>
          <p14:tracePt t="20974" x="8675688" y="4829175"/>
          <p14:tracePt t="20990" x="8661400" y="4843463"/>
          <p14:tracePt t="20995" x="8647113" y="4857750"/>
          <p14:tracePt t="21011" x="8620125" y="4857750"/>
          <p14:tracePt t="21035" x="8605838" y="4857750"/>
          <p14:tracePt t="21210" x="8661400" y="4857750"/>
          <p14:tracePt t="21231" x="8826500" y="4857750"/>
          <p14:tracePt t="21235" x="8923338" y="4857750"/>
          <p14:tracePt t="21242" x="9005888" y="4857750"/>
          <p14:tracePt t="21264" x="9088438" y="4857750"/>
          <p14:tracePt t="21266" x="9185275" y="4857750"/>
          <p14:tracePt t="21275" x="9199563" y="4857750"/>
          <p14:tracePt t="21292" x="9212263" y="4857750"/>
          <p14:tracePt t="21419" x="9199563" y="4857750"/>
          <p14:tracePt t="21428" x="9185275" y="4857750"/>
          <p14:tracePt t="21462" x="9129713" y="4857750"/>
          <p14:tracePt t="21467" x="9102725" y="4857750"/>
          <p14:tracePt t="21485" x="9075738" y="4857750"/>
          <p14:tracePt t="21490" x="9061450" y="4857750"/>
          <p14:tracePt t="21498" x="9032875" y="4857750"/>
          <p14:tracePt t="21519" x="8991600" y="4857750"/>
          <p14:tracePt t="21522" x="8978900" y="4857750"/>
          <p14:tracePt t="21530" x="8964613" y="4857750"/>
          <p14:tracePt t="21547" x="8937625" y="4857750"/>
          <p14:tracePt t="21564" x="8923338" y="4857750"/>
          <p14:tracePt t="21731" x="8937625" y="4857750"/>
          <p14:tracePt t="21739" x="8950325" y="4857750"/>
          <p14:tracePt t="21774" x="8978900" y="4857750"/>
          <p14:tracePt t="21939" x="9005888" y="4843463"/>
          <p14:tracePt t="21946" x="9061450" y="4816475"/>
          <p14:tracePt t="21966" x="9240838" y="4773613"/>
          <p14:tracePt t="21971" x="9350375" y="4746625"/>
          <p14:tracePt t="21978" x="9558338" y="4732338"/>
          <p14:tracePt t="22000" x="10137775" y="4622800"/>
          <p14:tracePt t="22002" x="10536238" y="4581525"/>
          <p14:tracePt t="22010" x="10882313" y="4567238"/>
          <p14:tracePt t="22028" x="11447463" y="4402138"/>
          <p14:tracePt t="22045" x="11791950" y="4346575"/>
          <p14:tracePt t="22050" x="11860213" y="4291013"/>
          <p14:tracePt t="22058" x="11915775" y="4249738"/>
          <p14:tracePt t="22093" x="11930063" y="4181475"/>
          <p14:tracePt t="22098" x="11930063" y="4152900"/>
          <p14:tracePt t="22120" x="11930063" y="4140200"/>
          <p14:tracePt t="22138" x="11930063" y="4111625"/>
          <p14:tracePt t="22322" x="11944350" y="4098925"/>
          <p14:tracePt t="22331" x="11944350" y="4084638"/>
          <p14:tracePt t="22339" x="11957050" y="4070350"/>
          <p14:tracePt t="22358" x="11971338" y="4056063"/>
          <p14:tracePt t="22370" x="11985625" y="4056063"/>
          <p14:tracePt t="22387" x="12012613" y="4029075"/>
          <p14:tracePt t="22404" x="12039600" y="4014788"/>
          <p14:tracePt t="22419" x="12053888" y="4002088"/>
          <p14:tracePt t="22426" x="12068175" y="4002088"/>
          <p14:tracePt t="22434" x="12068175" y="3987800"/>
          <p14:tracePt t="22442" x="12080875" y="3987800"/>
          <p14:tracePt t="22450" x="12109450" y="3987800"/>
          <p14:tracePt t="22481" x="12150725" y="397351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61" y="1361940"/>
            <a:ext cx="4365611" cy="1666417"/>
          </a:xfrm>
        </p:spPr>
        <p:txBody>
          <a:bodyPr>
            <a:normAutofit fontScale="90000"/>
          </a:bodyPr>
          <a:lstStyle/>
          <a:p>
            <a:pPr algn="just"/>
            <a:br>
              <a:rPr lang="fr-FR" sz="3100" dirty="0"/>
            </a:br>
            <a:br>
              <a:rPr lang="fr-FR" sz="3100" dirty="0"/>
            </a:br>
            <a:br>
              <a:rPr lang="fr-FR" sz="3100" dirty="0"/>
            </a:br>
            <a:br>
              <a:rPr lang="fr-FR" sz="3100" dirty="0"/>
            </a:br>
            <a:br>
              <a:rPr lang="fr-FR" sz="3100" dirty="0"/>
            </a:br>
            <a:r>
              <a:rPr lang="fr-FR" sz="3100" b="1" dirty="0"/>
              <a:t>Trisomie 21 liée </a:t>
            </a:r>
            <a:r>
              <a:rPr lang="fr-FR" sz="3100" dirty="0"/>
              <a:t>(anomalie chromosomique de structure et de nombre) où l’un des chromosomes 21 est transloqué sur l’un des chromosomes 14 qui devient anormalement plus long et on parle de</a:t>
            </a:r>
            <a:br>
              <a:rPr lang="fr-FR" dirty="0"/>
            </a:br>
            <a:endParaRPr lang="fr-FR" dirty="0"/>
          </a:p>
        </p:txBody>
      </p:sp>
      <p:sp>
        <p:nvSpPr>
          <p:cNvPr id="3" name="TextBox 2"/>
          <p:cNvSpPr txBox="1"/>
          <p:nvPr/>
        </p:nvSpPr>
        <p:spPr>
          <a:xfrm>
            <a:off x="409411" y="4587769"/>
            <a:ext cx="5608809" cy="523220"/>
          </a:xfrm>
          <a:prstGeom prst="rect">
            <a:avLst/>
          </a:prstGeom>
          <a:noFill/>
        </p:spPr>
        <p:txBody>
          <a:bodyPr wrap="square" rtlCol="0">
            <a:spAutoFit/>
          </a:bodyPr>
          <a:lstStyle/>
          <a:p>
            <a:r>
              <a:rPr lang="en-US" sz="2800" b="1">
                <a:solidFill>
                  <a:srgbClr val="C00000"/>
                </a:solidFill>
              </a:rPr>
              <a:t>Translocation 14 </a:t>
            </a:r>
            <a:r>
              <a:rPr lang="en-US" sz="2800" b="1" baseline="30000">
                <a:solidFill>
                  <a:srgbClr val="C00000"/>
                </a:solidFill>
              </a:rPr>
              <a:t>21</a:t>
            </a:r>
            <a:endParaRPr lang="fr-FR" sz="2800" b="1" dirty="0">
              <a:solidFill>
                <a:srgbClr val="C00000"/>
              </a:solidFill>
            </a:endParaRPr>
          </a:p>
        </p:txBody>
      </p:sp>
      <p:sp>
        <p:nvSpPr>
          <p:cNvPr id="7" name="TextBox 6"/>
          <p:cNvSpPr txBox="1"/>
          <p:nvPr/>
        </p:nvSpPr>
        <p:spPr>
          <a:xfrm>
            <a:off x="225320" y="5135858"/>
            <a:ext cx="5792900" cy="1631216"/>
          </a:xfrm>
          <a:prstGeom prst="rect">
            <a:avLst/>
          </a:prstGeom>
          <a:noFill/>
        </p:spPr>
        <p:txBody>
          <a:bodyPr wrap="square" rtlCol="0">
            <a:spAutoFit/>
          </a:bodyPr>
          <a:lstStyle/>
          <a:p>
            <a:r>
              <a:rPr lang="en-US" sz="3200" b="1" u="sng" dirty="0"/>
              <a:t>Formule </a:t>
            </a:r>
            <a:r>
              <a:rPr lang="en-US" sz="3200" b="1" u="sng" dirty="0" err="1"/>
              <a:t>chromosomique</a:t>
            </a:r>
            <a:r>
              <a:rPr lang="en-US" sz="3200" b="1" u="sng" dirty="0"/>
              <a:t>:        </a:t>
            </a:r>
            <a:r>
              <a:rPr lang="en-US" sz="3200" dirty="0"/>
              <a:t>47,XY, t (14 </a:t>
            </a:r>
            <a:r>
              <a:rPr lang="en-US" sz="3200" baseline="30000" dirty="0"/>
              <a:t>21</a:t>
            </a:r>
            <a:r>
              <a:rPr lang="en-US" sz="3200" dirty="0"/>
              <a:t>)</a:t>
            </a:r>
          </a:p>
          <a:p>
            <a:endParaRPr lang="fr-FR" dirty="0"/>
          </a:p>
          <a:p>
            <a:endParaRPr lang="fr-FR" dirty="0"/>
          </a:p>
        </p:txBody>
      </p:sp>
      <p:sp>
        <p:nvSpPr>
          <p:cNvPr id="8" name="Up Arrow 7">
            <a:hlinkClick r:id="rId4" action="ppaction://hlinksldjump"/>
          </p:cNvPr>
          <p:cNvSpPr/>
          <p:nvPr/>
        </p:nvSpPr>
        <p:spPr>
          <a:xfrm>
            <a:off x="10625072" y="396025"/>
            <a:ext cx="974500" cy="96591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90361" y="48295"/>
            <a:ext cx="4597758" cy="1077218"/>
          </a:xfrm>
          <a:prstGeom prst="rect">
            <a:avLst/>
          </a:prstGeom>
          <a:noFill/>
        </p:spPr>
        <p:txBody>
          <a:bodyPr wrap="square" rtlCol="0">
            <a:spAutoFit/>
          </a:bodyPr>
          <a:lstStyle/>
          <a:p>
            <a:r>
              <a:rPr lang="en-US" sz="3200" b="1" dirty="0"/>
              <a:t>Anomalies de structure et de nombre</a:t>
            </a:r>
            <a:endParaRPr lang="fr-FR" sz="3200" b="1" dirty="0"/>
          </a:p>
        </p:txBody>
      </p:sp>
      <p:pic>
        <p:nvPicPr>
          <p:cNvPr id="9" name="Picture 8">
            <a:extLst>
              <a:ext uri="{FF2B5EF4-FFF2-40B4-BE49-F238E27FC236}">
                <a16:creationId xmlns:a16="http://schemas.microsoft.com/office/drawing/2014/main" id="{810004F2-1404-4F60-9C80-F8FD74C30A64}"/>
              </a:ext>
            </a:extLst>
          </p:cNvPr>
          <p:cNvPicPr>
            <a:picLocks noChangeAspect="1"/>
          </p:cNvPicPr>
          <p:nvPr/>
        </p:nvPicPr>
        <p:blipFill>
          <a:blip r:embed="rId5"/>
          <a:stretch>
            <a:fillRect/>
          </a:stretch>
        </p:blipFill>
        <p:spPr>
          <a:xfrm>
            <a:off x="5414897" y="878982"/>
            <a:ext cx="5210175" cy="5495925"/>
          </a:xfrm>
          <a:prstGeom prst="rect">
            <a:avLst/>
          </a:prstGeom>
        </p:spPr>
      </p:pic>
      <p:pic>
        <p:nvPicPr>
          <p:cNvPr id="14" name="Picture 13">
            <a:extLst>
              <a:ext uri="{FF2B5EF4-FFF2-40B4-BE49-F238E27FC236}">
                <a16:creationId xmlns:a16="http://schemas.microsoft.com/office/drawing/2014/main" id="{2928D0AB-0A23-47DB-A71A-E3F58E846049}"/>
              </a:ext>
            </a:extLst>
          </p:cNvPr>
          <p:cNvPicPr>
            <a:picLocks noChangeAspect="1"/>
          </p:cNvPicPr>
          <p:nvPr/>
        </p:nvPicPr>
        <p:blipFill>
          <a:blip r:embed="rId6"/>
          <a:stretch>
            <a:fillRect/>
          </a:stretch>
        </p:blipFill>
        <p:spPr>
          <a:xfrm>
            <a:off x="7697230" y="5660141"/>
            <a:ext cx="453514" cy="637754"/>
          </a:xfrm>
          <a:prstGeom prst="rect">
            <a:avLst/>
          </a:prstGeom>
        </p:spPr>
      </p:pic>
      <p:pic>
        <p:nvPicPr>
          <p:cNvPr id="15" name="Audio 14">
            <a:hlinkClick r:id="" action="ppaction://media"/>
            <a:extLst>
              <a:ext uri="{FF2B5EF4-FFF2-40B4-BE49-F238E27FC236}">
                <a16:creationId xmlns:a16="http://schemas.microsoft.com/office/drawing/2014/main" id="{E3DC8AB1-B225-4AD6-B488-B1432D49B3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7331237"/>
      </p:ext>
    </p:extLst>
  </p:cSld>
  <p:clrMapOvr>
    <a:masterClrMapping/>
  </p:clrMapOvr>
  <mc:AlternateContent xmlns:mc="http://schemas.openxmlformats.org/markup-compatibility/2006">
    <mc:Choice xmlns:p14="http://schemas.microsoft.com/office/powerpoint/2010/main" Requires="p14">
      <p:transition spd="slow" p14:dur="2000" advTm="126874"/>
    </mc:Choice>
    <mc:Fallback>
      <p:transition spd="slow" advTm="126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623" x="5227638" y="1311275"/>
          <p14:tracePt t="666" x="5186363" y="1352550"/>
          <p14:tracePt t="669" x="5157788" y="1379538"/>
          <p14:tracePt t="684" x="5145088" y="1393825"/>
          <p14:tracePt t="740" x="5130800" y="1393825"/>
          <p14:tracePt t="748" x="5116513" y="1408113"/>
          <p14:tracePt t="767" x="5089525" y="1420813"/>
          <p14:tracePt t="772" x="5075238" y="1420813"/>
          <p14:tracePt t="781" x="5060950" y="1420813"/>
          <p14:tracePt t="795" x="5048250" y="1420813"/>
          <p14:tracePt t="796" x="5033963" y="1420813"/>
          <p14:tracePt t="804" x="5006975" y="1420813"/>
          <p14:tracePt t="827" x="4978400" y="1420813"/>
          <p14:tracePt t="828" x="4951413" y="1408113"/>
          <p14:tracePt t="1029" x="4924425" y="1408113"/>
          <p14:tracePt t="1164" x="4924425" y="1393825"/>
          <p14:tracePt t="1180" x="4924425" y="1379538"/>
          <p14:tracePt t="1201" x="4924425" y="1352550"/>
          <p14:tracePt t="1204" x="4910138" y="1352550"/>
          <p14:tracePt t="1212" x="4910138" y="1338263"/>
          <p14:tracePt t="1219" x="4910138" y="1323975"/>
          <p14:tracePt t="1240" x="4895850" y="1296988"/>
          <p14:tracePt t="1258" x="4881563" y="1296988"/>
          <p14:tracePt t="2036" x="4868863" y="1296988"/>
          <p14:tracePt t="2748" x="4854575" y="1296988"/>
          <p14:tracePt t="2955" x="4840288" y="1296988"/>
          <p14:tracePt t="3004" x="4840288" y="1282700"/>
          <p14:tracePt t="3020" x="4840288" y="1270000"/>
          <p14:tracePt t="3055" x="4840288" y="1255713"/>
          <p14:tracePt t="3068" x="4840288" y="1241425"/>
          <p14:tracePt t="3764" x="4840288" y="1228725"/>
          <p14:tracePt t="3808" x="4854575" y="1228725"/>
          <p14:tracePt t="3876" x="4868863" y="1228725"/>
          <p14:tracePt t="3924" x="4881563" y="1228725"/>
          <p14:tracePt t="3932" x="4910138" y="1214438"/>
          <p14:tracePt t="3948" x="4924425" y="1214438"/>
          <p14:tracePt t="3965" x="4937125" y="1214438"/>
          <p14:tracePt t="3972" x="4951413" y="1214438"/>
          <p14:tracePt t="4163" x="4951413" y="1187450"/>
          <p14:tracePt t="4200" x="4951413" y="1173163"/>
          <p14:tracePt t="4212" x="4937125" y="1173163"/>
          <p14:tracePt t="4232" x="4895850" y="1144588"/>
          <p14:tracePt t="4236" x="4854575" y="1131888"/>
          <p14:tracePt t="4244" x="4772025" y="1117600"/>
          <p14:tracePt t="4273" x="4551363" y="1076325"/>
          <p14:tracePt t="4275" x="4316413" y="1020763"/>
          <p14:tracePt t="4284" x="4233863" y="1020763"/>
          <p14:tracePt t="4292" x="4137025" y="1020763"/>
          <p14:tracePt t="4309" x="3986213" y="1020763"/>
          <p14:tracePt t="4316" x="3930650" y="1020763"/>
          <p14:tracePt t="4338" x="3903663" y="1020763"/>
          <p14:tracePt t="4341" x="3848100" y="1020763"/>
          <p14:tracePt t="4348" x="3806825" y="1020763"/>
          <p14:tracePt t="4357" x="3778250" y="1020763"/>
          <p14:tracePt t="4363" x="3751263" y="1020763"/>
          <p14:tracePt t="4385" x="3695700" y="1049338"/>
          <p14:tracePt t="4401" x="3654425" y="1049338"/>
          <p14:tracePt t="4404" x="3641725" y="1049338"/>
          <p14:tracePt t="4412" x="3613150" y="1062038"/>
          <p14:tracePt t="4431" x="3600450" y="1076325"/>
          <p14:tracePt t="4449" x="3571875" y="1076325"/>
          <p14:tracePt t="4524" x="3586163" y="1076325"/>
          <p14:tracePt t="4552" x="3695700" y="1131888"/>
          <p14:tracePt t="4555" x="3821113" y="1173163"/>
          <p14:tracePt t="4558" x="3930650" y="1200150"/>
          <p14:tracePt t="4564" x="4083050" y="1214438"/>
          <p14:tracePt t="4572" x="4233863" y="1241425"/>
          <p14:tracePt t="4580" x="4371975" y="1241425"/>
          <p14:tracePt t="4600" x="4510088" y="1241425"/>
          <p14:tracePt t="4603" x="4689475" y="1241425"/>
          <p14:tracePt t="4619" x="4745038" y="1241425"/>
          <p14:tracePt t="4622" x="4772025" y="1241425"/>
          <p14:tracePt t="4716" x="4772025" y="1270000"/>
          <p14:tracePt t="4724" x="4757738" y="1270000"/>
          <p14:tracePt t="4742" x="4730750" y="1270000"/>
          <p14:tracePt t="4760" x="4660900" y="1282700"/>
          <p14:tracePt t="4764" x="4619625" y="1282700"/>
          <p14:tracePt t="4771" x="4606925" y="1296988"/>
          <p14:tracePt t="4789" x="4592638" y="1311275"/>
          <p14:tracePt t="4979" x="4565650" y="1311275"/>
          <p14:tracePt t="5009" x="4495800" y="1296988"/>
          <p14:tracePt t="5011" x="4468813" y="1296988"/>
          <p14:tracePt t="5020" x="4440238" y="1296988"/>
          <p14:tracePt t="5042" x="4398963" y="1282700"/>
          <p14:tracePt t="5044" x="4386263" y="1282700"/>
          <p14:tracePt t="5116" x="4386263" y="1270000"/>
          <p14:tracePt t="5132" x="4398963" y="1255713"/>
          <p14:tracePt t="5139" x="4413250" y="1255713"/>
          <p14:tracePt t="5147" x="4440238" y="1255713"/>
          <p14:tracePt t="5156" x="4454525" y="1241425"/>
          <p14:tracePt t="5166" x="4468813" y="1228725"/>
          <p14:tracePt t="5190" x="4495800" y="1228725"/>
          <p14:tracePt t="5509" x="4495800" y="1214438"/>
          <p14:tracePt t="5517" x="4510088" y="1200150"/>
          <p14:tracePt t="5552" x="4524375" y="1200150"/>
          <p14:tracePt t="5592" x="4537075" y="1187450"/>
          <p14:tracePt t="5596" x="4565650" y="1158875"/>
          <p14:tracePt t="5740" x="4592638" y="1131888"/>
          <p14:tracePt t="5763" x="4606925" y="1131888"/>
          <p14:tracePt t="5772" x="4619625" y="1117600"/>
          <p14:tracePt t="5794" x="4633913" y="1103313"/>
          <p14:tracePt t="5823" x="4660900" y="1090613"/>
          <p14:tracePt t="5844" x="4675188" y="1090613"/>
          <p14:tracePt t="6605" x="4689475" y="1090613"/>
          <p14:tracePt t="6662" x="4703763" y="1117600"/>
          <p14:tracePt t="6676" x="4716463" y="1131888"/>
          <p14:tracePt t="6708" x="4716463" y="1144588"/>
          <p14:tracePt t="6726" x="4730750" y="1173163"/>
          <p14:tracePt t="6771" x="4730750" y="1187450"/>
          <p14:tracePt t="6831" x="4730750" y="1200150"/>
          <p14:tracePt t="6852" x="4730750" y="1214438"/>
          <p14:tracePt t="6913" x="4730750" y="1241425"/>
          <p14:tracePt t="6945" x="4730750" y="1255713"/>
          <p14:tracePt t="6955" x="4730750" y="1270000"/>
          <p14:tracePt t="6978" x="4730750" y="1282700"/>
          <p14:tracePt t="6987" x="4745038" y="1296988"/>
          <p14:tracePt t="7333" x="4745038" y="1311275"/>
          <p14:tracePt t="7386" x="4745038" y="1338263"/>
          <p14:tracePt t="7404" x="4745038" y="1352550"/>
          <p14:tracePt t="7421" x="4745038" y="1393825"/>
          <p14:tracePt t="7427" x="4745038" y="1420813"/>
          <p14:tracePt t="7438" x="4745038" y="1462088"/>
          <p14:tracePt t="7443" x="4745038" y="1476375"/>
          <p14:tracePt t="7464" x="4745038" y="1558925"/>
          <p14:tracePt t="7481" x="4745038" y="1641475"/>
          <p14:tracePt t="7497" x="4745038" y="1711325"/>
          <p14:tracePt t="7500" x="4745038" y="1752600"/>
          <p14:tracePt t="7507" x="4745038" y="1793875"/>
          <p14:tracePt t="7517" x="4745038" y="1835150"/>
          <p14:tracePt t="7534" x="4745038" y="1890713"/>
          <p14:tracePt t="7540" x="4745038" y="1931988"/>
          <p14:tracePt t="7561" x="4745038" y="1987550"/>
          <p14:tracePt t="7577" x="4745038" y="2028825"/>
          <p14:tracePt t="7593" x="4745038" y="2055813"/>
          <p14:tracePt t="7596" x="4745038" y="2070100"/>
          <p14:tracePt t="7619" x="4745038" y="2097088"/>
          <p14:tracePt t="7653" x="4745038" y="2111375"/>
          <p14:tracePt t="7659" x="4745038" y="2125663"/>
          <p14:tracePt t="7691" x="4745038" y="2138363"/>
          <p14:tracePt t="7699" x="4745038" y="2152650"/>
          <p14:tracePt t="7717" x="4745038" y="2166938"/>
          <p14:tracePt t="7744" x="4745038" y="2193925"/>
          <p14:tracePt t="7763" x="4745038" y="2220913"/>
          <p14:tracePt t="7778" x="4745038" y="2276475"/>
          <p14:tracePt t="7781" x="4745038" y="2305050"/>
          <p14:tracePt t="7788" x="4745038" y="2332038"/>
          <p14:tracePt t="7796" x="4745038" y="2373313"/>
          <p14:tracePt t="7803" x="4745038" y="2414588"/>
          <p14:tracePt t="7825" x="4730750" y="2525713"/>
          <p14:tracePt t="7842" x="4716463" y="2608263"/>
          <p14:tracePt t="7861" x="4703763" y="2732088"/>
          <p14:tracePt t="7868" x="4689475" y="2773363"/>
          <p14:tracePt t="7876" x="4675188" y="2801938"/>
          <p14:tracePt t="7884" x="4675188" y="2814638"/>
          <p14:tracePt t="7904" x="4648200" y="2870200"/>
          <p14:tracePt t="7920" x="4648200" y="2897188"/>
          <p14:tracePt t="7924" x="4648200" y="2911475"/>
          <p14:tracePt t="7951" x="4648200" y="2925763"/>
          <p14:tracePt t="7963" x="4648200" y="2938463"/>
          <p14:tracePt t="7987" x="4648200" y="2967038"/>
          <p14:tracePt t="8017" x="4648200" y="2994025"/>
          <p14:tracePt t="8020" x="4648200" y="3008313"/>
          <p14:tracePt t="8045" x="4648200" y="3035300"/>
          <p14:tracePt t="8060" x="4648200" y="3063875"/>
          <p14:tracePt t="8074" x="4648200" y="3076575"/>
          <p14:tracePt t="8105" x="4648200" y="3132138"/>
          <p14:tracePt t="8109" x="4648200" y="3173413"/>
          <p14:tracePt t="8116" x="4648200" y="3187700"/>
          <p14:tracePt t="8123" x="4648200" y="3201988"/>
          <p14:tracePt t="8138" x="4648200" y="3214688"/>
          <p14:tracePt t="8156" x="4648200" y="3243263"/>
          <p14:tracePt t="8169" x="4648200" y="3255963"/>
          <p14:tracePt t="8173" x="4648200" y="3270250"/>
          <p14:tracePt t="8180" x="4648200" y="3297238"/>
          <p14:tracePt t="8203" x="4648200" y="3325813"/>
          <p14:tracePt t="8219" x="4648200" y="3340100"/>
          <p14:tracePt t="8236" x="4648200" y="3381375"/>
          <p14:tracePt t="8237" x="4648200" y="3394075"/>
          <p14:tracePt t="8259" x="4648200" y="3422650"/>
          <p14:tracePt t="8276" x="4648200" y="3435350"/>
          <p14:tracePt t="8297" x="4648200" y="3463925"/>
          <p14:tracePt t="8307" x="4648200" y="3476625"/>
          <p14:tracePt t="8332" x="4648200" y="3490913"/>
          <p14:tracePt t="8375" x="4648200" y="3505200"/>
          <p14:tracePt t="8405" x="4648200" y="3517900"/>
          <p14:tracePt t="8412" x="4648200" y="3546475"/>
          <p14:tracePt t="8436" x="4648200" y="3560763"/>
          <p14:tracePt t="8439" x="4648200" y="3573463"/>
          <p14:tracePt t="8443" x="4648200" y="3587750"/>
          <p14:tracePt t="8451" x="4648200" y="3602038"/>
          <p14:tracePt t="8467" x="4648200" y="3643313"/>
          <p14:tracePt t="8470" x="4648200" y="3656013"/>
          <p14:tracePt t="8475" x="4648200" y="3670300"/>
          <p14:tracePt t="8496" x="4660900" y="3711575"/>
          <p14:tracePt t="8527" x="4675188" y="3781425"/>
          <p14:tracePt t="8530" x="4675188" y="3808413"/>
          <p14:tracePt t="8532" x="4689475" y="3835400"/>
          <p14:tracePt t="8539" x="4703763" y="3876675"/>
          <p14:tracePt t="8550" x="4703763" y="3905250"/>
          <p14:tracePt t="8565" x="4745038" y="4002088"/>
          <p14:tracePt t="8572" x="4745038" y="4043363"/>
          <p14:tracePt t="8594" x="4757738" y="4070350"/>
          <p14:tracePt t="8596" x="4757738" y="4125913"/>
          <p14:tracePt t="8604" x="4772025" y="4140200"/>
          <p14:tracePt t="8624" x="4772025" y="4181475"/>
          <p14:tracePt t="8627" x="4772025" y="4208463"/>
          <p14:tracePt t="8636" x="4772025" y="4222750"/>
          <p14:tracePt t="8657" x="4786313" y="4249738"/>
          <p14:tracePt t="8660" x="4786313" y="4264025"/>
          <p14:tracePt t="8668" x="4799013" y="4278313"/>
          <p14:tracePt t="8690" x="4799013" y="4319588"/>
          <p14:tracePt t="8718" x="4799013" y="4346575"/>
          <p14:tracePt t="8769" x="4799013" y="4360863"/>
          <p14:tracePt t="8972" x="4799013" y="4373563"/>
          <p14:tracePt t="9388" x="4799013" y="4387850"/>
          <p14:tracePt t="9556" x="4799013" y="4373563"/>
          <p14:tracePt t="9564" x="4813300" y="4373563"/>
          <p14:tracePt t="9613" x="4813300" y="4360863"/>
          <p14:tracePt t="9620" x="4813300" y="4346575"/>
          <p14:tracePt t="9628" x="4813300" y="4332288"/>
          <p14:tracePt t="9650" x="4813300" y="4319588"/>
          <p14:tracePt t="9652" x="4813300" y="4291013"/>
          <p14:tracePt t="9677" x="4813300" y="4278313"/>
          <p14:tracePt t="9694" x="4799013" y="4264025"/>
          <p14:tracePt t="9708" x="4799013" y="4249738"/>
          <p14:tracePt t="9724" x="4799013" y="4222750"/>
          <p14:tracePt t="9884" x="4799013" y="4208463"/>
          <p14:tracePt t="9923" x="4799013" y="4181475"/>
          <p14:tracePt t="9931" x="4799013" y="4167188"/>
          <p14:tracePt t="9954" x="4854575" y="4125913"/>
          <p14:tracePt t="9957" x="4854575" y="4111625"/>
          <p14:tracePt t="9963" x="4881563" y="4070350"/>
          <p14:tracePt t="9981" x="4924425" y="4029075"/>
          <p14:tracePt t="9998" x="4965700" y="3960813"/>
          <p14:tracePt t="10013" x="4992688" y="3905250"/>
          <p14:tracePt t="10020" x="5019675" y="3849688"/>
          <p14:tracePt t="10027" x="5048250" y="3808413"/>
          <p14:tracePt t="10049" x="5075238" y="3740150"/>
          <p14:tracePt t="10052" x="5089525" y="3711575"/>
          <p14:tracePt t="10059" x="5116513" y="3643313"/>
          <p14:tracePt t="10078" x="5145088" y="3560763"/>
          <p14:tracePt t="10094" x="5145088" y="3449638"/>
          <p14:tracePt t="10108" x="5172075" y="3367088"/>
          <p14:tracePt t="10116" x="5172075" y="3311525"/>
          <p14:tracePt t="10123" x="5172075" y="3255963"/>
          <p14:tracePt t="10131" x="5172075" y="3187700"/>
          <p14:tracePt t="10139" x="5172075" y="3132138"/>
          <p14:tracePt t="10157" x="5172075" y="3008313"/>
          <p14:tracePt t="10174" x="5172075" y="2911475"/>
          <p14:tracePt t="10192" x="5199063" y="2787650"/>
          <p14:tracePt t="10197" x="5199063" y="2746375"/>
          <p14:tracePt t="10203" x="5213350" y="2676525"/>
          <p14:tracePt t="10221" x="5213350" y="2552700"/>
          <p14:tracePt t="10237" x="5213350" y="2428875"/>
          <p14:tracePt t="10253" x="5213350" y="2276475"/>
          <p14:tracePt t="10259" x="5213350" y="2220913"/>
          <p14:tracePt t="10267" x="5213350" y="2179638"/>
          <p14:tracePt t="10275" x="5213350" y="2138363"/>
          <p14:tracePt t="10283" x="5213350" y="2097088"/>
          <p14:tracePt t="10291" x="5213350" y="2070100"/>
          <p14:tracePt t="10299" x="5213350" y="2028825"/>
          <p14:tracePt t="10315" x="5213350" y="1987550"/>
          <p14:tracePt t="10331" x="5213350" y="1946275"/>
          <p14:tracePt t="10344" x="5213350" y="1931988"/>
          <p14:tracePt t="10347" x="5213350" y="1917700"/>
          <p14:tracePt t="10349" x="5213350" y="1890713"/>
          <p14:tracePt t="10380" x="5227638" y="1862138"/>
          <p14:tracePt t="10813" x="5227638" y="1849438"/>
          <p14:tracePt t="10821" x="5227638" y="1835150"/>
          <p14:tracePt t="10829" x="5240338" y="1820863"/>
          <p14:tracePt t="10869" x="5268913" y="1682750"/>
          <p14:tracePt t="10889" x="5268913" y="1600200"/>
          <p14:tracePt t="10892" x="5268913" y="1573213"/>
          <p14:tracePt t="10899" x="5268913" y="1546225"/>
          <p14:tracePt t="10918" x="5268913" y="1462088"/>
          <p14:tracePt t="10936" x="5186363" y="1338263"/>
          <p14:tracePt t="10940" x="5130800" y="1270000"/>
          <p14:tracePt t="10955" x="5089525" y="1241425"/>
          <p14:tracePt t="10957" x="5060950" y="1187450"/>
          <p14:tracePt t="10963" x="5033963" y="1158875"/>
          <p14:tracePt t="10982" x="4992688" y="1103313"/>
          <p14:tracePt t="11000" x="4937125" y="1049338"/>
          <p14:tracePt t="11016" x="4868863" y="1008063"/>
          <p14:tracePt t="11019" x="4840288" y="979488"/>
          <p14:tracePt t="11028" x="4799013" y="952500"/>
          <p14:tracePt t="11035" x="4757738" y="911225"/>
          <p14:tracePt t="11043" x="4730750" y="882650"/>
          <p14:tracePt t="11063" x="4592638" y="828675"/>
          <p14:tracePt t="11080" x="4454525" y="744538"/>
          <p14:tracePt t="11084" x="4413250" y="717550"/>
          <p14:tracePt t="11091" x="4316413" y="661988"/>
          <p14:tracePt t="11110" x="4206875" y="579438"/>
          <p14:tracePt t="11128" x="4137025" y="552450"/>
          <p14:tracePt t="11141" x="4083050" y="538163"/>
          <p14:tracePt t="11148" x="4041775" y="538163"/>
          <p14:tracePt t="11155" x="4027488" y="523875"/>
          <p14:tracePt t="11164" x="3986213" y="523875"/>
          <p14:tracePt t="11171" x="3944938" y="511175"/>
          <p14:tracePt t="11189" x="3916363" y="511175"/>
          <p14:tracePt t="11220" x="3862388" y="496888"/>
          <p14:tracePt t="11223" x="3833813" y="496888"/>
          <p14:tracePt t="11228" x="3806825" y="496888"/>
          <p14:tracePt t="11244" x="3778250" y="496888"/>
          <p14:tracePt t="11269" x="3736975" y="496888"/>
          <p14:tracePt t="11288" x="3709988" y="496888"/>
          <p14:tracePt t="11303" x="3668713" y="523875"/>
          <p14:tracePt t="11308" x="3654425" y="523875"/>
          <p14:tracePt t="11315" x="3641725" y="523875"/>
          <p14:tracePt t="11333" x="3600450" y="523875"/>
          <p14:tracePt t="11350" x="3557588" y="523875"/>
          <p14:tracePt t="11381" x="3489325" y="552450"/>
          <p14:tracePt t="11403" x="3462338" y="552450"/>
          <p14:tracePt t="11419" x="3433763" y="552450"/>
          <p14:tracePt t="11482" x="3406775" y="565150"/>
          <p14:tracePt t="11491" x="3392488" y="565150"/>
          <p14:tracePt t="11508" x="3392488" y="579438"/>
          <p14:tracePt t="11539" x="3379788" y="579438"/>
          <p14:tracePt t="11561" x="3379788" y="606425"/>
          <p14:tracePt t="11652" x="3379788" y="635000"/>
          <p14:tracePt t="11669" x="3392488" y="635000"/>
          <p14:tracePt t="11704" x="3462338" y="635000"/>
          <p14:tracePt t="11708" x="3503613" y="635000"/>
          <p14:tracePt t="11715" x="3530600" y="635000"/>
          <p14:tracePt t="11737" x="3557588" y="635000"/>
          <p14:tracePt t="11740" x="3571875" y="635000"/>
          <p14:tracePt t="11764" x="3600450" y="635000"/>
          <p14:tracePt t="11812" x="3627438" y="635000"/>
          <p14:tracePt t="11828" x="3654425" y="635000"/>
          <p14:tracePt t="11835" x="3668713" y="649288"/>
          <p14:tracePt t="11843" x="3695700" y="649288"/>
          <p14:tracePt t="11851" x="3709988" y="649288"/>
          <p14:tracePt t="11874" x="3724275" y="649288"/>
          <p14:tracePt t="11891" x="3751263" y="649288"/>
          <p14:tracePt t="12028" x="3778250" y="649288"/>
          <p14:tracePt t="12036" x="3778250" y="661988"/>
          <p14:tracePt t="12053" x="3806825" y="661988"/>
          <p14:tracePt t="12060" x="3821113" y="676275"/>
          <p14:tracePt t="12068" x="3833813" y="676275"/>
          <p14:tracePt t="12097" x="3848100" y="690563"/>
          <p14:tracePt t="12112" x="3848100" y="703263"/>
          <p14:tracePt t="12244" x="3875088" y="703263"/>
          <p14:tracePt t="12300" x="3889375" y="703263"/>
          <p14:tracePt t="12332" x="3903663" y="717550"/>
          <p14:tracePt t="12572" x="3903663" y="731838"/>
          <p14:tracePt t="12597" x="3889375" y="731838"/>
          <p14:tracePt t="12629" x="3683000" y="758825"/>
          <p14:tracePt t="12636" x="3627438" y="758825"/>
          <p14:tracePt t="12644" x="3544888" y="773113"/>
          <p14:tracePt t="12652" x="3448050" y="773113"/>
          <p14:tracePt t="12671" x="3336925" y="785813"/>
          <p14:tracePt t="12689" x="3186113" y="785813"/>
          <p14:tracePt t="12703" x="3103563" y="785813"/>
          <p14:tracePt t="12709" x="3074988" y="785813"/>
          <p14:tracePt t="12715" x="3048000" y="785813"/>
          <p14:tracePt t="12723" x="3021013" y="785813"/>
          <p14:tracePt t="12731" x="3006725" y="785813"/>
          <p14:tracePt t="12740" x="2992438" y="785813"/>
          <p14:tracePt t="12747" x="2979738" y="785813"/>
          <p14:tracePt t="12765" x="2965450" y="785813"/>
          <p14:tracePt t="12783" x="2951163" y="785813"/>
          <p14:tracePt t="12814" x="2936875" y="785813"/>
          <p14:tracePt t="12827" x="2924175" y="785813"/>
          <p14:tracePt t="12860" x="2895600" y="785813"/>
          <p14:tracePt t="13832" x="2951163" y="785813"/>
          <p14:tracePt t="13844" x="2965450" y="785813"/>
          <p14:tracePt t="13869" x="3006725" y="785813"/>
          <p14:tracePt t="13893" x="3021013" y="785813"/>
          <p14:tracePt t="13907" x="3048000" y="785813"/>
          <p14:tracePt t="13924" x="3062288" y="785813"/>
          <p14:tracePt t="13937" x="3074988" y="785813"/>
          <p14:tracePt t="13939" x="3089275" y="800100"/>
          <p14:tracePt t="13947" x="3103563" y="800100"/>
          <p14:tracePt t="13955" x="3116263" y="800100"/>
          <p14:tracePt t="13963" x="3130550" y="800100"/>
          <p14:tracePt t="13984" x="3144838" y="800100"/>
          <p14:tracePt t="13987" x="3159125" y="814388"/>
          <p14:tracePt t="13995" x="3171825" y="814388"/>
          <p14:tracePt t="14046" x="3213100" y="828675"/>
          <p14:tracePt t="14049" x="3227388" y="828675"/>
          <p14:tracePt t="14052" x="3241675" y="828675"/>
          <p14:tracePt t="14059" x="3254375" y="841375"/>
          <p14:tracePt t="14075" x="3268663" y="841375"/>
          <p14:tracePt t="14095" x="3295650" y="841375"/>
          <p14:tracePt t="14128" x="3324225" y="841375"/>
          <p14:tracePt t="14133" x="3336925" y="841375"/>
          <p14:tracePt t="14149" x="3351213" y="855663"/>
          <p14:tracePt t="14155" x="3379788" y="855663"/>
          <p14:tracePt t="14176" x="3392488" y="869950"/>
          <p14:tracePt t="14193" x="3421063" y="869950"/>
          <p14:tracePt t="14208" x="3448050" y="882650"/>
          <p14:tracePt t="14213" x="3462338" y="896938"/>
          <p14:tracePt t="14220" x="3489325" y="911225"/>
          <p14:tracePt t="14240" x="3557588" y="923925"/>
          <p14:tracePt t="14255" x="3613150" y="952500"/>
          <p14:tracePt t="14272" x="3668713" y="993775"/>
          <p14:tracePt t="14276" x="3683000" y="993775"/>
          <p14:tracePt t="14284" x="3709988" y="1008063"/>
          <p14:tracePt t="14293" x="3736975" y="1008063"/>
          <p14:tracePt t="14299" x="3765550" y="1020763"/>
          <p14:tracePt t="14320" x="3792538" y="1020763"/>
          <p14:tracePt t="14335" x="3806825" y="1035050"/>
          <p14:tracePt t="14352" x="3821113" y="1035050"/>
          <p14:tracePt t="14416" x="3833813" y="1035050"/>
          <p14:tracePt t="14436" x="3848100" y="1049338"/>
          <p14:tracePt t="14452" x="3862388" y="1062038"/>
          <p14:tracePt t="14459" x="3875088" y="1062038"/>
          <p14:tracePt t="14470" x="3889375" y="1076325"/>
          <p14:tracePt t="14475" x="3903663" y="1090613"/>
          <p14:tracePt t="14494" x="3916363" y="1090613"/>
          <p14:tracePt t="14513" x="3957638" y="1090613"/>
          <p14:tracePt t="14528" x="3986213" y="1090613"/>
          <p14:tracePt t="14532" x="4013200" y="1103313"/>
          <p14:tracePt t="14539" x="4027488" y="1117600"/>
          <p14:tracePt t="14562" x="4041775" y="1117600"/>
          <p14:tracePt t="14564" x="4095750" y="1144588"/>
          <p14:tracePt t="14571" x="4110038" y="1144588"/>
          <p14:tracePt t="14592" x="4151313" y="1144588"/>
          <p14:tracePt t="14610" x="4178300" y="1158875"/>
          <p14:tracePt t="14624" x="4192588" y="1158875"/>
          <p14:tracePt t="14628" x="4206875" y="1173163"/>
          <p14:tracePt t="14635" x="4219575" y="1187450"/>
          <p14:tracePt t="14645" x="4233863" y="1187450"/>
          <p14:tracePt t="14651" x="4248150" y="1214438"/>
          <p14:tracePt t="14670" x="4330700" y="1241425"/>
          <p14:tracePt t="14687" x="4398963" y="1311275"/>
          <p14:tracePt t="14705" x="4483100" y="1379538"/>
          <p14:tracePt t="14708" x="4537075" y="1393825"/>
          <p14:tracePt t="14715" x="4565650" y="1408113"/>
          <p14:tracePt t="14725" x="4592638" y="1435100"/>
          <p14:tracePt t="14731" x="4619625" y="1462088"/>
          <p14:tracePt t="14739" x="4648200" y="1490663"/>
          <p14:tracePt t="14747" x="4675188" y="1531938"/>
          <p14:tracePt t="14767" x="4730750" y="1614488"/>
          <p14:tracePt t="14771" x="4772025" y="1670050"/>
          <p14:tracePt t="14779" x="4799013" y="1725613"/>
          <p14:tracePt t="14800" x="4854575" y="1835150"/>
          <p14:tracePt t="14815" x="4868863" y="1917700"/>
          <p14:tracePt t="14820" x="4895850" y="1958975"/>
          <p14:tracePt t="14827" x="4895850" y="2028825"/>
          <p14:tracePt t="14836" x="4910138" y="2084388"/>
          <p14:tracePt t="14844" x="4924425" y="2138363"/>
          <p14:tracePt t="14865" x="4951413" y="2263775"/>
          <p14:tracePt t="14868" x="4951413" y="2317750"/>
          <p14:tracePt t="14875" x="4951413" y="2373313"/>
          <p14:tracePt t="14884" x="4951413" y="2455863"/>
          <p14:tracePt t="14891" x="4951413" y="2511425"/>
          <p14:tracePt t="14908" x="4951413" y="2622550"/>
          <p14:tracePt t="14927" x="4951413" y="2705100"/>
          <p14:tracePt t="14944" x="4937125" y="2814638"/>
          <p14:tracePt t="14959" x="4924425" y="2911475"/>
          <p14:tracePt t="14965" x="4910138" y="2967038"/>
          <p14:tracePt t="14971" x="4881563" y="2994025"/>
          <p14:tracePt t="14990" x="4868863" y="3117850"/>
          <p14:tracePt t="15008" x="4854575" y="3228975"/>
          <p14:tracePt t="15025" x="4813300" y="3340100"/>
          <p14:tracePt t="15028" x="4813300" y="3394075"/>
          <p14:tracePt t="15035" x="4813300" y="3476625"/>
          <p14:tracePt t="15057" x="4813300" y="3560763"/>
          <p14:tracePt t="15060" x="4799013" y="3602038"/>
          <p14:tracePt t="15067" x="4786313" y="3643313"/>
          <p14:tracePt t="15087" x="4786313" y="3711575"/>
          <p14:tracePt t="15104" x="4772025" y="3794125"/>
          <p14:tracePt t="15118" x="4757738" y="3890963"/>
          <p14:tracePt t="15123" x="4757738" y="3932238"/>
          <p14:tracePt t="15131" x="4745038" y="3973513"/>
          <p14:tracePt t="15140" x="4730750" y="4014788"/>
          <p14:tracePt t="15147" x="4716463" y="4056063"/>
          <p14:tracePt t="15164" x="4703763" y="4125913"/>
          <p14:tracePt t="15183" x="4703763" y="4181475"/>
          <p14:tracePt t="15188" x="4689475" y="4222750"/>
          <p14:tracePt t="15195" x="4675188" y="4249738"/>
          <p14:tracePt t="15213" x="4660900" y="4360863"/>
          <p14:tracePt t="15230" x="4648200" y="4457700"/>
          <p14:tracePt t="15244" x="4606925" y="4567238"/>
          <p14:tracePt t="15252" x="4606925" y="4608513"/>
          <p14:tracePt t="15259" x="4592638" y="4649788"/>
          <p14:tracePt t="15268" x="4592638" y="4678363"/>
          <p14:tracePt t="15275" x="4578350" y="4691063"/>
          <p14:tracePt t="15292" x="4578350" y="4705350"/>
          <p14:tracePt t="15307" x="4565650" y="4746625"/>
          <p14:tracePt t="15325" x="4551363" y="4773613"/>
          <p14:tracePt t="15347" x="4537075" y="4773613"/>
          <p14:tracePt t="15355" x="4537075" y="4787900"/>
          <p14:tracePt t="15370" x="4510088" y="4787900"/>
          <p14:tracePt t="15389" x="4495800" y="4816475"/>
          <p14:tracePt t="15404" x="4468813" y="4843463"/>
          <p14:tracePt t="15412" x="4454525" y="4843463"/>
          <p14:tracePt t="15419" x="4427538" y="4857750"/>
          <p14:tracePt t="15436" x="4386263" y="4884738"/>
          <p14:tracePt t="15453" x="4289425" y="4926013"/>
          <p14:tracePt t="15469" x="4219575" y="4940300"/>
          <p14:tracePt t="15475" x="4178300" y="4940300"/>
          <p14:tracePt t="15483" x="4151313" y="4940300"/>
          <p14:tracePt t="15491" x="4137025" y="4940300"/>
          <p14:tracePt t="15530" x="4110038" y="4940300"/>
          <p14:tracePt t="15533" x="4095750" y="4940300"/>
          <p14:tracePt t="15565" x="4068763" y="4940300"/>
          <p14:tracePt t="15585" x="4054475" y="4926013"/>
          <p14:tracePt t="15587" x="4027488" y="4926013"/>
          <p14:tracePt t="15595" x="4027488" y="4911725"/>
          <p14:tracePt t="15613" x="3998913" y="4899025"/>
          <p14:tracePt t="15629" x="3971925" y="4884738"/>
          <p14:tracePt t="15645" x="3957638" y="4884738"/>
          <p14:tracePt t="15652" x="3944938" y="4884738"/>
          <p14:tracePt t="15674" x="3930650" y="4884738"/>
          <p14:tracePt t="15709" x="3903663" y="4884738"/>
          <p14:tracePt t="15725" x="3889375" y="4870450"/>
          <p14:tracePt t="15756" x="3862388" y="4870450"/>
          <p14:tracePt t="15772" x="3821113" y="4870450"/>
          <p14:tracePt t="15779" x="3806825" y="4870450"/>
          <p14:tracePt t="15787" x="3792538" y="4870450"/>
          <p14:tracePt t="15795" x="3778250" y="4870450"/>
          <p14:tracePt t="15818" x="3765550" y="4870450"/>
          <p14:tracePt t="15832" x="3736975" y="4870450"/>
          <p14:tracePt t="15853" x="3683000" y="4870450"/>
          <p14:tracePt t="15867" x="3668713" y="4884738"/>
          <p14:tracePt t="15932" x="3654425" y="4884738"/>
          <p14:tracePt t="15964" x="3641725" y="4899025"/>
          <p14:tracePt t="15979" x="3627438" y="4911725"/>
          <p14:tracePt t="15998" x="3613150" y="4911725"/>
          <p14:tracePt t="16084" x="3600450" y="4926013"/>
          <p14:tracePt t="16091" x="3600450" y="4940300"/>
          <p14:tracePt t="16105" x="3571875" y="4940300"/>
          <p14:tracePt t="16196" x="3557588" y="4953000"/>
          <p14:tracePt t="16232" x="3544888" y="4967288"/>
          <p14:tracePt t="16315" x="3530600" y="4981575"/>
          <p14:tracePt t="16380" x="3516313" y="4995863"/>
          <p14:tracePt t="16884" x="3503613" y="5008563"/>
          <p14:tracePt t="16908" x="3489325" y="5008563"/>
          <p14:tracePt t="16979" x="3462338" y="5008563"/>
          <p14:tracePt t="17019" x="3448050" y="5008563"/>
          <p14:tracePt t="17054" x="3433763" y="5008563"/>
          <p14:tracePt t="17087" x="3406775" y="5022850"/>
          <p14:tracePt t="17124" x="3406775" y="5037138"/>
          <p14:tracePt t="17204" x="3379788" y="5037138"/>
          <p14:tracePt t="17260" x="3365500" y="5037138"/>
          <p14:tracePt t="17294" x="3336925" y="5037138"/>
          <p14:tracePt t="17332" x="3309938" y="5037138"/>
          <p14:tracePt t="17989" x="3282950" y="5049838"/>
          <p14:tracePt t="18039" x="3295650" y="5049838"/>
          <p14:tracePt t="18044" x="3309938" y="5049838"/>
          <p14:tracePt t="18052" x="3324225" y="5049838"/>
          <p14:tracePt t="18074" x="3336925" y="5049838"/>
          <p14:tracePt t="18076" x="3351213" y="5049838"/>
          <p14:tracePt t="18102" x="3379788" y="5049838"/>
          <p14:tracePt t="18120" x="3392488" y="5049838"/>
          <p14:tracePt t="18136" x="3406775" y="5049838"/>
          <p14:tracePt t="18140" x="3421063" y="5049838"/>
          <p14:tracePt t="18252" x="3433763" y="5049838"/>
          <p14:tracePt t="18453" x="3448050" y="5064125"/>
          <p14:tracePt t="18468" x="3433763" y="5064125"/>
          <p14:tracePt t="18496" x="3365500" y="5078413"/>
          <p14:tracePt t="18500" x="3324225" y="5078413"/>
          <p14:tracePt t="18522" x="3282950" y="5078413"/>
          <p14:tracePt t="18524" x="3227388" y="5078413"/>
          <p14:tracePt t="18531" x="3200400" y="5078413"/>
          <p14:tracePt t="18549" x="3144838" y="5091113"/>
          <p14:tracePt t="18781" x="3159125" y="5091113"/>
          <p14:tracePt t="18818" x="3186113" y="5091113"/>
          <p14:tracePt t="18821" x="3200400" y="5091113"/>
          <p14:tracePt t="18828" x="3213100" y="5091113"/>
          <p14:tracePt t="18835" x="3241675" y="5091113"/>
          <p14:tracePt t="18860" x="3282950" y="5091113"/>
          <p14:tracePt t="18868" x="3295650" y="5091113"/>
          <p14:tracePt t="18884" x="3309938" y="5091113"/>
          <p14:tracePt t="18901" x="3406775" y="5091113"/>
          <p14:tracePt t="18907" x="3433763" y="5091113"/>
          <p14:tracePt t="18915" x="3462338" y="5091113"/>
          <p14:tracePt t="18930" x="3475038" y="5091113"/>
          <p14:tracePt t="18947" x="3489325" y="5091113"/>
          <p14:tracePt t="18962" x="3516313" y="5091113"/>
          <p14:tracePt t="18965" x="3530600" y="5091113"/>
          <p14:tracePt t="18972" x="3544888" y="5091113"/>
          <p14:tracePt t="18996" x="3557588" y="5091113"/>
          <p14:tracePt t="19229" x="3571875" y="5091113"/>
          <p14:tracePt t="19238" x="3586163" y="5091113"/>
          <p14:tracePt t="19500" x="3600450" y="5078413"/>
          <p14:tracePt t="19539" x="3586163" y="5078413"/>
          <p14:tracePt t="19542" x="3571875" y="5064125"/>
          <p14:tracePt t="19548" x="3557588" y="5064125"/>
          <p14:tracePt t="19556" x="3530600" y="5064125"/>
          <p14:tracePt t="19585" x="3503613" y="5064125"/>
          <p14:tracePt t="19602" x="3489325" y="5064125"/>
          <p14:tracePt t="19631" x="3462338" y="5064125"/>
          <p14:tracePt t="19638" x="3448050" y="5064125"/>
          <p14:tracePt t="19643" x="3433763" y="5064125"/>
          <p14:tracePt t="19663" x="3421063" y="5064125"/>
          <p14:tracePt t="19680" x="3379788" y="5064125"/>
          <p14:tracePt t="19697" x="3324225" y="5049838"/>
          <p14:tracePt t="19700" x="3295650" y="5037138"/>
          <p14:tracePt t="19708" x="3282950" y="5037138"/>
          <p14:tracePt t="19728" x="3254375" y="5008563"/>
          <p14:tracePt t="19744" x="3213100" y="5008563"/>
          <p14:tracePt t="19760" x="3200400" y="4995863"/>
          <p14:tracePt t="19763" x="3186113" y="4995863"/>
          <p14:tracePt t="20213" x="3200400" y="4995863"/>
          <p14:tracePt t="20257" x="3213100" y="4995863"/>
          <p14:tracePt t="20260" x="3241675" y="4995863"/>
          <p14:tracePt t="20292" x="3241675" y="5008563"/>
          <p14:tracePt t="20335" x="3254375" y="5008563"/>
          <p14:tracePt t="20452" x="3268663" y="5022850"/>
          <p14:tracePt t="20484" x="3282950" y="5037138"/>
          <p14:tracePt t="20660" x="3282950" y="5049838"/>
          <p14:tracePt t="20707" x="3268663" y="5064125"/>
          <p14:tracePt t="20740" x="3254375" y="5064125"/>
          <p14:tracePt t="20790" x="3254375" y="5078413"/>
          <p14:tracePt t="20820" x="3227388" y="5078413"/>
          <p14:tracePt t="20860" x="3213100" y="5078413"/>
          <p14:tracePt t="20868" x="3200400" y="5078413"/>
          <p14:tracePt t="20875" x="3186113" y="5078413"/>
          <p14:tracePt t="20895" x="3144838" y="5078413"/>
          <p14:tracePt t="20899" x="3116263" y="5078413"/>
          <p14:tracePt t="20908" x="3074988" y="5078413"/>
          <p14:tracePt t="20926" x="3033713" y="5078413"/>
          <p14:tracePt t="20932" x="3021013" y="5078413"/>
          <p14:tracePt t="20940" x="3006725" y="5078413"/>
          <p14:tracePt t="21099" x="3021013" y="5078413"/>
          <p14:tracePt t="21108" x="3033713" y="5078413"/>
          <p14:tracePt t="21129" x="3048000" y="5078413"/>
          <p14:tracePt t="21134" x="3116263" y="5078413"/>
          <p14:tracePt t="21140" x="3159125" y="5078413"/>
          <p14:tracePt t="21161" x="3227388" y="5078413"/>
          <p14:tracePt t="21164" x="3268663" y="5078413"/>
          <p14:tracePt t="21171" x="3295650" y="5078413"/>
          <p14:tracePt t="22136" x="4398963" y="5105400"/>
          <p14:tracePt t="22180" x="4413250" y="5105400"/>
          <p14:tracePt t="22300" x="4427538" y="5105400"/>
          <p14:tracePt t="22332" x="4440238" y="5105400"/>
          <p14:tracePt t="22355" x="4454525" y="5105400"/>
          <p14:tracePt t="22364" x="4468813" y="5119688"/>
          <p14:tracePt t="22452" x="4483100" y="5119688"/>
          <p14:tracePt t="22460" x="4495800" y="5119688"/>
          <p14:tracePt t="22500" x="4510088" y="5119688"/>
          <p14:tracePt t="22525" x="4537075" y="5091113"/>
          <p14:tracePt t="22532" x="4551363" y="5091113"/>
          <p14:tracePt t="22540" x="4551363" y="5078413"/>
          <p14:tracePt t="22557" x="4592638" y="5049838"/>
          <p14:tracePt t="22574" x="4619625" y="5022850"/>
          <p14:tracePt t="22589" x="4648200" y="4995863"/>
          <p14:tracePt t="22596" x="4660900" y="4967288"/>
          <p14:tracePt t="22604" x="4675188" y="4953000"/>
          <p14:tracePt t="22612" x="4675188" y="4926013"/>
          <p14:tracePt t="22620" x="4689475" y="4926013"/>
          <p14:tracePt t="22637" x="4703763" y="4884738"/>
          <p14:tracePt t="22644" x="4703763" y="4870450"/>
          <p14:tracePt t="22652" x="4703763" y="4857750"/>
          <p14:tracePt t="22669" x="4703763" y="4802188"/>
          <p14:tracePt t="22676" x="4703763" y="4760913"/>
          <p14:tracePt t="22684" x="4703763" y="4719638"/>
          <p14:tracePt t="22701" x="4730750" y="4622800"/>
          <p14:tracePt t="22708" x="4745038" y="4567238"/>
          <p14:tracePt t="22744" x="4786313" y="4414838"/>
          <p14:tracePt t="22747" x="4799013" y="4373563"/>
          <p14:tracePt t="22765" x="4799013" y="4319588"/>
          <p14:tracePt t="22772" x="4813300" y="4278313"/>
          <p14:tracePt t="22780" x="4827588" y="4194175"/>
          <p14:tracePt t="22788" x="4840288" y="4140200"/>
          <p14:tracePt t="22807" x="4840288" y="4029075"/>
          <p14:tracePt t="22823" x="4881563" y="3905250"/>
          <p14:tracePt t="22829" x="4895850" y="3822700"/>
          <p14:tracePt t="22836" x="4910138" y="3767138"/>
          <p14:tracePt t="22843" x="4924425" y="3725863"/>
          <p14:tracePt t="22852" x="4937125" y="3684588"/>
          <p14:tracePt t="22874" x="4951413" y="3629025"/>
          <p14:tracePt t="22879" x="4965700" y="3532188"/>
          <p14:tracePt t="22884" x="4978400" y="3490913"/>
          <p14:tracePt t="22901" x="5006975" y="3408363"/>
          <p14:tracePt t="22922" x="5006975" y="3340100"/>
          <p14:tracePt t="22924" x="5048250" y="3243263"/>
          <p14:tracePt t="22932" x="5060950" y="3201988"/>
          <p14:tracePt t="22955" x="5089525" y="3117850"/>
          <p14:tracePt t="22956" x="5116513" y="2994025"/>
          <p14:tracePt t="22964" x="5116513" y="2952750"/>
          <p14:tracePt t="22981" x="5157788" y="2814638"/>
          <p14:tracePt t="23000" x="5199063" y="2676525"/>
          <p14:tracePt t="23015" x="5240338" y="2552700"/>
          <p14:tracePt t="23022" x="5254625" y="2497138"/>
          <p14:tracePt t="23028" x="5268913" y="2428875"/>
          <p14:tracePt t="23036" x="5268913" y="2400300"/>
          <p14:tracePt t="23044" x="5268913" y="2387600"/>
          <p14:tracePt t="23052" x="5268913" y="2373313"/>
          <p14:tracePt t="23077" x="5268913" y="2346325"/>
          <p14:tracePt t="23196" x="5254625" y="2346325"/>
          <p14:tracePt t="23203" x="5227638" y="2359025"/>
          <p14:tracePt t="23221" x="5213350" y="2387600"/>
          <p14:tracePt t="23228" x="5213350" y="2414588"/>
          <p14:tracePt t="23235" x="5186363" y="2428875"/>
          <p14:tracePt t="23256" x="5157788" y="2484438"/>
          <p14:tracePt t="23261" x="5145088" y="2525713"/>
          <p14:tracePt t="23267" x="5130800" y="2566988"/>
          <p14:tracePt t="23282" x="5130800" y="2608263"/>
          <p14:tracePt t="23313" x="5102225" y="2732088"/>
          <p14:tracePt t="23316" x="5060950" y="2855913"/>
          <p14:tracePt t="23324" x="5060950" y="2897188"/>
          <p14:tracePt t="23332" x="5048250" y="2938463"/>
          <p14:tracePt t="23339" x="5033963" y="2981325"/>
          <p14:tracePt t="23347" x="5019675" y="3035300"/>
          <p14:tracePt t="23361" x="5019675" y="3105150"/>
          <p14:tracePt t="23379" x="4992688" y="3214688"/>
          <p14:tracePt t="23392" x="4978400" y="3270250"/>
          <p14:tracePt t="23396" x="4951413" y="3422650"/>
          <p14:tracePt t="23404" x="4951413" y="3476625"/>
          <p14:tracePt t="23412" x="4951413" y="3546475"/>
          <p14:tracePt t="23419" x="4937125" y="3643313"/>
          <p14:tracePt t="23428" x="4910138" y="3740150"/>
          <p14:tracePt t="23435" x="4910138" y="3849688"/>
          <p14:tracePt t="23456" x="4868863" y="4084638"/>
          <p14:tracePt t="23473" x="4854575" y="4291013"/>
          <p14:tracePt t="23488" x="4827588" y="4470400"/>
          <p14:tracePt t="23492" x="4827588" y="4552950"/>
          <p14:tracePt t="23500" x="4827588" y="4622800"/>
          <p14:tracePt t="23509" x="4827588" y="4678363"/>
          <p14:tracePt t="23515" x="4827588" y="4732338"/>
          <p14:tracePt t="23524" x="4827588" y="4802188"/>
          <p14:tracePt t="23532" x="4827588" y="4857750"/>
          <p14:tracePt t="23551" x="4827588" y="4953000"/>
          <p14:tracePt t="23556" x="4827588" y="4981575"/>
          <p14:tracePt t="23563" x="4813300" y="5008563"/>
          <p14:tracePt t="23582" x="4799013" y="5064125"/>
          <p14:tracePt t="23600" x="4799013" y="5119688"/>
          <p14:tracePt t="23604" x="4799013" y="5146675"/>
          <p14:tracePt t="23612" x="4799013" y="5175250"/>
          <p14:tracePt t="23630" x="4799013" y="5243513"/>
          <p14:tracePt t="23635" x="4786313" y="5284788"/>
          <p14:tracePt t="23644" x="4772025" y="5326063"/>
          <p14:tracePt t="23660" x="4772025" y="5395913"/>
          <p14:tracePt t="23678" x="4772025" y="5449888"/>
          <p14:tracePt t="23684" x="4757738" y="5478463"/>
          <p14:tracePt t="23692" x="4745038" y="5505450"/>
          <p14:tracePt t="23709" x="4745038" y="5588000"/>
          <p14:tracePt t="23726" x="4745038" y="5643563"/>
          <p14:tracePt t="23741" x="4745038" y="5713413"/>
          <p14:tracePt t="23748" x="4745038" y="5754688"/>
          <p14:tracePt t="23756" x="4745038" y="5781675"/>
          <p14:tracePt t="23764" x="4745038" y="5808663"/>
          <p14:tracePt t="23772" x="4745038" y="5849938"/>
          <p14:tracePt t="23779" x="4745038" y="5878513"/>
          <p14:tracePt t="23787" x="4745038" y="5905500"/>
          <p14:tracePt t="23802" x="4745038" y="5946775"/>
          <p14:tracePt t="23806" x="4745038" y="5961063"/>
          <p14:tracePt t="23812" x="4745038" y="5988050"/>
          <p14:tracePt t="23820" x="4745038" y="6002338"/>
          <p14:tracePt t="23854" x="4745038" y="6029325"/>
          <p14:tracePt t="23867" x="4745038" y="6043613"/>
          <p14:tracePt t="23884" x="4745038" y="6057900"/>
          <p14:tracePt t="23899" x="4745038" y="6072188"/>
          <p14:tracePt t="23929" x="4745038" y="6084888"/>
          <p14:tracePt t="23963" x="4757738" y="6084888"/>
          <p14:tracePt t="23984" x="4772025" y="6099175"/>
          <p14:tracePt t="24108" x="4786313" y="6099175"/>
          <p14:tracePt t="24124" x="4786313" y="6072188"/>
          <p14:tracePt t="24142" x="4813300" y="6043613"/>
          <p14:tracePt t="24148" x="4813300" y="6002338"/>
          <p14:tracePt t="24156" x="4813300" y="5961063"/>
          <p14:tracePt t="24163" x="4813300" y="5892800"/>
          <p14:tracePt t="24174" x="4813300" y="5808663"/>
          <p14:tracePt t="24179" x="4813300" y="5754688"/>
          <p14:tracePt t="24187" x="4799013" y="5684838"/>
          <p14:tracePt t="24195" x="4786313" y="5588000"/>
          <p14:tracePt t="24214" x="4772025" y="5395913"/>
          <p14:tracePt t="24220" x="4772025" y="5326063"/>
          <p14:tracePt t="24228" x="4772025" y="5243513"/>
          <p14:tracePt t="24247" x="4745038" y="5037138"/>
          <p14:tracePt t="24263" x="4716463" y="4802188"/>
          <p14:tracePt t="24268" x="4703763" y="4678363"/>
          <p14:tracePt t="24276" x="4703763" y="4567238"/>
          <p14:tracePt t="24284" x="4703763" y="4457700"/>
          <p14:tracePt t="24292" x="4703763" y="4373563"/>
          <p14:tracePt t="24300" x="4703763" y="4278313"/>
          <p14:tracePt t="24307" x="4703763" y="4181475"/>
          <p14:tracePt t="24324" x="4703763" y="4014788"/>
          <p14:tracePt t="24332" x="4703763" y="3919538"/>
          <p14:tracePt t="24340" x="4703763" y="3835400"/>
          <p14:tracePt t="24354" x="4703763" y="3781425"/>
          <p14:tracePt t="24371" x="4716463" y="3546475"/>
          <p14:tracePt t="24380" x="4745038" y="3449638"/>
          <p14:tracePt t="24387" x="4745038" y="3367088"/>
          <p14:tracePt t="24402" x="4772025" y="3284538"/>
          <p14:tracePt t="24419" x="4813300" y="3117850"/>
          <p14:tracePt t="24432" x="4827588" y="3022600"/>
          <p14:tracePt t="24435" x="4854575" y="2938463"/>
          <p14:tracePt t="24436" x="4868863" y="2870200"/>
          <p14:tracePt t="24444" x="4895850" y="2814638"/>
          <p14:tracePt t="24451" x="4910138" y="2759075"/>
          <p14:tracePt t="24470" x="4951413" y="2608263"/>
          <p14:tracePt t="24476" x="4965700" y="2538413"/>
          <p14:tracePt t="24483" x="4965700" y="2484438"/>
          <p14:tracePt t="24499" x="4992688" y="2400300"/>
          <p14:tracePt t="24516" x="5102225" y="2138363"/>
          <p14:tracePt t="24530" x="5116513" y="2084388"/>
          <p14:tracePt t="24532" x="5130800" y="2000250"/>
          <p14:tracePt t="24540" x="5145088" y="1958975"/>
          <p14:tracePt t="24548" x="5172075" y="1905000"/>
          <p14:tracePt t="24555" x="5186363" y="1849438"/>
          <p14:tracePt t="24563" x="5213350" y="1752600"/>
          <p14:tracePt t="24577" x="5227638" y="1670050"/>
          <p14:tracePt t="24595" x="5268913" y="1490663"/>
          <p14:tracePt t="24610" x="5295900" y="1393825"/>
          <p14:tracePt t="24612" x="5337175" y="1270000"/>
          <p14:tracePt t="24620" x="5365750" y="1187450"/>
          <p14:tracePt t="24628" x="5365750" y="1131888"/>
          <p14:tracePt t="24636" x="5378450" y="1090613"/>
          <p14:tracePt t="24656" x="5407025" y="1049338"/>
          <p14:tracePt t="24659" x="5407025" y="1020763"/>
          <p14:tracePt t="24676" x="5434013" y="938213"/>
          <p14:tracePt t="24690" x="5434013" y="923925"/>
          <p14:tracePt t="24692" x="5434013" y="911225"/>
          <p14:tracePt t="24700" x="5434013" y="896938"/>
          <p14:tracePt t="24708" x="5448300" y="882650"/>
          <p14:tracePt t="24716" x="5448300" y="869950"/>
          <p14:tracePt t="24784" x="5448300" y="855663"/>
          <p14:tracePt t="25075" x="5448300" y="869950"/>
          <p14:tracePt t="25105" x="5434013" y="896938"/>
          <p14:tracePt t="25116" x="5434013" y="911225"/>
          <p14:tracePt t="25124" x="5419725" y="923925"/>
          <p14:tracePt t="25132" x="5407025" y="923925"/>
          <p14:tracePt t="25154" x="5407025" y="952500"/>
          <p14:tracePt t="25185" x="5407025" y="965200"/>
          <p14:tracePt t="25189" x="5407025" y="979488"/>
          <p14:tracePt t="25195" x="5378450" y="1008063"/>
          <p14:tracePt t="25213" x="5365750" y="1049338"/>
          <p14:tracePt t="25229" x="5351463" y="1062038"/>
          <p14:tracePt t="25243" x="5351463" y="1076325"/>
          <p14:tracePt t="25260" x="5351463" y="1103313"/>
          <p14:tracePt t="25292" x="5351463" y="1131888"/>
          <p14:tracePt t="25299" x="5337175" y="1158875"/>
          <p14:tracePt t="25308" x="5322888" y="1173163"/>
          <p14:tracePt t="25323" x="5322888" y="1200150"/>
          <p14:tracePt t="25338" x="5322888" y="1228725"/>
          <p14:tracePt t="25355" x="5295900" y="1311275"/>
          <p14:tracePt t="25364" x="5295900" y="1338263"/>
          <p14:tracePt t="25372" x="5295900" y="1366838"/>
          <p14:tracePt t="25379" x="5295900" y="1393825"/>
          <p14:tracePt t="25387" x="5281613" y="1435100"/>
          <p14:tracePt t="25395" x="5268913" y="1462088"/>
          <p14:tracePt t="25414" x="5254625" y="1517650"/>
          <p14:tracePt t="25433" x="5254625" y="1573213"/>
          <p14:tracePt t="25436" x="5254625" y="1587500"/>
          <p14:tracePt t="25443" x="5240338" y="1600200"/>
          <p14:tracePt t="25461" x="5240338" y="1670050"/>
          <p14:tracePt t="25480" x="5240338" y="1697038"/>
          <p14:tracePt t="25484" x="5227638" y="1711325"/>
          <p14:tracePt t="25492" x="5227638" y="1752600"/>
          <p14:tracePt t="25509" x="5227638" y="1779588"/>
          <p14:tracePt t="25538" x="5227638" y="1808163"/>
          <p14:tracePt t="25541" x="5227638" y="1849438"/>
          <p14:tracePt t="25547" x="5227638" y="1876425"/>
          <p14:tracePt t="25555" x="5227638" y="1890713"/>
          <p14:tracePt t="25574" x="5227638" y="1917700"/>
          <p14:tracePt t="25587" x="5227638" y="1946275"/>
          <p14:tracePt t="25621" x="5227638" y="1958975"/>
          <p14:tracePt t="25643" x="5227638" y="1973263"/>
          <p14:tracePt t="25667" x="5227638" y="1987550"/>
          <p14:tracePt t="25685" x="5227638" y="2014538"/>
          <p14:tracePt t="25701" x="5227638" y="2041525"/>
          <p14:tracePt t="25715" x="5227638" y="2055813"/>
          <p14:tracePt t="25735" x="5227638" y="2084388"/>
          <p14:tracePt t="25740" x="5227638" y="2097088"/>
          <p14:tracePt t="25747" x="5227638" y="2111375"/>
          <p14:tracePt t="25765" x="5227638" y="2138363"/>
          <p14:tracePt t="25781" x="5227638" y="2166938"/>
          <p14:tracePt t="25797" x="5227638" y="2193925"/>
          <p14:tracePt t="25805" x="5227638" y="2208213"/>
          <p14:tracePt t="25811" x="5227638" y="2220913"/>
          <p14:tracePt t="25828" x="5227638" y="2249488"/>
          <p14:tracePt t="25863" x="5227638" y="2290763"/>
          <p14:tracePt t="26301" x="5227638" y="2317750"/>
          <p14:tracePt t="26316" x="5227638" y="2332038"/>
          <p14:tracePt t="26324" x="5213350" y="2346325"/>
          <p14:tracePt t="26351" x="5199063" y="2359025"/>
          <p14:tracePt t="26369" x="5199063" y="2373313"/>
          <p14:tracePt t="26380" x="5199063" y="2387600"/>
          <p14:tracePt t="26403" x="5199063" y="2400300"/>
          <p14:tracePt t="26449" x="5199063" y="2414588"/>
          <p14:tracePt t="26499" x="5199063" y="2428875"/>
          <p14:tracePt t="26507" x="5199063" y="2443163"/>
          <p14:tracePt t="26515" x="5199063" y="2455863"/>
          <p14:tracePt t="26532" x="5199063" y="2470150"/>
          <p14:tracePt t="26559" x="5199063" y="2497138"/>
          <p14:tracePt t="26571" x="5199063" y="2511425"/>
          <p14:tracePt t="26591" x="5227638" y="2511425"/>
          <p14:tracePt t="26595" x="5227638" y="2525713"/>
          <p14:tracePt t="26638" x="5254625" y="2525713"/>
          <p14:tracePt t="26659" x="5254625" y="2538413"/>
          <p14:tracePt t="26660" x="5268913" y="2538413"/>
          <p14:tracePt t="26686" x="5268913" y="2552700"/>
          <p14:tracePt t="26703" x="5281613" y="2552700"/>
          <p14:tracePt t="26719" x="5295900" y="2552700"/>
          <p14:tracePt t="26724" x="5310188" y="2552700"/>
          <p14:tracePt t="26750" x="5322888" y="2552700"/>
          <p14:tracePt t="26799" x="5337175" y="2566988"/>
          <p14:tracePt t="26811" x="5351463" y="2566988"/>
          <p14:tracePt t="26835" x="5365750" y="2566988"/>
          <p14:tracePt t="26843" x="5378450" y="2566988"/>
          <p14:tracePt t="26867" x="5392738" y="2566988"/>
          <p14:tracePt t="26875" x="5407025" y="2566988"/>
          <p14:tracePt t="26893" x="5434013" y="2593975"/>
          <p14:tracePt t="26907" x="5461000" y="2593975"/>
          <p14:tracePt t="26922" x="5475288" y="2593975"/>
          <p14:tracePt t="26940" x="5530850" y="2593975"/>
          <p14:tracePt t="26954" x="5543550" y="2593975"/>
          <p14:tracePt t="26956" x="5557838" y="2593975"/>
          <p14:tracePt t="26963" x="5572125" y="2593975"/>
          <p14:tracePt t="26971" x="5586413" y="2593975"/>
          <p14:tracePt t="26979" x="5599113" y="2608263"/>
          <p14:tracePt t="26987" x="5613400" y="2622550"/>
          <p14:tracePt t="26995" x="5627688" y="2622550"/>
          <p14:tracePt t="27047" x="5654675" y="2622550"/>
          <p14:tracePt t="27065" x="5668963" y="2635250"/>
          <p14:tracePt t="27080" x="5681663" y="2635250"/>
          <p14:tracePt t="27091" x="5695950" y="2635250"/>
          <p14:tracePt t="27107" x="5710238" y="2635250"/>
          <p14:tracePt t="27127" x="5737225" y="2649538"/>
          <p14:tracePt t="27143" x="5751513" y="2649538"/>
          <p14:tracePt t="27160" x="5764213" y="2663825"/>
          <p14:tracePt t="27164" x="5778500" y="2663825"/>
          <p14:tracePt t="27171" x="5792788" y="2663825"/>
          <p14:tracePt t="27187" x="5807075" y="2676525"/>
          <p14:tracePt t="27209" x="5819775" y="2676525"/>
          <p14:tracePt t="27225" x="5834063" y="2676525"/>
          <p14:tracePt t="27241" x="5861050" y="2690813"/>
          <p14:tracePt t="27251" x="5889625" y="2690813"/>
          <p14:tracePt t="27267" x="5902325" y="2690813"/>
          <p14:tracePt t="27285" x="5916613" y="2705100"/>
          <p14:tracePt t="27291" x="5930900" y="2705100"/>
          <p14:tracePt t="27355" x="5957888" y="2705100"/>
          <p14:tracePt t="27501" x="5957888" y="2717800"/>
          <p14:tracePt t="27542" x="5930900" y="2717800"/>
          <p14:tracePt t="27556" x="5902325" y="2717800"/>
          <p14:tracePt t="27577" x="5834063" y="2717800"/>
          <p14:tracePt t="27579" x="5764213" y="2732088"/>
          <p14:tracePt t="27587" x="5710238" y="2759075"/>
          <p14:tracePt t="27605" x="5613400" y="2759075"/>
          <p14:tracePt t="27634" x="5530850" y="2759075"/>
          <p14:tracePt t="27637" x="5448300" y="2787650"/>
          <p14:tracePt t="27644" x="5419725" y="2787650"/>
          <p14:tracePt t="27651" x="5407025" y="2787650"/>
          <p14:tracePt t="27669" x="5365750" y="2787650"/>
          <p14:tracePt t="27675" x="5337175" y="2787650"/>
          <p14:tracePt t="27683" x="5310188" y="2787650"/>
          <p14:tracePt t="27700" x="5281613" y="2787650"/>
          <p14:tracePt t="27730" x="5240338" y="2773363"/>
          <p14:tracePt t="27732" x="5199063" y="2773363"/>
          <p14:tracePt t="27752" x="5186363" y="2759075"/>
          <p14:tracePt t="27783" x="5157788" y="2759075"/>
          <p14:tracePt t="27916" x="5172075" y="2759075"/>
          <p14:tracePt t="27962" x="5227638" y="2759075"/>
          <p14:tracePt t="27965" x="5254625" y="2759075"/>
          <p14:tracePt t="27971" x="5268913" y="2759075"/>
          <p14:tracePt t="27993" x="5310188" y="2759075"/>
          <p14:tracePt t="27997" x="5365750" y="2773363"/>
          <p14:tracePt t="28003" x="5392738" y="2801938"/>
          <p14:tracePt t="28020" x="5461000" y="2801938"/>
          <p14:tracePt t="28050" x="5502275" y="2814638"/>
          <p14:tracePt t="28053" x="5530850" y="2828925"/>
          <p14:tracePt t="28060" x="5557838" y="2828925"/>
          <p14:tracePt t="28067" x="5572125" y="2828925"/>
          <p14:tracePt t="28087" x="5627688" y="2855913"/>
          <p14:tracePt t="28092" x="5654675" y="2855913"/>
          <p14:tracePt t="28099" x="5695950" y="2870200"/>
          <p14:tracePt t="28117" x="5737225" y="2870200"/>
          <p14:tracePt t="28133" x="5751513" y="2870200"/>
          <p14:tracePt t="28252" x="5778500" y="2870200"/>
          <p14:tracePt t="28308" x="5792788" y="2870200"/>
          <p14:tracePt t="28315" x="5819775" y="2884488"/>
          <p14:tracePt t="28324" x="5834063" y="2884488"/>
          <p14:tracePt t="28331" x="5861050" y="2897188"/>
          <p14:tracePt t="28353" x="5875338" y="2897188"/>
          <p14:tracePt t="28357" x="5902325" y="2911475"/>
          <p14:tracePt t="28363" x="5916613" y="2911475"/>
          <p14:tracePt t="28384" x="5930900" y="2925763"/>
          <p14:tracePt t="28401" x="5957888" y="2925763"/>
          <p14:tracePt t="28414" x="5984875" y="2925763"/>
          <p14:tracePt t="28421" x="5999163" y="2925763"/>
          <p14:tracePt t="28427" x="6027738" y="2925763"/>
          <p14:tracePt t="28436" x="6054725" y="2925763"/>
          <p14:tracePt t="28443" x="6069013" y="2938463"/>
          <p14:tracePt t="28462" x="6110288" y="2952750"/>
          <p14:tracePt t="28479" x="6164263" y="2952750"/>
          <p14:tracePt t="28495" x="6192838" y="2967038"/>
          <p14:tracePt t="28501" x="6192838" y="2981325"/>
          <p14:tracePt t="28507" x="6207125" y="2981325"/>
          <p14:tracePt t="28526" x="6248400" y="2981325"/>
          <p14:tracePt t="28543" x="6302375" y="3008313"/>
          <p14:tracePt t="28560" x="6343650" y="3008313"/>
          <p14:tracePt t="28564" x="6384925" y="3008313"/>
          <p14:tracePt t="28580" x="6481763" y="3022600"/>
          <p14:tracePt t="28587" x="6523038" y="3035300"/>
          <p14:tracePt t="28598" x="6564313" y="3049588"/>
          <p14:tracePt t="28603" x="6605588" y="3049588"/>
          <p14:tracePt t="28622" x="6702425" y="3063875"/>
          <p14:tracePt t="28639" x="6784975" y="3090863"/>
          <p14:tracePt t="28655" x="6840538" y="3090863"/>
          <p14:tracePt t="28659" x="6881813" y="3090863"/>
          <p14:tracePt t="28667" x="6910388" y="3090863"/>
          <p14:tracePt t="28675" x="6951663" y="3105150"/>
          <p14:tracePt t="28683" x="7005638" y="3105150"/>
          <p14:tracePt t="28691" x="7046913" y="3105150"/>
          <p14:tracePt t="28699" x="7116763" y="3105150"/>
          <p14:tracePt t="28718" x="7254875" y="3105150"/>
          <p14:tracePt t="28734" x="7364413" y="3105150"/>
          <p14:tracePt t="28748" x="7516813" y="3105150"/>
          <p14:tracePt t="28756" x="7572375" y="3105150"/>
          <p14:tracePt t="28763" x="7613650" y="3105150"/>
          <p14:tracePt t="28781" x="7696200" y="3117850"/>
          <p14:tracePt t="28799" x="7764463" y="3132138"/>
          <p14:tracePt t="28814" x="7805738" y="3132138"/>
          <p14:tracePt t="28819" x="7834313" y="3146425"/>
          <p14:tracePt t="28827" x="7875588" y="3146425"/>
          <p14:tracePt t="28836" x="7902575" y="3146425"/>
          <p14:tracePt t="28843" x="7929563" y="3146425"/>
          <p14:tracePt t="28851" x="7972425" y="3146425"/>
          <p14:tracePt t="28860" x="8026400" y="3146425"/>
          <p14:tracePt t="28874" x="8096250" y="3160713"/>
          <p14:tracePt t="28877" x="8150225" y="3187700"/>
          <p14:tracePt t="28884" x="8205788" y="3187700"/>
          <p14:tracePt t="28906" x="8247063" y="3187700"/>
          <p14:tracePt t="28920" x="8426450" y="3187700"/>
          <p14:tracePt t="28925" x="8467725" y="3187700"/>
          <p14:tracePt t="28931" x="8509000" y="3187700"/>
          <p14:tracePt t="28939" x="8550275" y="3187700"/>
          <p14:tracePt t="28947" x="8591550" y="3187700"/>
          <p14:tracePt t="28968" x="8675688" y="3187700"/>
          <p14:tracePt t="28972" x="8716963" y="3187700"/>
          <p14:tracePt t="28979" x="8758238" y="3187700"/>
          <p14:tracePt t="28998" x="8826500" y="3187700"/>
          <p14:tracePt t="29047" x="9005888" y="3187700"/>
          <p14:tracePt t="29062" x="9075738" y="3173413"/>
          <p14:tracePt t="29068" x="9088438" y="3160713"/>
          <p14:tracePt t="29075" x="9117013" y="3160713"/>
          <p14:tracePt t="29092" x="9170988" y="3146425"/>
          <p14:tracePt t="29111" x="9226550" y="3132138"/>
          <p14:tracePt t="29116" x="9255125" y="3117850"/>
          <p14:tracePt t="29123" x="9282113" y="3117850"/>
          <p14:tracePt t="29141" x="9309100" y="3105150"/>
          <p14:tracePt t="29147" x="9337675" y="3090863"/>
          <p14:tracePt t="29155" x="9350375" y="3090863"/>
          <p14:tracePt t="29172" x="9391650" y="3076575"/>
          <p14:tracePt t="29180" x="9432925" y="3076575"/>
          <p14:tracePt t="29200" x="9447213" y="3063875"/>
          <p14:tracePt t="29216" x="9502775" y="3035300"/>
          <p14:tracePt t="29221" x="9517063" y="3035300"/>
          <p14:tracePt t="29228" x="9544050" y="3035300"/>
          <p14:tracePt t="29238" x="9544050" y="3022600"/>
          <p14:tracePt t="29262" x="9558338" y="3022600"/>
          <p14:tracePt t="29279" x="9571038" y="3022600"/>
          <p14:tracePt t="29296" x="9585325" y="3022600"/>
          <p14:tracePt t="29299" x="9599613" y="3008313"/>
          <p14:tracePt t="29308" x="9612313" y="3008313"/>
          <p14:tracePt t="29316" x="9626600" y="3008313"/>
          <p14:tracePt t="29323" x="9640888" y="3008313"/>
          <p14:tracePt t="29344" x="9682163" y="2994025"/>
          <p14:tracePt t="29361" x="9709150" y="2981325"/>
          <p14:tracePt t="29376" x="9737725" y="2981325"/>
          <p14:tracePt t="29379" x="9764713" y="2981325"/>
          <p14:tracePt t="29387" x="9779000" y="2967038"/>
          <p14:tracePt t="29396" x="9791700" y="2967038"/>
          <p14:tracePt t="29403" x="9805988" y="2967038"/>
          <p14:tracePt t="29424" x="9832975" y="2952750"/>
          <p14:tracePt t="29440" x="9847263" y="2952750"/>
          <p14:tracePt t="29456" x="9861550" y="2938463"/>
          <p14:tracePt t="29461" x="9874250" y="2938463"/>
          <p14:tracePt t="29477" x="9888538" y="2938463"/>
          <p14:tracePt t="29503" x="9917113" y="2911475"/>
          <p14:tracePt t="29518" x="9929813" y="2911475"/>
          <p14:tracePt t="29531" x="9944100" y="2911475"/>
          <p14:tracePt t="29550" x="9985375" y="2911475"/>
          <p14:tracePt t="29568" x="10012363" y="2884488"/>
          <p14:tracePt t="29580" x="10026650" y="2884488"/>
          <p14:tracePt t="29598" x="10040938" y="2884488"/>
          <p14:tracePt t="29616" x="10067925" y="2884488"/>
          <p14:tracePt t="29620" x="10082213" y="2884488"/>
          <p14:tracePt t="29627" x="10094913" y="2870200"/>
          <p14:tracePt t="29645" x="10137775" y="2855913"/>
          <p14:tracePt t="29663" x="10164763" y="2855913"/>
          <p14:tracePt t="29677" x="10206038" y="2828925"/>
          <p14:tracePt t="29685" x="10220325" y="2828925"/>
          <p14:tracePt t="29707" x="10247313" y="2828925"/>
          <p14:tracePt t="29812" x="10288588" y="2814638"/>
          <p14:tracePt t="29839" x="10288588" y="2801938"/>
          <p14:tracePt t="29852" x="10302875" y="2801938"/>
          <p14:tracePt t="30019" x="10288588" y="2801938"/>
          <p14:tracePt t="30027" x="10274300" y="2801938"/>
          <p14:tracePt t="30046" x="10233025" y="2801938"/>
          <p14:tracePt t="30051" x="10191750" y="2801938"/>
          <p14:tracePt t="30059" x="10137775" y="2814638"/>
          <p14:tracePt t="30076" x="9985375" y="2843213"/>
          <p14:tracePt t="30096" x="9750425" y="2855913"/>
          <p14:tracePt t="30100" x="9653588" y="2870200"/>
          <p14:tracePt t="30107" x="9571038" y="2870200"/>
          <p14:tracePt t="30124" x="9420225" y="2870200"/>
          <p14:tracePt t="30140" x="9296400" y="2884488"/>
          <p14:tracePt t="30148" x="9240838" y="2884488"/>
          <p14:tracePt t="30155" x="9199563" y="2884488"/>
          <p14:tracePt t="30170" x="9129713" y="2884488"/>
          <p14:tracePt t="30189" x="8840788" y="2884488"/>
          <p14:tracePt t="30204" x="8564563" y="2884488"/>
          <p14:tracePt t="30211" x="8426450" y="2884488"/>
          <p14:tracePt t="30219" x="8302625" y="2884488"/>
          <p14:tracePt t="30227" x="8193088" y="2884488"/>
          <p14:tracePt t="30235" x="8081963" y="2884488"/>
          <p14:tracePt t="30250" x="7985125" y="2884488"/>
          <p14:tracePt t="30268" x="7861300" y="2884488"/>
          <p14:tracePt t="30269" x="7820025" y="2884488"/>
          <p14:tracePt t="30284" x="7751763" y="2884488"/>
          <p14:tracePt t="30291" x="7723188" y="2884488"/>
          <p14:tracePt t="30299" x="7708900" y="2884488"/>
          <p14:tracePt t="30315" x="7696200" y="2884488"/>
          <p14:tracePt t="30333" x="7516813" y="2911475"/>
          <p14:tracePt t="30348" x="7378700" y="2952750"/>
          <p14:tracePt t="30356" x="7310438" y="2952750"/>
          <p14:tracePt t="30363" x="7226300" y="2952750"/>
          <p14:tracePt t="30379" x="7172325" y="2952750"/>
          <p14:tracePt t="30395" x="6910388" y="2952750"/>
          <p14:tracePt t="30412" x="6784975" y="2952750"/>
          <p14:tracePt t="30420" x="6689725" y="2952750"/>
          <p14:tracePt t="30427" x="6592888" y="2952750"/>
          <p14:tracePt t="30442" x="6537325" y="2967038"/>
          <p14:tracePt t="30458" x="6440488" y="2981325"/>
          <p14:tracePt t="30460" x="6399213" y="2981325"/>
          <p14:tracePt t="30476" x="6357938" y="2981325"/>
          <p14:tracePt t="30483" x="6343650" y="2981325"/>
          <p14:tracePt t="30492" x="6316663" y="2981325"/>
          <p14:tracePt t="30520" x="6289675" y="2994025"/>
          <p14:tracePt t="30538" x="6248400" y="2994025"/>
          <p14:tracePt t="30551" x="6151563" y="2981325"/>
          <p14:tracePt t="30556" x="6110288" y="2981325"/>
          <p14:tracePt t="30563" x="6069013" y="2981325"/>
          <p14:tracePt t="30572" x="6013450" y="2981325"/>
          <p14:tracePt t="30579" x="5972175" y="2981325"/>
          <p14:tracePt t="30600" x="5930900" y="2967038"/>
          <p14:tracePt t="30618" x="5889625" y="2952750"/>
          <p14:tracePt t="30634" x="5875338" y="2938463"/>
          <p14:tracePt t="30639" x="5861050" y="2938463"/>
          <p14:tracePt t="30682" x="5861050" y="2925763"/>
          <p14:tracePt t="30697" x="5848350" y="2925763"/>
          <p14:tracePt t="30797" x="5848350" y="2897188"/>
          <p14:tracePt t="30851" x="5848350" y="2884488"/>
          <p14:tracePt t="30859" x="5875338" y="2870200"/>
          <p14:tracePt t="30876" x="5875338" y="2855913"/>
          <p14:tracePt t="30893" x="5902325" y="2828925"/>
          <p14:tracePt t="30899" x="5916613" y="2828925"/>
          <p14:tracePt t="30920" x="5943600" y="2801938"/>
          <p14:tracePt t="30949" x="5984875" y="2787650"/>
          <p14:tracePt t="30952" x="6013450" y="2759075"/>
          <p14:tracePt t="30955" x="6027738" y="2759075"/>
          <p14:tracePt t="30963" x="6040438" y="2746375"/>
          <p14:tracePt t="30971" x="6054725" y="2732088"/>
          <p14:tracePt t="30997" x="6069013" y="2732088"/>
          <p14:tracePt t="31018" x="6081713" y="2717800"/>
          <p14:tracePt t="31020" x="6081713" y="2705100"/>
          <p14:tracePt t="31061" x="6096000" y="2705100"/>
          <p14:tracePt t="33756" x="6096000" y="2717800"/>
          <p14:tracePt t="33772" x="6081713" y="2717800"/>
          <p14:tracePt t="33781" x="6069013" y="2717800"/>
          <p14:tracePt t="33814" x="6027738" y="2717800"/>
          <p14:tracePt t="33840" x="6013450" y="2717800"/>
          <p14:tracePt t="33862" x="5972175" y="2717800"/>
          <p14:tracePt t="33868" x="5957888" y="2717800"/>
          <p14:tracePt t="33876" x="5943600" y="2717800"/>
          <p14:tracePt t="33883" x="5916613" y="2717800"/>
          <p14:tracePt t="33953" x="5902325" y="2717800"/>
          <p14:tracePt t="34005" x="5875338" y="2717800"/>
          <p14:tracePt t="34052" x="5861050" y="2717800"/>
          <p14:tracePt t="34068" x="5848350" y="2717800"/>
          <p14:tracePt t="34085" x="5819775" y="2717800"/>
          <p14:tracePt t="34100" x="5807075" y="2717800"/>
          <p14:tracePt t="34128" x="5778500" y="2717800"/>
          <p14:tracePt t="34145" x="5764213" y="2717800"/>
          <p14:tracePt t="34161" x="5722938" y="2717800"/>
          <p14:tracePt t="34164" x="5695950" y="2717800"/>
          <p14:tracePt t="34171" x="5681663" y="2717800"/>
          <p14:tracePt t="34192" x="5654675" y="2717800"/>
          <p14:tracePt t="34884" x="5640388" y="2717800"/>
          <p14:tracePt t="34908" x="5627688" y="2717800"/>
          <p14:tracePt t="34972" x="5613400" y="2732088"/>
          <p14:tracePt t="35053" x="5599113" y="2732088"/>
          <p14:tracePt t="35102" x="5599113" y="2746375"/>
          <p14:tracePt t="35139" x="5586413" y="2759075"/>
          <p14:tracePt t="35168" x="5557838" y="2787650"/>
          <p14:tracePt t="35179" x="5543550" y="2801938"/>
          <p14:tracePt t="35202" x="5530850" y="2828925"/>
          <p14:tracePt t="35204" x="5516563" y="2843213"/>
          <p14:tracePt t="35228" x="5502275" y="2870200"/>
          <p14:tracePt t="35246" x="5475288" y="2884488"/>
          <p14:tracePt t="35261" x="5448300" y="2925763"/>
          <p14:tracePt t="35267" x="5434013" y="2938463"/>
          <p14:tracePt t="35275" x="5419725" y="2967038"/>
          <p14:tracePt t="35284" x="5419725" y="2981325"/>
          <p14:tracePt t="35291" x="5407025" y="2994025"/>
          <p14:tracePt t="35308" x="5378450" y="3022600"/>
          <p14:tracePt t="35315" x="5378450" y="3049588"/>
          <p14:tracePt t="35323" x="5378450" y="3063875"/>
          <p14:tracePt t="35338" x="5351463" y="3076575"/>
          <p14:tracePt t="35356" x="5337175" y="3146425"/>
          <p14:tracePt t="35363" x="5322888" y="3173413"/>
          <p14:tracePt t="35384" x="5322888" y="3201988"/>
          <p14:tracePt t="35404" x="5322888" y="3255963"/>
          <p14:tracePt t="35418" x="5322888" y="3270250"/>
          <p14:tracePt t="35420" x="5322888" y="3284538"/>
          <p14:tracePt t="35436" x="5322888" y="3297238"/>
          <p14:tracePt t="35443" x="5322888" y="3311525"/>
          <p14:tracePt t="35451" x="5322888" y="3325813"/>
          <p14:tracePt t="35470" x="5322888" y="3340100"/>
          <p14:tracePt t="35475" x="5322888" y="3367088"/>
          <p14:tracePt t="35499" x="5322888" y="3381375"/>
          <p14:tracePt t="35516" x="5322888" y="3422650"/>
          <p14:tracePt t="35531" x="5322888" y="3435350"/>
          <p14:tracePt t="35539" x="5322888" y="3449638"/>
          <p14:tracePt t="35548" x="5322888" y="3463925"/>
          <p14:tracePt t="35555" x="5322888" y="3476625"/>
          <p14:tracePt t="35571" x="5322888" y="3490913"/>
          <p14:tracePt t="35590" x="5322888" y="3517900"/>
          <p14:tracePt t="35609" x="5322888" y="3532188"/>
          <p14:tracePt t="35626" x="5337175" y="3560763"/>
          <p14:tracePt t="35641" x="5337175" y="3573463"/>
          <p14:tracePt t="35651" x="5351463" y="3573463"/>
          <p14:tracePt t="35672" x="5365750" y="3587750"/>
          <p14:tracePt t="35704" x="5378450" y="3614738"/>
          <p14:tracePt t="35908" x="5378450" y="3643313"/>
          <p14:tracePt t="35915" x="5407025" y="3643313"/>
          <p14:tracePt t="36012" x="5419725" y="3643313"/>
          <p14:tracePt t="36020" x="5434013" y="3643313"/>
          <p14:tracePt t="36040" x="5448300" y="3643313"/>
          <p14:tracePt t="36131" x="5475288" y="3643313"/>
          <p14:tracePt t="36147" x="5489575" y="3643313"/>
          <p14:tracePt t="36166" x="5557838" y="3656013"/>
          <p14:tracePt t="36171" x="5586413" y="3670300"/>
          <p14:tracePt t="36179" x="5599113" y="3670300"/>
          <p14:tracePt t="36194" x="5627688" y="3670300"/>
          <p14:tracePt t="36208" x="5654675" y="3670300"/>
          <p14:tracePt t="36289" x="5681663" y="3697288"/>
          <p14:tracePt t="36299" x="5695950" y="3711575"/>
          <p14:tracePt t="36308" x="5710238" y="3725863"/>
          <p14:tracePt t="36324" x="5722938" y="3725863"/>
          <p14:tracePt t="36331" x="5737225" y="3725863"/>
          <p14:tracePt t="36353" x="5751513" y="3740150"/>
          <p14:tracePt t="36382" x="5778500" y="3752850"/>
          <p14:tracePt t="36385" x="5792788" y="3781425"/>
          <p14:tracePt t="36395" x="5807075" y="3794125"/>
          <p14:tracePt t="36417" x="5819775" y="3794125"/>
          <p14:tracePt t="36421" x="5834063" y="3808413"/>
          <p14:tracePt t="36427" x="5848350" y="3822700"/>
          <p14:tracePt t="36447" x="5861050" y="3822700"/>
          <p14:tracePt t="36463" x="5875338" y="3849688"/>
          <p14:tracePt t="36480" x="5902325" y="3863975"/>
          <p14:tracePt t="36491" x="5930900" y="3876675"/>
          <p14:tracePt t="36501" x="5943600" y="3876675"/>
          <p14:tracePt t="36507" x="5957888" y="3905250"/>
          <p14:tracePt t="36528" x="5984875" y="3905250"/>
          <p14:tracePt t="36543" x="6013450" y="3932238"/>
          <p14:tracePt t="36565" x="6027738" y="3946525"/>
          <p14:tracePt t="36591" x="6040438" y="3946525"/>
          <p14:tracePt t="36609" x="6069013" y="3960813"/>
          <p14:tracePt t="36624" x="6081713" y="3973513"/>
          <p14:tracePt t="36628" x="6096000" y="3973513"/>
          <p14:tracePt t="36635" x="6110288" y="3987800"/>
          <p14:tracePt t="36655" x="6122988" y="4002088"/>
          <p14:tracePt t="36671" x="6151563" y="4002088"/>
          <p14:tracePt t="36692" x="6151563" y="4029075"/>
          <p14:tracePt t="36719" x="6178550" y="4029075"/>
          <p14:tracePt t="36735" x="6192838" y="4043363"/>
          <p14:tracePt t="36757" x="6207125" y="4056063"/>
          <p14:tracePt t="36784" x="6207125" y="4070350"/>
          <p14:tracePt t="36799" x="6219825" y="4070350"/>
          <p14:tracePt t="36817" x="6219825" y="4084638"/>
          <p14:tracePt t="36851" x="6234113" y="4098925"/>
          <p14:tracePt t="36852" x="6234113" y="4125913"/>
          <p14:tracePt t="36859" x="6248400" y="4125913"/>
          <p14:tracePt t="36880" x="6248400" y="4167188"/>
          <p14:tracePt t="36891" x="6261100" y="4194175"/>
          <p14:tracePt t="36911" x="6261100" y="4222750"/>
          <p14:tracePt t="36927" x="6261100" y="4235450"/>
          <p14:tracePt t="36941" x="6261100" y="4264025"/>
          <p14:tracePt t="36948" x="6261100" y="4278313"/>
          <p14:tracePt t="36974" x="6261100" y="4291013"/>
          <p14:tracePt t="36991" x="6261100" y="4319588"/>
          <p14:tracePt t="37005" x="6261100" y="4346575"/>
          <p14:tracePt t="37023" x="6261100" y="4360863"/>
          <p14:tracePt t="37035" x="6261100" y="4373563"/>
          <p14:tracePt t="37052" x="6261100" y="4387850"/>
          <p14:tracePt t="37069" x="6261100" y="4414838"/>
          <p14:tracePt t="37087" x="6261100" y="4443413"/>
          <p14:tracePt t="37099" x="6261100" y="4457700"/>
          <p14:tracePt t="37107" x="6261100" y="4470400"/>
          <p14:tracePt t="37115" x="6261100" y="4498975"/>
          <p14:tracePt t="37132" x="6261100" y="4511675"/>
          <p14:tracePt t="37149" x="6261100" y="4581525"/>
          <p14:tracePt t="37165" x="6261100" y="4637088"/>
          <p14:tracePt t="37172" x="6261100" y="4649788"/>
          <p14:tracePt t="37179" x="6248400" y="4664075"/>
          <p14:tracePt t="37211" x="6248400" y="4678363"/>
          <p14:tracePt t="37214" x="6248400" y="4691063"/>
          <p14:tracePt t="37228" x="6248400" y="4705350"/>
          <p14:tracePt t="37235" x="6248400" y="4719638"/>
          <p14:tracePt t="37243" x="6248400" y="4746625"/>
          <p14:tracePt t="37260" x="6248400" y="4773613"/>
          <p14:tracePt t="37277" x="6248400" y="4787900"/>
          <p14:tracePt t="37293" x="6248400" y="4802188"/>
          <p14:tracePt t="37300" x="6234113" y="4816475"/>
          <p14:tracePt t="37307" x="6234113" y="4829175"/>
          <p14:tracePt t="37324" x="6234113" y="4843463"/>
          <p14:tracePt t="37341" x="6234113" y="4870450"/>
          <p14:tracePt t="37357" x="6234113" y="4884738"/>
          <p14:tracePt t="37363" x="6234113" y="4911725"/>
          <p14:tracePt t="37371" x="6234113" y="4926013"/>
          <p14:tracePt t="37392" x="6234113" y="4967288"/>
          <p14:tracePt t="37396" x="6234113" y="4981575"/>
          <p14:tracePt t="37403" x="6234113" y="5008563"/>
          <p14:tracePt t="37421" x="6234113" y="5049838"/>
          <p14:tracePt t="37450" x="6234113" y="5105400"/>
          <p14:tracePt t="37453" x="6234113" y="5132388"/>
          <p14:tracePt t="37459" x="6234113" y="5146675"/>
          <p14:tracePt t="37467" x="6234113" y="5160963"/>
          <p14:tracePt t="37475" x="6248400" y="5175250"/>
          <p14:tracePt t="37483" x="6248400" y="5187950"/>
          <p14:tracePt t="37500" x="6261100" y="5202238"/>
          <p14:tracePt t="37517" x="6275388" y="5229225"/>
          <p14:tracePt t="37533" x="6289675" y="5243513"/>
          <p14:tracePt t="37547" x="6302375" y="5257800"/>
          <p14:tracePt t="37613" x="6316663" y="5284788"/>
          <p14:tracePt t="37646" x="6343650" y="5284788"/>
          <p14:tracePt t="37651" x="6357938" y="5311775"/>
          <p14:tracePt t="37680" x="6399213" y="5326063"/>
          <p14:tracePt t="37691" x="6413500" y="5340350"/>
          <p14:tracePt t="37709" x="6427788" y="5354638"/>
          <p14:tracePt t="37725" x="6440488" y="5367338"/>
          <p14:tracePt t="37732" x="6454775" y="5367338"/>
          <p14:tracePt t="37739" x="6454775" y="5381625"/>
          <p14:tracePt t="37756" x="6469063" y="5381625"/>
          <p14:tracePt t="37773" x="6481763" y="5395913"/>
          <p14:tracePt t="37779" x="6496050" y="5408613"/>
          <p14:tracePt t="37802" x="6510338" y="5408613"/>
          <p14:tracePt t="37806" x="6523038" y="5408613"/>
          <p14:tracePt t="37811" x="6551613" y="5408613"/>
          <p14:tracePt t="37834" x="6564313" y="5408613"/>
          <p14:tracePt t="37853" x="6605588" y="5422900"/>
          <p14:tracePt t="37867" x="6619875" y="5422900"/>
          <p14:tracePt t="37897" x="6648450" y="5437188"/>
          <p14:tracePt t="37930" x="6661150" y="5437188"/>
          <p14:tracePt t="37933" x="6675438" y="5449888"/>
          <p14:tracePt t="37950" x="6716713" y="5449888"/>
          <p14:tracePt t="37955" x="6731000" y="5449888"/>
          <p14:tracePt t="37963" x="6743700" y="5449888"/>
          <p14:tracePt t="37971" x="6772275" y="5449888"/>
          <p14:tracePt t="37992" x="6799263" y="5449888"/>
          <p14:tracePt t="38008" x="6854825" y="5449888"/>
          <p14:tracePt t="38011" x="6896100" y="5449888"/>
          <p14:tracePt t="38026" x="6923088" y="5449888"/>
          <p14:tracePt t="38027" x="6937375" y="5449888"/>
          <p14:tracePt t="38035" x="6951663" y="5449888"/>
          <p14:tracePt t="38056" x="6964363" y="5449888"/>
          <p14:tracePt t="38058" x="6978650" y="5449888"/>
          <p14:tracePt t="38088" x="6992938" y="5449888"/>
          <p14:tracePt t="38091" x="7005638" y="5449888"/>
          <p14:tracePt t="38111" x="7046913" y="5437188"/>
          <p14:tracePt t="38137" x="7075488" y="5422900"/>
          <p14:tracePt t="38154" x="7102475" y="5395913"/>
          <p14:tracePt t="38172" x="7131050" y="5381625"/>
          <p14:tracePt t="38195" x="7143750" y="5354638"/>
          <p14:tracePt t="38216" x="7158038" y="5340350"/>
          <p14:tracePt t="38218" x="7172325" y="5326063"/>
          <p14:tracePt t="38220" x="7199313" y="5299075"/>
          <p14:tracePt t="38227" x="7213600" y="5284788"/>
          <p14:tracePt t="38247" x="7213600" y="5270500"/>
          <p14:tracePt t="38279" x="7240588" y="5243513"/>
          <p14:tracePt t="38419" x="7240588" y="5216525"/>
          <p14:tracePt t="38460" x="7226300" y="5216525"/>
          <p14:tracePt t="38467" x="7213600" y="5229225"/>
          <p14:tracePt t="38508" x="7185025" y="5229225"/>
          <p14:tracePt t="38566" x="7172325" y="5229225"/>
          <p14:tracePt t="38635" x="7143750" y="5243513"/>
          <p14:tracePt t="38748" x="7116763" y="5243513"/>
          <p14:tracePt t="38780" x="7102475" y="5243513"/>
          <p14:tracePt t="38812" x="7089775" y="5257800"/>
          <p14:tracePt t="38852" x="7075488" y="5257800"/>
          <p14:tracePt t="38860" x="7061200" y="5257800"/>
          <p14:tracePt t="38867" x="7046913" y="5270500"/>
          <p14:tracePt t="38883" x="7034213" y="5270500"/>
          <p14:tracePt t="38903" x="7019925" y="5270500"/>
          <p14:tracePt t="38908" x="6992938" y="5270500"/>
          <p14:tracePt t="38916" x="6992938" y="5284788"/>
          <p14:tracePt t="38933" x="6978650" y="5284788"/>
          <p14:tracePt t="38962" x="6951663" y="5284788"/>
          <p14:tracePt t="38965" x="6937375" y="5284788"/>
          <p14:tracePt t="38971" x="6923088" y="5284788"/>
          <p14:tracePt t="39012" x="6910388" y="5299075"/>
          <p14:tracePt t="39045" x="6869113" y="5311775"/>
          <p14:tracePt t="39051" x="6854825" y="5311775"/>
          <p14:tracePt t="39059" x="6840538" y="5311775"/>
          <p14:tracePt t="39077" x="6813550" y="5311775"/>
          <p14:tracePt t="39083" x="6799263" y="5311775"/>
          <p14:tracePt t="39091" x="6784975" y="5311775"/>
          <p14:tracePt t="39110" x="6757988" y="5311775"/>
          <p14:tracePt t="39115" x="6743700" y="5311775"/>
          <p14:tracePt t="39123" x="6731000" y="5311775"/>
          <p14:tracePt t="39143" x="6702425" y="5311775"/>
          <p14:tracePt t="39147" x="6689725" y="5311775"/>
          <p14:tracePt t="39460" x="6661150" y="5311775"/>
          <p14:tracePt t="39469" x="6648450" y="5299075"/>
          <p14:tracePt t="39476" x="6648450" y="5284788"/>
          <p14:tracePt t="39517" x="6634163" y="5284788"/>
          <p14:tracePt t="39520" x="6592888" y="5257800"/>
          <p14:tracePt t="39538" x="6578600" y="5229225"/>
          <p14:tracePt t="39554" x="6578600" y="5216525"/>
          <p14:tracePt t="39557" x="6564313" y="5202238"/>
          <p14:tracePt t="39563" x="6564313" y="5187950"/>
          <p14:tracePt t="39584" x="6537325" y="5175250"/>
          <p14:tracePt t="39618" x="6523038" y="5146675"/>
          <p14:tracePt t="39620" x="6510338" y="5146675"/>
          <p14:tracePt t="39663" x="6510338" y="5132388"/>
          <p14:tracePt t="39796" x="6496050" y="5119688"/>
          <p14:tracePt t="39822" x="6496050" y="5132388"/>
          <p14:tracePt t="39836" x="6496050" y="5146675"/>
          <p14:tracePt t="39861" x="6496050" y="5160963"/>
          <p14:tracePt t="39996" x="6496050" y="5146675"/>
          <p14:tracePt t="40004" x="6496050" y="5119688"/>
          <p14:tracePt t="40012" x="6496050" y="5091113"/>
          <p14:tracePt t="40039" x="6469063" y="4967288"/>
          <p14:tracePt t="40057" x="6454775" y="4926013"/>
          <p14:tracePt t="40060" x="6427788" y="4829175"/>
          <p14:tracePt t="40078" x="6399213" y="4746625"/>
          <p14:tracePt t="40083" x="6399213" y="4719638"/>
          <p14:tracePt t="40091" x="6399213" y="4691063"/>
          <p14:tracePt t="40099" x="6384925" y="4678363"/>
          <p14:tracePt t="40139" x="6372225" y="4649788"/>
          <p14:tracePt t="40227" x="6372225" y="4664075"/>
          <p14:tracePt t="40250" x="6372225" y="4691063"/>
          <p14:tracePt t="40253" x="6372225" y="4705350"/>
          <p14:tracePt t="40259" x="6372225" y="4746625"/>
          <p14:tracePt t="40284" x="6372225" y="4802188"/>
          <p14:tracePt t="40285" x="6372225" y="4829175"/>
          <p14:tracePt t="40291" x="6372225" y="4870450"/>
          <p14:tracePt t="40310" x="6372225" y="4884738"/>
          <p14:tracePt t="40315" x="6372225" y="4899025"/>
          <p14:tracePt t="40343" x="6372225" y="4911725"/>
          <p14:tracePt t="40452" x="6372225" y="4899025"/>
          <p14:tracePt t="40460" x="6372225" y="4884738"/>
          <p14:tracePt t="40507" x="6372225" y="4732338"/>
          <p14:tracePt t="40509" x="6372225" y="4678363"/>
          <p14:tracePt t="40515" x="6372225" y="4649788"/>
          <p14:tracePt t="40532" x="6357938" y="4608513"/>
          <p14:tracePt t="40551" x="6357938" y="4581525"/>
          <p14:tracePt t="40619" x="6343650" y="4552950"/>
          <p14:tracePt t="40648" x="6330950" y="4567238"/>
          <p14:tracePt t="40651" x="6330950" y="4594225"/>
          <p14:tracePt t="40682" x="6330950" y="4664075"/>
          <p14:tracePt t="40685" x="6330950" y="4691063"/>
          <p14:tracePt t="40691" x="6330950" y="4732338"/>
          <p14:tracePt t="40699" x="6330950" y="4760913"/>
          <p14:tracePt t="40707" x="6330950" y="4773613"/>
          <p14:tracePt t="40725" x="6330950" y="4802188"/>
          <p14:tracePt t="40741" x="6330950" y="4829175"/>
          <p14:tracePt t="40836" x="6330950" y="4816475"/>
          <p14:tracePt t="40844" x="6330950" y="4802188"/>
          <p14:tracePt t="40852" x="6330950" y="4773613"/>
          <p14:tracePt t="40860" x="6330950" y="4760913"/>
          <p14:tracePt t="40869" x="6330950" y="4719638"/>
          <p14:tracePt t="40886" x="6330950" y="4637088"/>
          <p14:tracePt t="40891" x="6330950" y="4608513"/>
          <p14:tracePt t="40899" x="6302375" y="4581525"/>
          <p14:tracePt t="40907" x="6302375" y="4567238"/>
          <p14:tracePt t="40926" x="6302375" y="4525963"/>
          <p14:tracePt t="40973" x="6289675" y="4511675"/>
          <p14:tracePt t="40996" x="6275388" y="4525963"/>
          <p14:tracePt t="41004" x="6275388" y="4540250"/>
          <p14:tracePt t="41026" x="6261100" y="4567238"/>
          <p14:tracePt t="41028" x="6261100" y="4594225"/>
          <p14:tracePt t="41036" x="6261100" y="4608513"/>
          <p14:tracePt t="41054" x="6261100" y="4664075"/>
          <p14:tracePt t="41071" x="6261100" y="4719638"/>
          <p14:tracePt t="41086" x="6261100" y="4746625"/>
          <p14:tracePt t="41117" x="6261100" y="4760913"/>
          <p14:tracePt t="41236" x="6261100" y="4746625"/>
          <p14:tracePt t="41244" x="6261100" y="4732338"/>
          <p14:tracePt t="41251" x="6261100" y="4719638"/>
          <p14:tracePt t="41259" x="6261100" y="4705350"/>
          <p14:tracePt t="41280" x="6248400" y="4678363"/>
          <p14:tracePt t="41283" x="6248400" y="4664075"/>
          <p14:tracePt t="41372" x="6234113" y="4664075"/>
          <p14:tracePt t="41387" x="6234113" y="4678363"/>
          <p14:tracePt t="41407" x="6234113" y="4705350"/>
          <p14:tracePt t="41412" x="6234113" y="4732338"/>
          <p14:tracePt t="41419" x="6234113" y="4746625"/>
          <p14:tracePt t="41436" x="6234113" y="4773613"/>
          <p14:tracePt t="41452" x="6234113" y="4787900"/>
          <p14:tracePt t="42069" x="6234113" y="4816475"/>
          <p14:tracePt t="42147" x="6261100" y="4816475"/>
          <p14:tracePt t="42188" x="6275388" y="4816475"/>
          <p14:tracePt t="42244" x="6275388" y="4843463"/>
          <p14:tracePt t="42251" x="6289675" y="4843463"/>
          <p14:tracePt t="42308" x="6289675" y="4870450"/>
          <p14:tracePt t="42363" x="6302375" y="4884738"/>
          <p14:tracePt t="42444" x="6302375" y="4899025"/>
          <p14:tracePt t="42500" x="6316663" y="4911725"/>
          <p14:tracePt t="42540" x="6316663" y="4926013"/>
          <p14:tracePt t="42556" x="6316663" y="4940300"/>
          <p14:tracePt t="42576" x="6316663" y="4953000"/>
          <p14:tracePt t="42588" x="6316663" y="4967288"/>
          <p14:tracePt t="42606" x="6330950" y="4981575"/>
          <p14:tracePt t="42623" x="6330950" y="4995863"/>
          <p14:tracePt t="42651" x="6330950" y="5008563"/>
          <p14:tracePt t="42672" x="6330950" y="5022850"/>
          <p14:tracePt t="42704" x="6330950" y="5037138"/>
          <p14:tracePt t="42803" x="6330950" y="5049838"/>
          <p14:tracePt t="42867" x="6330950" y="5064125"/>
          <p14:tracePt t="43476" x="6330950" y="5078413"/>
          <p14:tracePt t="43484" x="6330950" y="5091113"/>
          <p14:tracePt t="43492" x="6343650" y="5091113"/>
          <p14:tracePt t="43500" x="6357938" y="5105400"/>
          <p14:tracePt t="43530" x="6399213" y="5132388"/>
          <p14:tracePt t="43532" x="6413500" y="5146675"/>
          <p14:tracePt t="43552" x="6427788" y="5146675"/>
          <p14:tracePt t="43555" x="6427788" y="5160963"/>
          <p14:tracePt t="43563" x="6440488" y="5160963"/>
          <p14:tracePt t="43580" x="6454775" y="5160963"/>
          <p14:tracePt t="43599" x="6481763" y="5175250"/>
          <p14:tracePt t="43613" x="6510338" y="5175250"/>
          <p14:tracePt t="43620" x="6523038" y="5187950"/>
          <p14:tracePt t="43627" x="6551613" y="5187950"/>
          <p14:tracePt t="43643" x="6578600" y="5216525"/>
          <p14:tracePt t="43661" x="6605588" y="5229225"/>
          <p14:tracePt t="43677" x="6634163" y="5229225"/>
          <p14:tracePt t="43691" x="6648450" y="5243513"/>
          <p14:tracePt t="43725" x="6661150" y="5243513"/>
          <p14:tracePt t="43757" x="6689725" y="5257800"/>
          <p14:tracePt t="43791" x="6702425" y="5257800"/>
          <p14:tracePt t="43795" x="6716713" y="5257800"/>
          <p14:tracePt t="43819" x="6743700" y="5257800"/>
          <p14:tracePt t="43834" x="6772275" y="5257800"/>
          <p14:tracePt t="43837" x="6799263" y="5257800"/>
          <p14:tracePt t="43855" x="6813550" y="5257800"/>
          <p14:tracePt t="43859" x="6826250" y="5257800"/>
          <p14:tracePt t="43867" x="6840538" y="5257800"/>
          <p14:tracePt t="43875" x="6854825" y="5257800"/>
          <p14:tracePt t="43883" x="6869113" y="5257800"/>
          <p14:tracePt t="43987" x="6896100" y="5257800"/>
          <p14:tracePt t="43995" x="6896100" y="5243513"/>
          <p14:tracePt t="44019" x="6910388" y="5243513"/>
          <p14:tracePt t="44076" x="6923088" y="5243513"/>
          <p14:tracePt t="44108" x="6937375" y="5243513"/>
          <p14:tracePt t="44115" x="6951663" y="5229225"/>
          <p14:tracePt t="44195" x="6951663" y="5202238"/>
          <p14:tracePt t="44260" x="6951663" y="5187950"/>
          <p14:tracePt t="44276" x="6951663" y="5175250"/>
          <p14:tracePt t="44297" x="6964363" y="5146675"/>
          <p14:tracePt t="44308" x="6978650" y="5146675"/>
          <p14:tracePt t="44316" x="6978650" y="5132388"/>
          <p14:tracePt t="44324" x="6978650" y="5119688"/>
          <p14:tracePt t="44340" x="7019925" y="5078413"/>
          <p14:tracePt t="44355" x="7019925" y="5064125"/>
          <p14:tracePt t="44451" x="7019925" y="5049838"/>
          <p14:tracePt t="44636" x="7019925" y="5022850"/>
          <p14:tracePt t="45164" x="7005638" y="5008563"/>
          <p14:tracePt t="45220" x="7005638" y="4981575"/>
          <p14:tracePt t="45267" x="7005638" y="4967288"/>
          <p14:tracePt t="45299" x="7005638" y="4953000"/>
          <p14:tracePt t="45307" x="7005638" y="4940300"/>
          <p14:tracePt t="45316" x="7005638" y="4926013"/>
          <p14:tracePt t="45339" x="7005638" y="4899025"/>
          <p14:tracePt t="45377" x="7005638" y="4884738"/>
          <p14:tracePt t="45393" x="7005638" y="4857750"/>
          <p14:tracePt t="45403" x="7005638" y="4843463"/>
          <p14:tracePt t="45453" x="7005638" y="4829175"/>
          <p14:tracePt t="45470" x="7005638" y="4802188"/>
          <p14:tracePt t="45486" x="7019925" y="4787900"/>
          <p14:tracePt t="45518" x="7034213" y="4760913"/>
          <p14:tracePt t="45550" x="7034213" y="4732338"/>
          <p14:tracePt t="45569" x="7046913" y="4719638"/>
          <p14:tracePt t="45579" x="7046913" y="4705350"/>
          <p14:tracePt t="45603" x="7075488" y="4649788"/>
          <p14:tracePt t="45611" x="7089775" y="4637088"/>
          <p14:tracePt t="45629" x="7102475" y="4608513"/>
          <p14:tracePt t="45647" x="7102475" y="4594225"/>
          <p14:tracePt t="45660" x="7131050" y="4552950"/>
          <p14:tracePt t="45668" x="7131050" y="4540250"/>
          <p14:tracePt t="45675" x="7143750" y="4525963"/>
          <p14:tracePt t="45691" x="7158038" y="4511675"/>
          <p14:tracePt t="45760" x="7158038" y="4498975"/>
          <p14:tracePt t="45764" x="7158038" y="4484688"/>
          <p14:tracePt t="45835" x="7158038" y="4470400"/>
          <p14:tracePt t="45907" x="7158038" y="4443413"/>
          <p14:tracePt t="46101" x="7158038" y="4429125"/>
          <p14:tracePt t="46149" x="7158038" y="4414838"/>
          <p14:tracePt t="46187" x="7158038" y="4402138"/>
          <p14:tracePt t="46219" x="7158038" y="4387850"/>
          <p14:tracePt t="46243" x="7143750" y="4373563"/>
          <p14:tracePt t="46271" x="7143750" y="4360863"/>
          <p14:tracePt t="46444" x="7131050" y="4360863"/>
          <p14:tracePt t="46460" x="7116763" y="4360863"/>
          <p14:tracePt t="46489" x="7116763" y="4332288"/>
          <p14:tracePt t="46500" x="7102475" y="4332288"/>
          <p14:tracePt t="46528" x="7102475" y="4319588"/>
          <p14:tracePt t="46554" x="7089775" y="4319588"/>
          <p14:tracePt t="47116" x="7061200" y="4305300"/>
          <p14:tracePt t="47232" x="6992938" y="4264025"/>
          <p14:tracePt t="47260" x="6964363" y="4264025"/>
          <p14:tracePt t="47287" x="6937375" y="4249738"/>
          <p14:tracePt t="47292" x="6923088" y="4249738"/>
          <p14:tracePt t="47308" x="6896100" y="4249738"/>
          <p14:tracePt t="47315" x="6881813" y="4235450"/>
          <p14:tracePt t="47350" x="6869113" y="4235450"/>
          <p14:tracePt t="47367" x="6840538" y="4235450"/>
          <p14:tracePt t="47384" x="6826250" y="4235450"/>
          <p14:tracePt t="47388" x="6813550" y="4235450"/>
          <p14:tracePt t="47395" x="6799263" y="4235450"/>
          <p14:tracePt t="47404" x="6784975" y="4235450"/>
          <p14:tracePt t="47411" x="6772275" y="4235450"/>
          <p14:tracePt t="47431" x="6757988" y="4235450"/>
          <p14:tracePt t="47448" x="6731000" y="4222750"/>
          <p14:tracePt t="47465" x="6716713" y="4208463"/>
          <p14:tracePt t="47478" x="6689725" y="4208463"/>
          <p14:tracePt t="47507" x="6661150" y="4208463"/>
          <p14:tracePt t="47532" x="6648450" y="4208463"/>
          <p14:tracePt t="47540" x="6634163" y="4208463"/>
          <p14:tracePt t="47557" x="6605588" y="4208463"/>
          <p14:tracePt t="47564" x="6592888" y="4208463"/>
          <p14:tracePt t="47572" x="6578600" y="4208463"/>
          <p14:tracePt t="47588" x="6537325" y="4208463"/>
          <p14:tracePt t="47618" x="6510338" y="4208463"/>
          <p14:tracePt t="47619" x="6496050" y="4208463"/>
          <p14:tracePt t="47647" x="6481763" y="4208463"/>
          <p14:tracePt t="47669" x="6469063" y="4208463"/>
          <p14:tracePt t="47685" x="6454775" y="4222750"/>
          <p14:tracePt t="47717" x="6440488" y="4222750"/>
          <p14:tracePt t="47743" x="6440488" y="4235450"/>
          <p14:tracePt t="47775" x="6427788" y="4235450"/>
          <p14:tracePt t="47835" x="6413500" y="4249738"/>
          <p14:tracePt t="48516" x="6427788" y="4249738"/>
          <p14:tracePt t="48569" x="6440488" y="4235450"/>
          <p14:tracePt t="48581" x="6454775" y="4222750"/>
          <p14:tracePt t="48603" x="6469063" y="4208463"/>
          <p14:tracePt t="48606" x="6481763" y="4181475"/>
          <p14:tracePt t="48632" x="6510338" y="4167188"/>
          <p14:tracePt t="48649" x="6510338" y="4152900"/>
          <p14:tracePt t="48668" x="6523038" y="4140200"/>
          <p14:tracePt t="48683" x="6523038" y="4125913"/>
          <p14:tracePt t="48715" x="6551613" y="4111625"/>
          <p14:tracePt t="48743" x="6578600" y="4084638"/>
          <p14:tracePt t="48747" x="6605588" y="4070350"/>
          <p14:tracePt t="48755" x="6619875" y="4056063"/>
          <p14:tracePt t="48772" x="6661150" y="4043363"/>
          <p14:tracePt t="48790" x="6702425" y="3987800"/>
          <p14:tracePt t="48805" x="6731000" y="3960813"/>
          <p14:tracePt t="48907" x="6743700" y="3960813"/>
          <p14:tracePt t="48915" x="6757988" y="3946525"/>
          <p14:tracePt t="49003" x="6784975" y="3932238"/>
          <p14:tracePt t="49032" x="6799263" y="3932238"/>
          <p14:tracePt t="49063" x="6826250" y="3932238"/>
          <p14:tracePt t="49067" x="6840538" y="3946525"/>
          <p14:tracePt t="49099" x="6854825" y="3960813"/>
          <p14:tracePt t="49155" x="6869113" y="3987800"/>
          <p14:tracePt t="49187" x="6881813" y="3987800"/>
          <p14:tracePt t="49190" x="6881813" y="4002088"/>
          <p14:tracePt t="49205" x="6896100" y="4014788"/>
          <p14:tracePt t="49222" x="6910388" y="4029075"/>
          <p14:tracePt t="49248" x="6910388" y="4043363"/>
          <p14:tracePt t="49266" x="6937375" y="4056063"/>
          <p14:tracePt t="49291" x="6951663" y="4070350"/>
          <p14:tracePt t="49342" x="6964363" y="4098925"/>
          <p14:tracePt t="49355" x="6978650" y="4111625"/>
          <p14:tracePt t="49405" x="6978650" y="4125913"/>
          <p14:tracePt t="49452" x="6978650" y="4152900"/>
          <p14:tracePt t="49487" x="6978650" y="4181475"/>
          <p14:tracePt t="49520" x="6978650" y="4194175"/>
          <p14:tracePt t="49531" x="6978650" y="4208463"/>
          <p14:tracePt t="49555" x="6978650" y="4222750"/>
          <p14:tracePt t="49597" x="6978650" y="4235450"/>
          <p14:tracePt t="49635" x="6978650" y="4249738"/>
          <p14:tracePt t="49691" x="6978650" y="4278313"/>
          <p14:tracePt t="49747" x="6978650" y="4291013"/>
          <p14:tracePt t="49860" x="6978650" y="4319588"/>
          <p14:tracePt t="49868" x="6964363" y="4332288"/>
          <p14:tracePt t="50213" x="6978650" y="4332288"/>
          <p14:tracePt t="50264" x="7019925" y="4332288"/>
          <p14:tracePt t="50297" x="7034213" y="4319588"/>
          <p14:tracePt t="50315" x="7034213" y="4305300"/>
          <p14:tracePt t="50344" x="7034213" y="4291013"/>
          <p14:tracePt t="50355" x="7034213" y="4278313"/>
          <p14:tracePt t="50379" x="7034213" y="4264025"/>
          <p14:tracePt t="50387" x="7046913" y="4235450"/>
          <p14:tracePt t="50404" x="7061200" y="4222750"/>
          <p14:tracePt t="50464" x="7061200" y="4208463"/>
          <p14:tracePt t="50469" x="7061200" y="4181475"/>
          <p14:tracePt t="50497" x="7046913" y="4167188"/>
          <p14:tracePt t="50514" x="7046913" y="4152900"/>
          <p14:tracePt t="50533" x="7019925" y="4140200"/>
          <p14:tracePt t="50560" x="6992938" y="4140200"/>
          <p14:tracePt t="50578" x="6992938" y="4125913"/>
          <p14:tracePt t="50593" x="6978650" y="4125913"/>
          <p14:tracePt t="50603" x="6964363" y="4111625"/>
          <p14:tracePt t="50625" x="6923088" y="4098925"/>
          <p14:tracePt t="50641" x="6869113" y="4098925"/>
          <p14:tracePt t="50656" x="6826250" y="4084638"/>
          <p14:tracePt t="50660" x="6799263" y="4084638"/>
          <p14:tracePt t="50667" x="6772275" y="4084638"/>
          <p14:tracePt t="50678" x="6743700" y="4084638"/>
          <p14:tracePt t="50703" x="6716713" y="4084638"/>
          <p14:tracePt t="50721" x="6702425" y="4084638"/>
          <p14:tracePt t="50737" x="6689725" y="4084638"/>
          <p14:tracePt t="50771" x="6675438" y="4084638"/>
          <p14:tracePt t="50779" x="6661150" y="4084638"/>
          <p14:tracePt t="50798" x="6648450" y="4084638"/>
          <p14:tracePt t="50816" x="6619875" y="4084638"/>
          <p14:tracePt t="50831" x="6605588" y="4084638"/>
          <p14:tracePt t="50843" x="6592888" y="4084638"/>
          <p14:tracePt t="50878" x="6564313" y="4084638"/>
          <p14:tracePt t="50883" x="6551613" y="4098925"/>
          <p14:tracePt t="50928" x="6537325" y="4098925"/>
          <p14:tracePt t="50931" x="6523038" y="4098925"/>
          <p14:tracePt t="50939" x="6510338" y="4111625"/>
          <p14:tracePt t="50973" x="6496050" y="4125913"/>
          <p14:tracePt t="51021" x="6496050" y="4152900"/>
          <p14:tracePt t="51038" x="6469063" y="4152900"/>
          <p14:tracePt t="51059" x="6469063" y="4167188"/>
          <p14:tracePt t="51097" x="6469063" y="4181475"/>
          <p14:tracePt t="52797" x="6469063" y="4194175"/>
          <p14:tracePt t="52804" x="6454775" y="4208463"/>
          <p14:tracePt t="52812" x="6440488" y="4222750"/>
          <p14:tracePt t="52820" x="6440488" y="4235450"/>
          <p14:tracePt t="52849" x="6440488" y="4249738"/>
          <p14:tracePt t="53772" x="6440488" y="4264025"/>
          <p14:tracePt t="53780" x="6440488" y="4278313"/>
          <p14:tracePt t="53789" x="6427788" y="4291013"/>
          <p14:tracePt t="53815" x="6427788" y="4305300"/>
          <p14:tracePt t="53868" x="6427788" y="4319588"/>
          <p14:tracePt t="53914" x="6413500" y="4319588"/>
          <p14:tracePt t="54149" x="6399213" y="4319588"/>
          <p14:tracePt t="54157" x="6384925" y="4319588"/>
          <p14:tracePt t="54164" x="6357938" y="4319588"/>
          <p14:tracePt t="54198" x="6275388" y="4305300"/>
          <p14:tracePt t="54215" x="6234113" y="4291013"/>
          <p14:tracePt t="54233" x="6192838" y="4291013"/>
          <p14:tracePt t="54237" x="6137275" y="4291013"/>
          <p14:tracePt t="54323" x="6122988" y="4291013"/>
          <p14:tracePt t="54345" x="6096000" y="4264025"/>
          <p14:tracePt t="54347" x="6081713" y="4249738"/>
          <p14:tracePt t="54355" x="6069013" y="4235450"/>
          <p14:tracePt t="54379" x="6013450" y="4208463"/>
          <p14:tracePt t="54387" x="6013450" y="4194175"/>
          <p14:tracePt t="54407" x="5984875" y="4181475"/>
          <p14:tracePt t="54423" x="5972175" y="4167188"/>
          <p14:tracePt t="54429" x="5957888" y="4167188"/>
          <p14:tracePt t="54436" x="5930900" y="4167188"/>
          <p14:tracePt t="54454" x="5902325" y="4152900"/>
          <p14:tracePt t="54471" x="5875338" y="4152900"/>
          <p14:tracePt t="54487" x="5848350" y="4152900"/>
          <p14:tracePt t="54491" x="5834063" y="4152900"/>
          <p14:tracePt t="54499" x="5819775" y="4152900"/>
          <p14:tracePt t="54516" x="5807075" y="4152900"/>
          <p14:tracePt t="54567" x="5778500" y="4152900"/>
          <p14:tracePt t="54583" x="5640388" y="4125913"/>
          <p14:tracePt t="54587" x="5599113" y="4111625"/>
          <p14:tracePt t="54596" x="5530850" y="4084638"/>
          <p14:tracePt t="54603" x="5448300" y="4043363"/>
          <p14:tracePt t="54611" x="5392738" y="4002088"/>
          <p14:tracePt t="54628" x="5365750" y="3973513"/>
          <p14:tracePt t="54647" x="5337175" y="3946525"/>
          <p14:tracePt t="54662" x="5310188" y="3919538"/>
          <p14:tracePt t="54668" x="5310188" y="3890963"/>
          <p14:tracePt t="54675" x="5281613" y="3876675"/>
          <p14:tracePt t="54683" x="5268913" y="3849688"/>
          <p14:tracePt t="54691" x="5254625" y="3822700"/>
          <p14:tracePt t="54708" x="5227638" y="3767138"/>
          <p14:tracePt t="54727" x="5199063" y="3656013"/>
          <p14:tracePt t="54741" x="5172075" y="3546475"/>
          <p14:tracePt t="54749" x="5157788" y="3505200"/>
          <p14:tracePt t="54755" x="5145088" y="3449638"/>
          <p14:tracePt t="54763" x="5130800" y="3394075"/>
          <p14:tracePt t="54771" x="5116513" y="3325813"/>
          <p14:tracePt t="54790" x="5102225" y="3243263"/>
          <p14:tracePt t="54805" x="5089525" y="3160713"/>
          <p14:tracePt t="54822" x="5089525" y="3035300"/>
          <p14:tracePt t="54828" x="5089525" y="2994025"/>
          <p14:tracePt t="54835" x="5089525" y="2925763"/>
          <p14:tracePt t="54843" x="5089525" y="2855913"/>
          <p14:tracePt t="54851" x="5075238" y="2801938"/>
          <p14:tracePt t="54870" x="5060950" y="2732088"/>
          <p14:tracePt t="54885" x="5060950" y="2635250"/>
          <p14:tracePt t="54901" x="5019675" y="2525713"/>
          <p14:tracePt t="54908" x="5019675" y="2484438"/>
          <p14:tracePt t="54915" x="5019675" y="2414588"/>
          <p14:tracePt t="54938" x="5019675" y="2332038"/>
          <p14:tracePt t="54941" x="5019675" y="2276475"/>
          <p14:tracePt t="54947" x="5019675" y="2220913"/>
          <p14:tracePt t="54966" x="5019675" y="2084388"/>
          <p14:tracePt t="54986" x="5019675" y="2041525"/>
          <p14:tracePt t="54988" x="5019675" y="1958975"/>
          <p14:tracePt t="54995" x="5019675" y="1931988"/>
          <p14:tracePt t="55003" x="5019675" y="1849438"/>
          <p14:tracePt t="55011" x="5019675" y="1793875"/>
          <p14:tracePt t="55030" x="5033963" y="1697038"/>
          <p14:tracePt t="55035" x="5033963" y="1655763"/>
          <p14:tracePt t="55043" x="5048250" y="1600200"/>
          <p14:tracePt t="55061" x="5075238" y="1517650"/>
          <p14:tracePt t="55067" x="5089525" y="1476375"/>
          <p14:tracePt t="55075" x="5089525" y="1449388"/>
          <p14:tracePt t="55089" x="5116513" y="1408113"/>
          <p14:tracePt t="55108" x="5172075" y="1311275"/>
          <p14:tracePt t="55123" x="5213350" y="1255713"/>
          <p14:tracePt t="55132" x="5227638" y="1214438"/>
          <p14:tracePt t="55139" x="5254625" y="1187450"/>
          <p14:tracePt t="55158" x="5295900" y="1131888"/>
          <p14:tracePt t="55163" x="5322888" y="1090613"/>
          <p14:tracePt t="55172" x="5337175" y="1076325"/>
          <p14:tracePt t="55185" x="5351463" y="1049338"/>
          <p14:tracePt t="55200" x="5378450" y="1008063"/>
          <p14:tracePt t="55216" x="5419725" y="979488"/>
          <p14:tracePt t="55219" x="5475288" y="938213"/>
          <p14:tracePt t="55228" x="5502275" y="923925"/>
          <p14:tracePt t="55235" x="5530850" y="896938"/>
          <p14:tracePt t="55253" x="5599113" y="855663"/>
          <p14:tracePt t="55259" x="5627688" y="841375"/>
          <p14:tracePt t="55267" x="5654675" y="814388"/>
          <p14:tracePt t="55286" x="5722938" y="800100"/>
          <p14:tracePt t="55291" x="5737225" y="785813"/>
          <p14:tracePt t="55314" x="5751513" y="785813"/>
          <p14:tracePt t="55315" x="5807075" y="773113"/>
          <p14:tracePt t="55323" x="5834063" y="773113"/>
          <p14:tracePt t="55345" x="5902325" y="773113"/>
          <p14:tracePt t="55347" x="5930900" y="773113"/>
          <p14:tracePt t="55355" x="5972175" y="773113"/>
          <p14:tracePt t="55372" x="6122988" y="773113"/>
          <p14:tracePt t="55403" x="6275388" y="773113"/>
          <p14:tracePt t="55405" x="6384925" y="773113"/>
          <p14:tracePt t="55426" x="6510338" y="773113"/>
          <p14:tracePt t="55428" x="6578600" y="773113"/>
          <p14:tracePt t="55436" x="6605588" y="773113"/>
          <p14:tracePt t="55452" x="6689725" y="773113"/>
          <p14:tracePt t="55468" x="6743700" y="773113"/>
          <p14:tracePt t="55483" x="6784975" y="773113"/>
          <p14:tracePt t="55492" x="6813550" y="773113"/>
          <p14:tracePt t="55499" x="6826250" y="773113"/>
          <p14:tracePt t="55517" x="6869113" y="773113"/>
          <p14:tracePt t="55533" x="6896100" y="785813"/>
          <p14:tracePt t="55564" x="6992938" y="800100"/>
          <p14:tracePt t="55572" x="7019925" y="814388"/>
          <p14:tracePt t="55579" x="7061200" y="828675"/>
          <p14:tracePt t="55601" x="7131050" y="841375"/>
          <p14:tracePt t="55604" x="7172325" y="855663"/>
          <p14:tracePt t="55611" x="7226300" y="869950"/>
          <p14:tracePt t="55630" x="7296150" y="882650"/>
          <p14:tracePt t="55646" x="7364413" y="911225"/>
          <p14:tracePt t="55652" x="7405688" y="911225"/>
          <p14:tracePt t="55659" x="7446963" y="923925"/>
          <p14:tracePt t="55677" x="7543800" y="938213"/>
          <p14:tracePt t="55693" x="7667625" y="965200"/>
          <p14:tracePt t="55710" x="7751763" y="965200"/>
          <p14:tracePt t="55716" x="7805738" y="965200"/>
          <p14:tracePt t="55723" x="7861300" y="965200"/>
          <p14:tracePt t="55731" x="7943850" y="965200"/>
          <p14:tracePt t="55739" x="7999413" y="965200"/>
          <p14:tracePt t="55757" x="8096250" y="965200"/>
          <p14:tracePt t="55771" x="8150225" y="965200"/>
          <p14:tracePt t="55779" x="8164513" y="965200"/>
          <p14:tracePt t="55787" x="8193088" y="965200"/>
          <p14:tracePt t="55803" x="8205788" y="965200"/>
          <p14:tracePt t="55820" x="8220075" y="952500"/>
          <p14:tracePt t="55835" x="8234363" y="952500"/>
          <p14:tracePt t="55851" x="8261350" y="952500"/>
          <p14:tracePt t="55881" x="8288338" y="952500"/>
          <p14:tracePt t="55884" x="8302625" y="952500"/>
          <p14:tracePt t="55899" x="8316913" y="952500"/>
          <p14:tracePt t="55916" x="8413750" y="952500"/>
          <p14:tracePt t="55923" x="8455025" y="952500"/>
          <p14:tracePt t="55931" x="8496300" y="952500"/>
          <p14:tracePt t="55950" x="8550275" y="952500"/>
          <p14:tracePt t="55955" x="8591550" y="965200"/>
          <p14:tracePt t="55963" x="8620125" y="965200"/>
          <p14:tracePt t="55982" x="8688388" y="965200"/>
          <p14:tracePt t="55987" x="8729663" y="965200"/>
          <p14:tracePt t="56008" x="8785225" y="965200"/>
          <p14:tracePt t="56012" x="8812213" y="965200"/>
          <p14:tracePt t="56019" x="8840788" y="965200"/>
          <p14:tracePt t="56040" x="8896350" y="979488"/>
          <p14:tracePt t="56044" x="8909050" y="979488"/>
          <p14:tracePt t="56051" x="8923338" y="979488"/>
          <p14:tracePt t="56071" x="8978900" y="993775"/>
          <p14:tracePt t="56090" x="9032875" y="993775"/>
          <p14:tracePt t="56092" x="9061450" y="1008063"/>
          <p14:tracePt t="56099" x="9088438" y="1008063"/>
          <p14:tracePt t="56107" x="9129713" y="1008063"/>
          <p14:tracePt t="56115" x="9144000" y="1020763"/>
          <p14:tracePt t="56133" x="9199563" y="1035050"/>
          <p14:tracePt t="56139" x="9255125" y="1049338"/>
          <p14:tracePt t="56147" x="9309100" y="1076325"/>
          <p14:tracePt t="56164" x="9432925" y="1103313"/>
          <p14:tracePt t="56171" x="9488488" y="1117600"/>
          <p14:tracePt t="56179" x="9544050" y="1131888"/>
          <p14:tracePt t="56194" x="9585325" y="1144588"/>
          <p14:tracePt t="56211" x="9696450" y="1173163"/>
          <p14:tracePt t="56220" x="9723438" y="1187450"/>
          <p14:tracePt t="56227" x="9723438" y="1200150"/>
          <p14:tracePt t="56241" x="9750425" y="1200150"/>
          <p14:tracePt t="56257" x="9779000" y="1214438"/>
          <p14:tracePt t="56272" x="9805988" y="1214438"/>
          <p14:tracePt t="56275" x="9805988" y="1228725"/>
          <p14:tracePt t="56276" x="9820275" y="1241425"/>
          <p14:tracePt t="56284" x="9832975" y="1255713"/>
          <p14:tracePt t="56292" x="9861550" y="1270000"/>
          <p14:tracePt t="56299" x="9874250" y="1270000"/>
          <p14:tracePt t="56321" x="9917113" y="1282700"/>
          <p14:tracePt t="56324" x="9929813" y="1311275"/>
          <p14:tracePt t="56331" x="9958388" y="1323975"/>
          <p14:tracePt t="56352" x="10026650" y="1366838"/>
          <p14:tracePt t="56355" x="10053638" y="1379538"/>
          <p14:tracePt t="56363" x="10067925" y="1379538"/>
          <p14:tracePt t="56382" x="10123488" y="1408113"/>
          <p14:tracePt t="56400" x="10150475" y="1435100"/>
          <p14:tracePt t="56414" x="10164763" y="1462088"/>
          <p14:tracePt t="56420" x="10191750" y="1462088"/>
          <p14:tracePt t="56427" x="10206038" y="1476375"/>
          <p14:tracePt t="56436" x="10233025" y="1490663"/>
          <p14:tracePt t="56443" x="10247313" y="1490663"/>
          <p14:tracePt t="56461" x="10302875" y="1517650"/>
          <p14:tracePt t="56478" x="10329863" y="1558925"/>
          <p14:tracePt t="56493" x="10358438" y="1587500"/>
          <p14:tracePt t="56499" x="10371138" y="1600200"/>
          <p14:tracePt t="56507" x="10385425" y="1600200"/>
          <p14:tracePt t="56515" x="10412413" y="1614488"/>
          <p14:tracePt t="56523" x="10426700" y="1628775"/>
          <p14:tracePt t="56531" x="10440988" y="1641475"/>
          <p14:tracePt t="56539" x="10467975" y="1670050"/>
          <p14:tracePt t="56557" x="10494963" y="1697038"/>
          <p14:tracePt t="56573" x="10523538" y="1738313"/>
          <p14:tracePt t="56588" x="10564813" y="1779588"/>
          <p14:tracePt t="56596" x="10579100" y="1793875"/>
          <p14:tracePt t="56603" x="10591800" y="1820863"/>
          <p14:tracePt t="56611" x="10591800" y="1835150"/>
          <p14:tracePt t="56619" x="10606088" y="1849438"/>
          <p14:tracePt t="56637" x="10633075" y="1862138"/>
          <p14:tracePt t="56651" x="10647363" y="1905000"/>
          <p14:tracePt t="56669" x="10674350" y="1946275"/>
          <p14:tracePt t="56675" x="10688638" y="1958975"/>
          <p14:tracePt t="56683" x="10702925" y="1973263"/>
          <p14:tracePt t="56701" x="10715625" y="2014538"/>
          <p14:tracePt t="56708" x="10729913" y="2041525"/>
          <p14:tracePt t="56715" x="10729913" y="2070100"/>
          <p14:tracePt t="56733" x="10756900" y="2125663"/>
          <p14:tracePt t="56750" x="10799763" y="2249488"/>
          <p14:tracePt t="56765" x="10812463" y="2359025"/>
          <p14:tracePt t="56771" x="10841038" y="2428875"/>
          <p14:tracePt t="56779" x="10853738" y="2470150"/>
          <p14:tracePt t="56787" x="10882313" y="2538413"/>
          <p14:tracePt t="56795" x="10895013" y="2622550"/>
          <p14:tracePt t="56813" x="10923588" y="2773363"/>
          <p14:tracePt t="56830" x="10936288" y="2911475"/>
          <p14:tracePt t="56845" x="10964863" y="3022600"/>
          <p14:tracePt t="56851" x="10977563" y="3063875"/>
          <p14:tracePt t="56859" x="10977563" y="3105150"/>
          <p14:tracePt t="56867" x="10977563" y="3146425"/>
          <p14:tracePt t="56875" x="10977563" y="3201988"/>
          <p14:tracePt t="56893" x="10991850" y="3325813"/>
          <p14:tracePt t="56909" x="10991850" y="3449638"/>
          <p14:tracePt t="56927" x="11006138" y="3587750"/>
          <p14:tracePt t="56932" x="11020425" y="3643313"/>
          <p14:tracePt t="56939" x="11020425" y="3711575"/>
          <p14:tracePt t="56961" x="11020425" y="3835400"/>
          <p14:tracePt t="56963" x="11020425" y="3919538"/>
          <p14:tracePt t="56971" x="11020425" y="3973513"/>
          <p14:tracePt t="56990" x="11020425" y="4070350"/>
          <p14:tracePt t="57006" x="11020425" y="4208463"/>
          <p14:tracePt t="57025" x="11020425" y="4291013"/>
          <p14:tracePt t="57028" x="11020425" y="4332288"/>
          <p14:tracePt t="57035" x="11020425" y="4387850"/>
          <p14:tracePt t="57053" x="11020425" y="4470400"/>
          <p14:tracePt t="57070" x="11020425" y="4594225"/>
          <p14:tracePt t="57075" x="11020425" y="4637088"/>
          <p14:tracePt t="57083" x="11006138" y="4719638"/>
          <p14:tracePt t="57098" x="10977563" y="4787900"/>
          <p14:tracePt t="57116" x="10895013" y="5022850"/>
          <p14:tracePt t="57131" x="10882313" y="5078413"/>
          <p14:tracePt t="57132" x="10882313" y="5119688"/>
          <p14:tracePt t="57139" x="10882313" y="5175250"/>
          <p14:tracePt t="57147" x="10868025" y="5229225"/>
          <p14:tracePt t="57155" x="10853738" y="5311775"/>
          <p14:tracePt t="57163" x="10826750" y="5367338"/>
          <p14:tracePt t="57178" x="10799763" y="5437188"/>
          <p14:tracePt t="57194" x="10715625" y="5629275"/>
          <p14:tracePt t="57209" x="10688638" y="5740400"/>
          <p14:tracePt t="57211" x="10564813" y="5988050"/>
          <p14:tracePt t="57219" x="10523538" y="6099175"/>
          <p14:tracePt t="57227" x="10509250" y="6167438"/>
          <p14:tracePt t="57235" x="10482263" y="6223000"/>
          <p14:tracePt t="57243" x="10426700" y="6292850"/>
          <p14:tracePt t="57257" x="10399713" y="6334125"/>
          <p14:tracePt t="57261" x="10385425" y="6375400"/>
          <p14:tracePt t="57267" x="10358438" y="6402388"/>
          <p14:tracePt t="57275" x="10358438" y="6443663"/>
          <p14:tracePt t="57288" x="10329863" y="6457950"/>
          <p14:tracePt t="57292" x="10329863" y="6472238"/>
          <p14:tracePt t="57299" x="10329863" y="6484938"/>
          <p14:tracePt t="57321" x="10302875" y="6540500"/>
          <p14:tracePt t="57324" x="10302875" y="6554788"/>
          <p14:tracePt t="57331" x="10288588" y="6581775"/>
          <p14:tracePt t="57350" x="10274300" y="6610350"/>
          <p14:tracePt t="57367" x="10247313" y="6637338"/>
          <p14:tracePt t="57383" x="10206038" y="6705600"/>
          <p14:tracePt t="57387" x="10179050" y="6719888"/>
          <p14:tracePt t="57395" x="10179050" y="6746875"/>
          <p14:tracePt t="57411" x="10150475" y="6761163"/>
          <p14:tracePt t="57419" x="10150475" y="6802438"/>
          <p14:tracePt t="57427" x="10123488" y="6802438"/>
          <p14:tracePt t="57444" x="10109200" y="6816725"/>
          <p14:tracePt t="57740" x="8675688" y="6831013"/>
          <p14:tracePt t="57747" x="8647113" y="6802438"/>
          <p14:tracePt t="57766" x="8591550" y="6789738"/>
          <p14:tracePt t="57771" x="8550275" y="6789738"/>
          <p14:tracePt t="57779" x="8523288" y="6775450"/>
          <p14:tracePt t="57797" x="8467725" y="6761163"/>
          <p14:tracePt t="57803" x="8440738" y="6761163"/>
          <p14:tracePt t="57812" x="8413750" y="6761163"/>
          <p14:tracePt t="57830" x="8358188" y="6734175"/>
          <p14:tracePt t="57835" x="8343900" y="6734175"/>
          <p14:tracePt t="57857" x="8288338" y="6719888"/>
          <p14:tracePt t="57874" x="8234363" y="6719888"/>
          <p14:tracePt t="57876" x="8205788" y="6719888"/>
          <p14:tracePt t="57894" x="8164513" y="6719888"/>
          <p14:tracePt t="57899" x="8150225" y="6705600"/>
          <p14:tracePt t="57908" x="8096250" y="6705600"/>
          <p14:tracePt t="57915" x="8054975" y="6692900"/>
          <p14:tracePt t="57941" x="7943850" y="6678613"/>
          <p14:tracePt t="57947" x="7902575" y="6664325"/>
          <p14:tracePt t="57969" x="7847013" y="6637338"/>
          <p14:tracePt t="57986" x="7764463" y="6637338"/>
          <p14:tracePt t="58001" x="7667625" y="6637338"/>
          <p14:tracePt t="58005" x="7613650" y="6637338"/>
          <p14:tracePt t="58012" x="7599363" y="6637338"/>
          <p14:tracePt t="58021" x="7558088" y="6637338"/>
          <p14:tracePt t="58027" x="7516813" y="6637338"/>
          <p14:tracePt t="58049" x="7434263" y="6637338"/>
          <p14:tracePt t="58064" x="7364413" y="6637338"/>
          <p14:tracePt t="58081" x="7296150" y="6637338"/>
          <p14:tracePt t="58085" x="7281863" y="6637338"/>
          <p14:tracePt t="58091" x="7254875" y="6637338"/>
          <p14:tracePt t="58111" x="7199313" y="6637338"/>
          <p14:tracePt t="58129" x="7131050" y="6637338"/>
          <p14:tracePt t="58146" x="7019925" y="6637338"/>
          <p14:tracePt t="58161" x="6869113" y="6637338"/>
          <p14:tracePt t="58165" x="6799263" y="6637338"/>
          <p14:tracePt t="58171" x="6702425" y="6610350"/>
          <p14:tracePt t="58192" x="6564313" y="6567488"/>
          <p14:tracePt t="58195" x="6481763" y="6567488"/>
          <p14:tracePt t="58203" x="6440488" y="6567488"/>
          <p14:tracePt t="58223" x="6357938" y="6554788"/>
          <p14:tracePt t="58227" x="6302375" y="6540500"/>
          <p14:tracePt t="58235" x="6275388" y="6526213"/>
          <p14:tracePt t="58253" x="6234113" y="6526213"/>
          <p14:tracePt t="58287" x="6207125" y="6526213"/>
          <p14:tracePt t="58299" x="6192838" y="6526213"/>
          <p14:tracePt t="58319" x="6178550" y="6526213"/>
          <p14:tracePt t="58324" x="6151563" y="6526213"/>
          <p14:tracePt t="58331" x="6122988" y="6526213"/>
          <p14:tracePt t="58351" x="6054725" y="6526213"/>
          <p14:tracePt t="58355" x="6027738" y="6526213"/>
          <p14:tracePt t="58363" x="5984875" y="6526213"/>
          <p14:tracePt t="58379" x="5930900" y="6540500"/>
          <p14:tracePt t="58397" x="5889625" y="6554788"/>
          <p14:tracePt t="58412" x="5875338" y="6554788"/>
          <p14:tracePt t="58427" x="5848350" y="6554788"/>
          <p14:tracePt t="58443" x="5819775" y="6554788"/>
          <p14:tracePt t="58459" x="5792788" y="6554788"/>
          <p14:tracePt t="58473" x="5737225" y="6554788"/>
          <p14:tracePt t="58489" x="5654675" y="6554788"/>
          <p14:tracePt t="58504" x="5627688" y="6554788"/>
          <p14:tracePt t="58507" x="5613400" y="6554788"/>
          <p14:tracePt t="58587" x="5586413" y="6554788"/>
          <p14:tracePt t="58988" x="5599113" y="6540500"/>
          <p14:tracePt t="59052" x="5613400" y="6526213"/>
          <p14:tracePt t="59081" x="5613400" y="6513513"/>
          <p14:tracePt t="59084" x="5613400" y="6499225"/>
          <p14:tracePt t="59092" x="5640388" y="6484938"/>
          <p14:tracePt t="59141" x="5640388" y="6472238"/>
          <p14:tracePt t="59184" x="5640388" y="6443663"/>
          <p14:tracePt t="59189" x="5654675" y="6430963"/>
          <p14:tracePt t="59227" x="5654675" y="6416675"/>
          <p14:tracePt t="59265" x="5654675" y="6402388"/>
          <p14:tracePt t="59315" x="5654675" y="6388100"/>
          <p14:tracePt t="59347" x="5654675" y="6361113"/>
          <p14:tracePt t="59380" x="5654675" y="6334125"/>
          <p14:tracePt t="59387" x="5654675" y="6319838"/>
          <p14:tracePt t="59396" x="5654675" y="6305550"/>
          <p14:tracePt t="59415" x="5654675" y="6278563"/>
          <p14:tracePt t="59419" x="5654675" y="6251575"/>
          <p14:tracePt t="59427" x="5654675" y="6223000"/>
          <p14:tracePt t="59435" x="5654675" y="6167438"/>
          <p14:tracePt t="59454" x="5613400" y="5975350"/>
          <p14:tracePt t="59459" x="5599113" y="5905500"/>
          <p14:tracePt t="59467" x="5572125" y="5822950"/>
          <p14:tracePt t="59487" x="5530850" y="5684838"/>
          <p14:tracePt t="59503" x="5516563" y="5602288"/>
          <p14:tracePt t="59519" x="5502275" y="5561013"/>
          <p14:tracePt t="59524" x="5502275" y="5534025"/>
          <p14:tracePt t="59540" x="5502275" y="5519738"/>
          <p14:tracePt t="59683" x="5502275" y="5505450"/>
          <p14:tracePt t="59763" x="5502275" y="5478463"/>
          <p14:tracePt t="59779" x="5516563" y="5478463"/>
          <p14:tracePt t="59799" x="5557838" y="5478463"/>
          <p14:tracePt t="59811" x="5586413" y="5464175"/>
          <p14:tracePt t="59831" x="5681663" y="5449888"/>
          <p14:tracePt t="59847" x="5792788" y="5422900"/>
          <p14:tracePt t="59852" x="5848350" y="5422900"/>
          <p14:tracePt t="59859" x="5916613" y="5408613"/>
          <p14:tracePt t="59877" x="5984875" y="5381625"/>
          <p14:tracePt t="59895" x="6040438" y="5381625"/>
          <p14:tracePt t="59900" x="6069013" y="5381625"/>
          <p14:tracePt t="59907" x="6081713" y="5381625"/>
          <p14:tracePt t="59926" x="6096000" y="5381625"/>
          <p14:tracePt t="59973" x="6110288" y="5381625"/>
          <p14:tracePt t="59987" x="6122988" y="5381625"/>
          <p14:tracePt t="60034" x="6151563" y="5381625"/>
          <p14:tracePt t="60054" x="6164263" y="5381625"/>
          <p14:tracePt t="60068" x="6178550" y="5381625"/>
          <p14:tracePt t="60148" x="6192838" y="5381625"/>
          <p14:tracePt t="60163" x="6207125" y="5381625"/>
          <p14:tracePt t="60181" x="6234113" y="5381625"/>
          <p14:tracePt t="60196" x="6248400" y="5381625"/>
          <p14:tracePt t="60203" x="6261100" y="5381625"/>
          <p14:tracePt t="60224" x="6275388" y="5381625"/>
          <p14:tracePt t="60259" x="6302375" y="5381625"/>
          <p14:tracePt t="60272" x="6316663" y="5381625"/>
          <p14:tracePt t="60275" x="6330950" y="5381625"/>
          <p14:tracePt t="60306" x="6357938" y="5395913"/>
          <p14:tracePt t="60322" x="6372225" y="5395913"/>
          <p14:tracePt t="60331" x="6384925" y="5395913"/>
          <p14:tracePt t="60401" x="6399213" y="5395913"/>
          <p14:tracePt t="60403" x="6413500" y="5408613"/>
          <p14:tracePt t="60491" x="6427788" y="5408613"/>
          <p14:tracePt t="60531" x="6454775" y="5408613"/>
          <p14:tracePt t="60595" x="6469063" y="5408613"/>
          <p14:tracePt t="60644" x="6481763" y="5408613"/>
          <p14:tracePt t="60684" x="6496050" y="5408613"/>
          <p14:tracePt t="60692" x="6510338" y="5408613"/>
          <p14:tracePt t="60754" x="6523038" y="5408613"/>
          <p14:tracePt t="60764" x="6537325" y="5408613"/>
          <p14:tracePt t="60835" x="6551613" y="5408613"/>
          <p14:tracePt t="61653" x="6578600" y="5395913"/>
          <p14:tracePt t="61702" x="6578600" y="5381625"/>
          <p14:tracePt t="62101" x="6578600" y="5367338"/>
          <p14:tracePt t="62159" x="6564313" y="5367338"/>
          <p14:tracePt t="62172" x="6551613" y="5367338"/>
          <p14:tracePt t="62195" x="6537325" y="5367338"/>
          <p14:tracePt t="62203" x="6523038" y="5354638"/>
          <p14:tracePt t="62211" x="6510338" y="5354638"/>
          <p14:tracePt t="62234" x="6481763" y="5354638"/>
          <p14:tracePt t="62248" x="6481763" y="5340350"/>
          <p14:tracePt t="62275" x="6469063" y="5340350"/>
          <p14:tracePt t="62296" x="6454775" y="5340350"/>
          <p14:tracePt t="62661" x="6469063" y="5340350"/>
          <p14:tracePt t="62668" x="6481763" y="5354638"/>
          <p14:tracePt t="62711" x="6496050" y="5354638"/>
          <p14:tracePt t="63029" x="6510338" y="5354638"/>
          <p14:tracePt t="63045" x="6523038" y="5354638"/>
          <p14:tracePt t="63115" x="6551613" y="5354638"/>
          <p14:tracePt t="63163" x="6578600" y="5340350"/>
          <p14:tracePt t="63300" x="6578600" y="5326063"/>
          <p14:tracePt t="63331" x="6605588" y="5284788"/>
          <p14:tracePt t="63340" x="6605588" y="5270500"/>
          <p14:tracePt t="63371" x="6605588" y="5257800"/>
          <p14:tracePt t="63408" x="6605588" y="5243513"/>
          <p14:tracePt t="63441" x="6605588" y="5229225"/>
          <p14:tracePt t="63451" x="6592888" y="5216525"/>
          <p14:tracePt t="63836" x="6578600" y="5216525"/>
          <p14:tracePt t="65828" x="6578600" y="5243513"/>
          <p14:tracePt t="66084" x="6578600" y="5257800"/>
          <p14:tracePt t="66134" x="6605588" y="5270500"/>
          <p14:tracePt t="66166" x="6619875" y="5270500"/>
          <p14:tracePt t="66171" x="6634163" y="5284788"/>
          <p14:tracePt t="66179" x="6648450" y="5284788"/>
          <p14:tracePt t="66200" x="6675438" y="5284788"/>
          <p14:tracePt t="66211" x="6689725" y="5299075"/>
          <p14:tracePt t="66228" x="6716713" y="5311775"/>
          <p14:tracePt t="66257" x="6743700" y="5326063"/>
          <p14:tracePt t="66267" x="6757988" y="5326063"/>
          <p14:tracePt t="66320" x="6784975" y="5326063"/>
          <p14:tracePt t="66337" x="6799263" y="5340350"/>
          <p14:tracePt t="66339" x="6813550" y="5340350"/>
          <p14:tracePt t="66355" x="6826250" y="5340350"/>
          <p14:tracePt t="66372" x="6840538" y="5340350"/>
          <p14:tracePt t="66399" x="6854825" y="5340350"/>
          <p14:tracePt t="66445" x="6869113" y="5340350"/>
          <p14:tracePt t="66448" x="6881813" y="5340350"/>
          <p14:tracePt t="66499" x="6910388" y="5340350"/>
          <p14:tracePt t="66613" x="6910388" y="5326063"/>
          <p14:tracePt t="66620" x="6910388" y="5311775"/>
          <p14:tracePt t="66651" x="6937375" y="5284788"/>
          <p14:tracePt t="66668" x="6937375" y="5270500"/>
          <p14:tracePt t="66689" x="6964363" y="5243513"/>
          <p14:tracePt t="66699" x="6978650" y="5216525"/>
          <p14:tracePt t="66722" x="6992938" y="5202238"/>
          <p14:tracePt t="66723" x="6992938" y="5187950"/>
          <p14:tracePt t="66750" x="6992938" y="5160963"/>
          <p14:tracePt t="66766" x="7019925" y="5119688"/>
          <p14:tracePt t="66772" x="7019925" y="5105400"/>
          <p14:tracePt t="66779" x="7019925" y="5078413"/>
          <p14:tracePt t="66797" x="7046913" y="5037138"/>
          <p14:tracePt t="66812" x="7046913" y="5022850"/>
          <p14:tracePt t="66828" x="7075488" y="4981575"/>
          <p14:tracePt t="66843" x="7075488" y="4967288"/>
          <p14:tracePt t="66859" x="7075488" y="4953000"/>
          <p14:tracePt t="66891" x="7075488" y="4940300"/>
          <p14:tracePt t="66893" x="7075488" y="4926013"/>
          <p14:tracePt t="66914" x="7089775" y="4899025"/>
          <p14:tracePt t="66923" x="7089775" y="4884738"/>
          <p14:tracePt t="66945" x="7089775" y="4870450"/>
          <p14:tracePt t="66955" x="7089775" y="4843463"/>
          <p14:tracePt t="66989" x="7102475" y="4816475"/>
          <p14:tracePt t="67035" x="7102475" y="4802188"/>
          <p14:tracePt t="67053" x="7102475" y="4787900"/>
          <p14:tracePt t="67067" x="7102475" y="4773613"/>
          <p14:tracePt t="67083" x="7102475" y="4760913"/>
          <p14:tracePt t="67100" x="7102475" y="4746625"/>
          <p14:tracePt t="67118" x="7102475" y="4719638"/>
          <p14:tracePt t="67180" x="7102475" y="4691063"/>
          <p14:tracePt t="67340" x="7102475" y="4678363"/>
          <p14:tracePt t="67371" x="7102475" y="4664075"/>
          <p14:tracePt t="67420" x="7102475" y="4649788"/>
          <p14:tracePt t="67468" x="7102475" y="4637088"/>
          <p14:tracePt t="67516" x="7102475" y="4622800"/>
          <p14:tracePt t="67556" x="7102475" y="4594225"/>
          <p14:tracePt t="67628" x="7102475" y="4567238"/>
          <p14:tracePt t="67740" x="7102475" y="4552950"/>
          <p14:tracePt t="67788" x="7102475" y="4540250"/>
          <p14:tracePt t="67819" x="7102475" y="4525963"/>
          <p14:tracePt t="67851" x="7102475" y="4511675"/>
          <p14:tracePt t="68133" x="7089775" y="4498975"/>
          <p14:tracePt t="68604" x="7075488" y="4498975"/>
          <p14:tracePt t="68652" x="7075488" y="4511675"/>
          <p14:tracePt t="68679" x="7061200" y="4525963"/>
          <p14:tracePt t="68707" x="7061200" y="4552950"/>
          <p14:tracePt t="68772" x="7061200" y="4567238"/>
          <p14:tracePt t="68827" x="7061200" y="4594225"/>
          <p14:tracePt t="68891" x="7061200" y="4608513"/>
          <p14:tracePt t="68899" x="7061200" y="4622800"/>
          <p14:tracePt t="68918" x="7061200" y="4637088"/>
          <p14:tracePt t="68949" x="7061200" y="4649788"/>
          <p14:tracePt t="68955" x="7061200" y="4664075"/>
          <p14:tracePt t="68963" x="7061200" y="4678363"/>
          <p14:tracePt t="68978" x="7061200" y="4691063"/>
          <p14:tracePt t="68996" x="7061200" y="4719638"/>
          <p14:tracePt t="69003" x="7075488" y="4732338"/>
          <p14:tracePt t="69012" x="7075488" y="4746625"/>
          <p14:tracePt t="69041" x="7089775" y="4773613"/>
          <p14:tracePt t="69061" x="7089775" y="4816475"/>
          <p14:tracePt t="69068" x="7089775" y="4829175"/>
          <p14:tracePt t="69075" x="7102475" y="4857750"/>
          <p14:tracePt t="69090" x="7102475" y="4870450"/>
          <p14:tracePt t="69107" x="7102475" y="4911725"/>
          <p14:tracePt t="69108" x="7102475" y="4926013"/>
          <p14:tracePt t="69123" x="7116763" y="4967288"/>
          <p14:tracePt t="69131" x="7116763" y="4995863"/>
          <p14:tracePt t="69139" x="7116763" y="5022850"/>
          <p14:tracePt t="69157" x="7116763" y="5037138"/>
          <p14:tracePt t="69163" x="7116763" y="5064125"/>
          <p14:tracePt t="69183" x="7116763" y="5078413"/>
          <p14:tracePt t="69200" x="7116763" y="5105400"/>
          <p14:tracePt t="69204" x="7116763" y="5119688"/>
          <p14:tracePt t="69221" x="7116763" y="5175250"/>
          <p14:tracePt t="69227" x="7116763" y="5202238"/>
          <p14:tracePt t="69249" x="7116763" y="5270500"/>
          <p14:tracePt t="69265" x="7102475" y="5326063"/>
          <p14:tracePt t="69267" x="7102475" y="5340350"/>
          <p14:tracePt t="69275" x="7102475" y="5354638"/>
          <p14:tracePt t="69293" x="7089775" y="5408613"/>
          <p14:tracePt t="69309" x="7075488" y="5437188"/>
          <p14:tracePt t="69316" x="7061200" y="5437188"/>
          <p14:tracePt t="69340" x="7061200" y="5478463"/>
          <p14:tracePt t="69359" x="7046913" y="5491163"/>
          <p14:tracePt t="69363" x="7046913" y="5519738"/>
          <p14:tracePt t="69371" x="7046913" y="5534025"/>
          <p14:tracePt t="69389" x="7046913" y="5561013"/>
          <p14:tracePt t="69395" x="7034213" y="5575300"/>
          <p14:tracePt t="69403" x="7019925" y="5588000"/>
          <p14:tracePt t="69419" x="7019925" y="5602288"/>
          <p14:tracePt t="69438" x="7019925" y="5616575"/>
          <p14:tracePt t="69475" x="7019925" y="5629275"/>
          <p14:tracePt t="69507" x="7019925" y="5657850"/>
          <p14:tracePt t="69515" x="7005638" y="5657850"/>
          <p14:tracePt t="69536" x="7005638" y="5684838"/>
          <p14:tracePt t="69539" x="7005638" y="5699125"/>
          <p14:tracePt t="69547" x="6992938" y="5713413"/>
          <p14:tracePt t="69561" x="6992938" y="5726113"/>
          <p14:tracePt t="69578" x="6964363" y="5740400"/>
          <p14:tracePt t="69592" x="6964363" y="5767388"/>
          <p14:tracePt t="69611" x="6964363" y="5781675"/>
          <p14:tracePt t="69715" x="6964363" y="5808663"/>
          <p14:tracePt t="69740" x="6964363" y="5822950"/>
          <p14:tracePt t="69747" x="6964363" y="5837238"/>
          <p14:tracePt t="69771" x="6978650" y="5849938"/>
          <p14:tracePt t="69803" x="6992938" y="5864225"/>
          <p14:tracePt t="69831" x="7005638" y="5878513"/>
          <p14:tracePt t="69836" x="7019925" y="5892800"/>
          <p14:tracePt t="69843" x="7034213" y="5905500"/>
          <p14:tracePt t="69865" x="7046913" y="5934075"/>
          <p14:tracePt t="69896" x="7075488" y="5975350"/>
          <p14:tracePt t="69935" x="7089775" y="5988050"/>
          <p14:tracePt t="69940" x="7102475" y="5988050"/>
          <p14:tracePt t="69977" x="7116763" y="6016625"/>
          <p14:tracePt t="70156" x="7143750" y="6016625"/>
          <p14:tracePt t="70165" x="7158038" y="6043613"/>
          <p14:tracePt t="70194" x="7172325" y="6043613"/>
          <p14:tracePt t="70244" x="7199313" y="6043613"/>
          <p14:tracePt t="70281" x="7199313" y="6057900"/>
          <p14:tracePt t="70323" x="7213600" y="6072188"/>
          <p14:tracePt t="70371" x="7213600" y="6084888"/>
          <p14:tracePt t="70395" x="7226300" y="6099175"/>
          <p14:tracePt t="70403" x="7240588" y="6113463"/>
          <p14:tracePt t="70422" x="7254875" y="6126163"/>
          <p14:tracePt t="70467" x="7254875" y="6154738"/>
          <p14:tracePt t="70468" x="7267575" y="6167438"/>
          <p14:tracePt t="70499" x="7267575" y="6181725"/>
          <p14:tracePt t="70518" x="7281863" y="6196013"/>
          <p14:tracePt t="70523" x="7281863" y="6223000"/>
          <p14:tracePt t="70551" x="7281863" y="6237288"/>
          <p14:tracePt t="70595" x="7281863" y="6251575"/>
          <p14:tracePt t="70639" x="7281863" y="6264275"/>
          <p14:tracePt t="70869" x="7296150" y="6278563"/>
          <p14:tracePt t="70908" x="7296150" y="6292850"/>
          <p14:tracePt t="70979" x="7310438" y="6305550"/>
          <p14:tracePt t="71052" x="7323138" y="6319838"/>
          <p14:tracePt t="71060" x="7351713" y="6334125"/>
          <p14:tracePt t="71124" x="7378700" y="6346825"/>
          <p14:tracePt t="71165" x="7392988" y="6361113"/>
          <p14:tracePt t="71179" x="7405688" y="6361113"/>
          <p14:tracePt t="71228" x="7419975" y="6361113"/>
          <p14:tracePt t="71235" x="7434263" y="6375400"/>
          <p14:tracePt t="71299" x="7446963" y="6375400"/>
          <p14:tracePt t="71326" x="7488238" y="6388100"/>
          <p14:tracePt t="71339" x="7502525" y="6388100"/>
          <p14:tracePt t="71360" x="7531100" y="6388100"/>
          <p14:tracePt t="71363" x="7531100" y="6402388"/>
          <p14:tracePt t="71371" x="7543800" y="6416675"/>
          <p14:tracePt t="71389" x="7558088" y="6416675"/>
          <p14:tracePt t="71419" x="7572375" y="6416675"/>
          <p14:tracePt t="71443" x="7585075" y="6416675"/>
          <p14:tracePt t="71475" x="7613650" y="6416675"/>
          <p14:tracePt t="71476" x="7626350" y="6416675"/>
          <p14:tracePt t="71484" x="7640638" y="6430963"/>
          <p14:tracePt t="71500" x="7654925" y="6430963"/>
          <p14:tracePt t="71517" x="7681913" y="6430963"/>
          <p14:tracePt t="71523" x="7681913" y="6443663"/>
          <p14:tracePt t="71532" x="7696200" y="6443663"/>
          <p14:tracePt t="71539" x="7708900" y="6443663"/>
          <p14:tracePt t="71562" x="7723188" y="6443663"/>
          <p14:tracePt t="71563" x="7737475" y="6457950"/>
          <p14:tracePt t="71592" x="7764463" y="6457950"/>
          <p14:tracePt t="71596" x="7778750" y="6457950"/>
          <p14:tracePt t="71629" x="7805738" y="6457950"/>
          <p14:tracePt t="71645" x="7820025" y="6457950"/>
          <p14:tracePt t="71673" x="7834313" y="6457950"/>
          <p14:tracePt t="71678" x="7847013" y="6457950"/>
          <p14:tracePt t="71705" x="7861300" y="6457950"/>
          <p14:tracePt t="71721" x="7888288" y="6457950"/>
          <p14:tracePt t="71736" x="7902575" y="6457950"/>
          <p14:tracePt t="71747" x="7916863" y="6457950"/>
          <p14:tracePt t="71768" x="7929563" y="6457950"/>
          <p14:tracePt t="71785" x="7943850" y="6457950"/>
          <p14:tracePt t="71851" x="7958138" y="6457950"/>
          <p14:tracePt t="71891" x="7972425" y="6457950"/>
          <p14:tracePt t="71923" x="7985125" y="6457950"/>
          <p14:tracePt t="71932" x="7999413" y="6457950"/>
          <p14:tracePt t="71951" x="7999413" y="6472238"/>
          <p14:tracePt t="72196" x="7999413" y="6484938"/>
          <p14:tracePt t="72248" x="7972425" y="6499225"/>
          <p14:tracePt t="72253" x="7972425" y="6513513"/>
          <p14:tracePt t="72281" x="7943850" y="6513513"/>
          <p14:tracePt t="72284" x="7929563" y="6513513"/>
          <p14:tracePt t="72291" x="7916863" y="6526213"/>
          <p14:tracePt t="72316" x="7888288" y="6526213"/>
          <p14:tracePt t="72323" x="7875588" y="6526213"/>
          <p14:tracePt t="72341" x="7805738" y="6526213"/>
          <p14:tracePt t="72373" x="7708900" y="6526213"/>
          <p14:tracePt t="72394" x="7654925" y="6526213"/>
          <p14:tracePt t="72403" x="7626350" y="6526213"/>
          <p14:tracePt t="72419" x="7613650" y="6526213"/>
          <p14:tracePt t="72438" x="7585075" y="6526213"/>
          <p14:tracePt t="72443" x="7572375" y="6526213"/>
          <p14:tracePt t="72451" x="7543800" y="6526213"/>
          <p14:tracePt t="72469" x="7516813" y="6513513"/>
          <p14:tracePt t="72486" x="7475538" y="6499225"/>
          <p14:tracePt t="72500" x="7419975" y="6484938"/>
          <p14:tracePt t="72515" x="7405688" y="6484938"/>
          <p14:tracePt t="72523" x="7392988" y="6472238"/>
          <p14:tracePt t="72531" x="7378700" y="6472238"/>
          <p14:tracePt t="72548" x="7364413" y="6457950"/>
          <p14:tracePt t="72564" x="7351713" y="6443663"/>
          <p14:tracePt t="72716" x="7337425" y="6430963"/>
          <p14:tracePt t="72759" x="7364413" y="6416675"/>
          <p14:tracePt t="72764" x="7378700" y="6402388"/>
          <p14:tracePt t="72772" x="7392988" y="6402388"/>
          <p14:tracePt t="72791" x="7405688" y="6402388"/>
          <p14:tracePt t="72795" x="7419975" y="6402388"/>
          <p14:tracePt t="72803" x="7434263" y="6402388"/>
          <p14:tracePt t="72834" x="7461250" y="6402388"/>
          <p14:tracePt t="72848" x="7488238" y="6402388"/>
          <p14:tracePt t="72851" x="7502525" y="6402388"/>
          <p14:tracePt t="72859" x="7516813" y="6402388"/>
          <p14:tracePt t="72879" x="7531100" y="6402388"/>
          <p14:tracePt t="72882" x="7543800" y="6402388"/>
          <p14:tracePt t="72897" x="7572375" y="6402388"/>
          <p14:tracePt t="72899" x="7585075" y="6402388"/>
          <p14:tracePt t="72913" x="7599363" y="6402388"/>
          <p14:tracePt t="72916" x="7613650" y="6402388"/>
          <p14:tracePt t="72945" x="7654925" y="6416675"/>
          <p14:tracePt t="72948" x="7667625" y="6416675"/>
          <p14:tracePt t="72955" x="7681913" y="6416675"/>
          <p14:tracePt t="72963" x="7708900" y="6416675"/>
          <p14:tracePt t="72978" x="7723188" y="6416675"/>
          <p14:tracePt t="73009" x="7751763" y="6416675"/>
          <p14:tracePt t="73011" x="7764463" y="6416675"/>
          <p14:tracePt t="73030" x="7793038" y="6416675"/>
          <p14:tracePt t="73043" x="7820025" y="6416675"/>
          <p14:tracePt t="73059" x="7834313" y="6416675"/>
          <p14:tracePt t="73077" x="7847013" y="6416675"/>
          <p14:tracePt t="73083" x="7861300" y="6416675"/>
          <p14:tracePt t="73105" x="7875588" y="6416675"/>
          <p14:tracePt t="73109" x="7888288" y="6416675"/>
          <p14:tracePt t="73115" x="7916863" y="6416675"/>
          <p14:tracePt t="73445" x="7888288" y="6416675"/>
          <p14:tracePt t="73460" x="7861300" y="6430963"/>
          <p14:tracePt t="73469" x="7847013" y="6430963"/>
          <p14:tracePt t="73495" x="7820025" y="6430963"/>
          <p14:tracePt t="73499" x="7793038" y="6430963"/>
          <p14:tracePt t="73520" x="7723188" y="6430963"/>
          <p14:tracePt t="73523" x="7681913" y="6430963"/>
          <p14:tracePt t="73531" x="7640638" y="6430963"/>
          <p14:tracePt t="73548" x="7572375" y="6430963"/>
          <p14:tracePt t="73555" x="7531100" y="6430963"/>
          <p14:tracePt t="73580" x="7434263" y="6402388"/>
          <p14:tracePt t="73581" x="7392988" y="6402388"/>
          <p14:tracePt t="73587" x="7364413" y="6388100"/>
          <p14:tracePt t="73607" x="7310438" y="6375400"/>
          <p14:tracePt t="73612" x="7267575" y="6375400"/>
          <p14:tracePt t="73619" x="7226300" y="6361113"/>
          <p14:tracePt t="73639" x="7185025" y="6334125"/>
          <p14:tracePt t="73657" x="7143750" y="6319838"/>
          <p14:tracePt t="73671" x="7143750" y="6305550"/>
          <p14:tracePt t="73673" x="7116763" y="6305550"/>
          <p14:tracePt t="73779" x="7116763" y="6292850"/>
          <p14:tracePt t="73787" x="7131050" y="6292850"/>
          <p14:tracePt t="73795" x="7143750" y="6292850"/>
          <p14:tracePt t="73816" x="7172325" y="6292850"/>
          <p14:tracePt t="73819" x="7199313" y="6292850"/>
          <p14:tracePt t="73827" x="7213600" y="6292850"/>
          <p14:tracePt t="73844" x="7254875" y="6305550"/>
          <p14:tracePt t="73861" x="7281863" y="6319838"/>
          <p14:tracePt t="73877" x="7323138" y="6319838"/>
          <p14:tracePt t="73883" x="7351713" y="6334125"/>
          <p14:tracePt t="73891" x="7378700" y="6346825"/>
          <p14:tracePt t="73907" x="7392988" y="6346825"/>
          <p14:tracePt t="73908" x="7419975" y="6346825"/>
          <p14:tracePt t="73926" x="7461250" y="6361113"/>
          <p14:tracePt t="73931" x="7475538" y="6361113"/>
          <p14:tracePt t="73939" x="7488238" y="6375400"/>
          <p14:tracePt t="73957" x="7502525" y="6375400"/>
          <p14:tracePt t="73987" x="7543800" y="6375400"/>
          <p14:tracePt t="73988" x="7626350" y="6388100"/>
          <p14:tracePt t="73995" x="7667625" y="6388100"/>
          <p14:tracePt t="74003" x="7696200" y="6402388"/>
          <p14:tracePt t="74011" x="7737475" y="6402388"/>
          <p14:tracePt t="74019" x="7764463" y="6402388"/>
          <p14:tracePt t="74036" x="7820025" y="6430963"/>
          <p14:tracePt t="74051" x="7861300" y="6430963"/>
          <p14:tracePt t="74068" x="7888288" y="6430963"/>
          <p14:tracePt t="74083" x="7916863" y="6443663"/>
          <p14:tracePt t="74091" x="7916863" y="6457950"/>
          <p14:tracePt t="74130" x="7929563" y="6457950"/>
          <p14:tracePt t="74133" x="7958138" y="6457950"/>
          <p14:tracePt t="74197" x="7999413" y="6430963"/>
          <p14:tracePt t="74340" x="7985125" y="6430963"/>
          <p14:tracePt t="74349" x="7972425" y="6430963"/>
          <p14:tracePt t="74356" x="7958138" y="6430963"/>
          <p14:tracePt t="74389" x="7888288" y="6430963"/>
          <p14:tracePt t="74404" x="7820025" y="6430963"/>
          <p14:tracePt t="74411" x="7764463" y="6430963"/>
          <p14:tracePt t="74419" x="7723188" y="6430963"/>
          <p14:tracePt t="74438" x="7640638" y="6402388"/>
          <p14:tracePt t="74443" x="7626350" y="6402388"/>
          <p14:tracePt t="74451" x="7585075" y="6402388"/>
          <p14:tracePt t="74464" x="7558088" y="6402388"/>
          <p14:tracePt t="74483" x="7502525" y="6388100"/>
          <p14:tracePt t="74587" x="7502525" y="6375400"/>
          <p14:tracePt t="74612" x="7531100" y="6375400"/>
          <p14:tracePt t="74620" x="7558088" y="6375400"/>
          <p14:tracePt t="74628" x="7613650" y="6375400"/>
          <p14:tracePt t="74647" x="7723188" y="6416675"/>
          <p14:tracePt t="74651" x="7764463" y="6416675"/>
          <p14:tracePt t="74659" x="7805738" y="6416675"/>
          <p14:tracePt t="74672" x="7847013" y="6443663"/>
          <p14:tracePt t="74690" x="7902575" y="6443663"/>
          <p14:tracePt t="74705" x="7902575" y="6457950"/>
          <p14:tracePt t="74707" x="7929563" y="6457950"/>
          <p14:tracePt t="74715" x="7943850" y="6457950"/>
          <p14:tracePt t="74723" x="7958138" y="6457950"/>
          <p14:tracePt t="75053" x="7958138" y="6472238"/>
          <p14:tracePt t="75092" x="7943850" y="6472238"/>
          <p14:tracePt t="75123" x="7916863" y="6484938"/>
          <p14:tracePt t="75140" x="7902575" y="6484938"/>
          <p14:tracePt t="75184" x="7875588" y="6499225"/>
          <p14:tracePt t="75214" x="7861300" y="6499225"/>
          <p14:tracePt t="75219" x="7847013" y="6513513"/>
          <p14:tracePt t="75278" x="7820025" y="6526213"/>
          <p14:tracePt t="75291" x="7805738" y="6526213"/>
          <p14:tracePt t="75315" x="7778750" y="6526213"/>
          <p14:tracePt t="75323" x="7764463" y="6526213"/>
          <p14:tracePt t="75342" x="7751763" y="6540500"/>
          <p14:tracePt t="75359" x="7708900" y="6554788"/>
          <p14:tracePt t="75372" x="7681913" y="6554788"/>
          <p14:tracePt t="75387" x="7667625" y="6567488"/>
          <p14:tracePt t="75422" x="7654925" y="6567488"/>
          <p14:tracePt t="75438" x="7626350" y="6567488"/>
          <p14:tracePt t="75444" x="7613650" y="6567488"/>
          <p14:tracePt t="75475" x="7599363" y="6567488"/>
          <p14:tracePt t="75483" x="7585075" y="6567488"/>
          <p14:tracePt t="75491" x="7572375" y="6567488"/>
          <p14:tracePt t="75499" x="7558088" y="6567488"/>
          <p14:tracePt t="75513" x="7543800" y="6567488"/>
          <p14:tracePt t="75529" x="7516813" y="6567488"/>
          <p14:tracePt t="75539" x="7488238" y="6567488"/>
          <p14:tracePt t="75547" x="7461250" y="6567488"/>
          <p14:tracePt t="75555" x="7434263" y="6567488"/>
          <p14:tracePt t="75577" x="7419975" y="6567488"/>
          <p14:tracePt t="75580" x="7405688" y="6554788"/>
          <p14:tracePt t="75587" x="7392988" y="6540500"/>
          <p14:tracePt t="75607" x="7378700" y="6526213"/>
          <p14:tracePt t="75611" x="7351713" y="6526213"/>
          <p14:tracePt t="75638" x="7337425" y="6513513"/>
          <p14:tracePt t="75654" x="7323138" y="6499225"/>
          <p14:tracePt t="75672" x="7310438" y="6499225"/>
          <p14:tracePt t="75683" x="7310438" y="6484938"/>
          <p14:tracePt t="75718" x="7310438" y="6472238"/>
          <p14:tracePt t="75766" x="7281863" y="6457950"/>
          <p14:tracePt t="75781" x="7281863" y="6443663"/>
          <p14:tracePt t="76012" x="7281863" y="6416675"/>
          <p14:tracePt t="76060" x="7267575" y="6416675"/>
          <p14:tracePt t="76088" x="7267575" y="6402388"/>
          <p14:tracePt t="76565" x="7254875" y="6388100"/>
          <p14:tracePt t="76573" x="7254875" y="6375400"/>
          <p14:tracePt t="76580" x="7240588" y="6361113"/>
          <p14:tracePt t="76610" x="7226300" y="6361113"/>
          <p14:tracePt t="76611" x="7226300" y="6319838"/>
          <p14:tracePt t="76630" x="7213600" y="6292850"/>
          <p14:tracePt t="76635" x="7199313" y="6264275"/>
          <p14:tracePt t="76643" x="7199313" y="6237288"/>
          <p14:tracePt t="76651" x="7199313" y="6223000"/>
          <p14:tracePt t="76659" x="7185025" y="6196013"/>
          <p14:tracePt t="76677" x="7158038" y="6140450"/>
          <p14:tracePt t="76683" x="7158038" y="6113463"/>
          <p14:tracePt t="76691" x="7143750" y="6084888"/>
          <p14:tracePt t="76710" x="7143750" y="6043613"/>
          <p14:tracePt t="76716" x="7131050" y="6029325"/>
          <p14:tracePt t="76738" x="7131050" y="6002338"/>
          <p14:tracePt t="76755" x="7116763" y="5961063"/>
          <p14:tracePt t="76764" x="7116763" y="5934075"/>
          <p14:tracePt t="76785" x="7089775" y="5892800"/>
          <p14:tracePt t="76801" x="7089775" y="5864225"/>
          <p14:tracePt t="76815" x="7089775" y="5849938"/>
          <p14:tracePt t="76818" x="7075488" y="5837238"/>
          <p14:tracePt t="76820" x="7075488" y="5822950"/>
          <p14:tracePt t="76863" x="7046913" y="5808663"/>
          <p14:tracePt t="76884" x="7046913" y="5781675"/>
          <p14:tracePt t="76913" x="7046913" y="5740400"/>
          <p14:tracePt t="76932" x="7046913" y="5699125"/>
          <p14:tracePt t="76934" x="7046913" y="5684838"/>
          <p14:tracePt t="76939" x="7046913" y="5657850"/>
          <p14:tracePt t="76948" x="7046913" y="5643563"/>
          <p14:tracePt t="76955" x="7046913" y="5616575"/>
          <p14:tracePt t="76977" x="7046913" y="5575300"/>
          <p14:tracePt t="76993" x="7046913" y="5546725"/>
          <p14:tracePt t="77008" x="7046913" y="5519738"/>
          <p14:tracePt t="77011" x="7046913" y="5505450"/>
          <p14:tracePt t="77019" x="7046913" y="5491163"/>
          <p14:tracePt t="77027" x="7046913" y="5464175"/>
          <p14:tracePt t="77035" x="7046913" y="5449888"/>
          <p14:tracePt t="77053" x="7061200" y="5395913"/>
          <p14:tracePt t="77070" x="7061200" y="5367338"/>
          <p14:tracePt t="77087" x="7075488" y="5340350"/>
          <p14:tracePt t="77091" x="7075488" y="5311775"/>
          <p14:tracePt t="77099" x="7089775" y="5299075"/>
          <p14:tracePt t="77108" x="7089775" y="5284788"/>
          <p14:tracePt t="77115" x="7089775" y="5270500"/>
          <p14:tracePt t="77123" x="7102475" y="5257800"/>
          <p14:tracePt t="77131" x="7102475" y="5243513"/>
          <p14:tracePt t="77149" x="7116763" y="5216525"/>
          <p14:tracePt t="77166" x="7131050" y="5187950"/>
          <p14:tracePt t="77179" x="7131050" y="5160963"/>
          <p14:tracePt t="77228" x="7143750" y="5146675"/>
          <p14:tracePt t="77251" x="7143750" y="5132388"/>
          <p14:tracePt t="77259" x="7158038" y="5105400"/>
          <p14:tracePt t="77275" x="7172325" y="5091113"/>
          <p14:tracePt t="77459" x="7172325" y="5064125"/>
          <p14:tracePt t="77496" x="7158038" y="5064125"/>
          <p14:tracePt t="77508" x="7143750" y="5064125"/>
          <p14:tracePt t="77546" x="7131050" y="5091113"/>
          <p14:tracePt t="77548" x="7102475" y="5119688"/>
          <p14:tracePt t="77556" x="7089775" y="5132388"/>
          <p14:tracePt t="77572" x="7075488" y="5146675"/>
          <p14:tracePt t="77604" x="7046913" y="5160963"/>
          <p14:tracePt t="77617" x="7034213" y="5160963"/>
          <p14:tracePt t="77627" x="7034213" y="5175250"/>
          <p14:tracePt t="77635" x="7005638" y="5187950"/>
          <p14:tracePt t="77659" x="6992938" y="5202238"/>
          <p14:tracePt t="77680" x="6964363" y="5202238"/>
          <p14:tracePt t="77691" x="6964363" y="5216525"/>
          <p14:tracePt t="77803" x="6951663" y="5229225"/>
          <p14:tracePt t="77843" x="6937375" y="5229225"/>
          <p14:tracePt t="77875" x="6910388" y="5243513"/>
          <p14:tracePt t="77971" x="6881813" y="5243513"/>
          <p14:tracePt t="78003" x="6881813" y="5270500"/>
          <p14:tracePt t="78091" x="6869113" y="5270500"/>
          <p14:tracePt t="78111" x="6840538" y="5270500"/>
          <p14:tracePt t="78123" x="6813550" y="5270500"/>
          <p14:tracePt t="78145" x="6799263" y="5270500"/>
          <p14:tracePt t="78171" x="6772275" y="5270500"/>
          <p14:tracePt t="78189" x="6757988" y="5270500"/>
          <p14:tracePt t="78203" x="6743700" y="5270500"/>
          <p14:tracePt t="78236" x="6716713" y="5257800"/>
          <p14:tracePt t="78270" x="6689725" y="5257800"/>
          <p14:tracePt t="78275" x="6675438" y="5243513"/>
          <p14:tracePt t="78300" x="6634163" y="5243513"/>
          <p14:tracePt t="78307" x="6634163" y="5229225"/>
          <p14:tracePt t="78315" x="6605588" y="5216525"/>
          <p14:tracePt t="78348" x="6564313" y="5216525"/>
          <p14:tracePt t="78363" x="6551613" y="5202238"/>
          <p14:tracePt t="78699" x="6578600" y="5216525"/>
          <p14:tracePt t="78708" x="6592888" y="5216525"/>
          <p14:tracePt t="78716" x="6605588" y="5243513"/>
          <p14:tracePt t="78724" x="6619875" y="5243513"/>
          <p14:tracePt t="78761" x="6634163" y="5257800"/>
          <p14:tracePt t="78765" x="6702425" y="5299075"/>
          <p14:tracePt t="78771" x="6716713" y="5299075"/>
          <p14:tracePt t="78779" x="6743700" y="5299075"/>
          <p14:tracePt t="78787" x="6772275" y="5311775"/>
          <p14:tracePt t="78804" x="6813550" y="5311775"/>
          <p14:tracePt t="78822" x="6854825" y="5311775"/>
          <p14:tracePt t="78836" x="6896100" y="5311775"/>
          <p14:tracePt t="78851" x="6910388" y="5311775"/>
          <p14:tracePt t="78883" x="6923088" y="5311775"/>
          <p14:tracePt t="78899" x="6937375" y="5311775"/>
          <p14:tracePt t="78915" x="6951663" y="5311775"/>
          <p14:tracePt t="78939" x="6964363" y="5311775"/>
          <p14:tracePt t="78987" x="6992938" y="5311775"/>
          <p14:tracePt t="79041" x="7005638" y="5299075"/>
          <p14:tracePt t="79057" x="7019925" y="5299075"/>
          <p14:tracePt t="79644" x="7005638" y="5311775"/>
          <p14:tracePt t="79653" x="6992938" y="5326063"/>
          <p14:tracePt t="79661" x="6978650" y="5326063"/>
          <p14:tracePt t="79694" x="6854825" y="5340350"/>
          <p14:tracePt t="79699" x="6826250" y="5354638"/>
          <p14:tracePt t="79720" x="6743700" y="5367338"/>
          <p14:tracePt t="79753" x="6592888" y="5367338"/>
          <p14:tracePt t="79756" x="6564313" y="5367338"/>
          <p14:tracePt t="79763" x="6551613" y="5367338"/>
          <p14:tracePt t="79789" x="6523038" y="5367338"/>
          <p14:tracePt t="79803" x="6510338" y="5367338"/>
          <p14:tracePt t="79811" x="6496050" y="5354638"/>
          <p14:tracePt t="79831" x="6469063" y="5340350"/>
          <p14:tracePt t="79848" x="6454775" y="5326063"/>
          <p14:tracePt t="79861" x="6440488" y="5311775"/>
          <p14:tracePt t="79867" x="6427788" y="5311775"/>
          <p14:tracePt t="79883" x="6427788" y="5284788"/>
          <p14:tracePt t="79910" x="6413500" y="5284788"/>
          <p14:tracePt t="79930" x="6413500" y="5270500"/>
          <p14:tracePt t="79932" x="6399213" y="5270500"/>
          <p14:tracePt t="80163" x="6413500" y="5270500"/>
          <p14:tracePt t="80183" x="6440488" y="5270500"/>
          <p14:tracePt t="80187" x="6454775" y="5270500"/>
          <p14:tracePt t="80195" x="6510338" y="5270500"/>
          <p14:tracePt t="80218" x="6619875" y="5311775"/>
          <p14:tracePt t="80219" x="6675438" y="5340350"/>
          <p14:tracePt t="80227" x="6702425" y="5354638"/>
          <p14:tracePt t="80245" x="6757988" y="5381625"/>
          <p14:tracePt t="80261" x="6826250" y="5395913"/>
          <p14:tracePt t="80275" x="6854825" y="5395913"/>
          <p14:tracePt t="80284" x="6869113" y="5408613"/>
          <p14:tracePt t="80291" x="6881813" y="5408613"/>
          <p14:tracePt t="80299" x="6896100" y="5408613"/>
          <p14:tracePt t="80307" x="6923088" y="5408613"/>
          <p14:tracePt t="80324" x="6937375" y="5422900"/>
          <p14:tracePt t="80341" x="6951663" y="5422900"/>
          <p14:tracePt t="80371" x="6978650" y="5422900"/>
          <p14:tracePt t="80419" x="6992938" y="5422900"/>
          <p14:tracePt t="80436" x="7005638" y="5422900"/>
          <p14:tracePt t="80443" x="7019925" y="5422900"/>
          <p14:tracePt t="80451" x="7034213" y="5422900"/>
          <p14:tracePt t="80469" x="7046913" y="5422900"/>
          <p14:tracePt t="80475" x="7061200" y="5422900"/>
          <p14:tracePt t="80483" x="7075488" y="5422900"/>
          <p14:tracePt t="80501" x="7102475" y="5422900"/>
          <p14:tracePt t="80527" x="7116763" y="5422900"/>
          <p14:tracePt t="80539" x="7131050" y="5408613"/>
          <p14:tracePt t="80772" x="7116763" y="5408613"/>
          <p14:tracePt t="80780" x="7102475" y="5408613"/>
          <p14:tracePt t="80799" x="7089775" y="5408613"/>
          <p14:tracePt t="80812" x="7061200" y="5408613"/>
          <p14:tracePt t="80832" x="7046913" y="5408613"/>
          <p14:tracePt t="80835" x="7034213" y="5408613"/>
          <p14:tracePt t="80863" x="7005638" y="5408613"/>
          <p14:tracePt t="80867" x="6992938" y="5408613"/>
          <p14:tracePt t="80875" x="6978650" y="5408613"/>
          <p14:tracePt t="80889" x="6951663" y="5395913"/>
          <p14:tracePt t="80921" x="6896100" y="5381625"/>
          <p14:tracePt t="80924" x="6869113" y="5367338"/>
          <p14:tracePt t="80931" x="6854825" y="5367338"/>
          <p14:tracePt t="80947" x="6826250" y="5367338"/>
          <p14:tracePt t="80968" x="6799263" y="5367338"/>
          <p14:tracePt t="80984" x="6799263" y="5354638"/>
          <p14:tracePt t="80988" x="6784975" y="5354638"/>
          <p14:tracePt t="81003" x="6772275" y="5354638"/>
          <p14:tracePt t="81019" x="6757988" y="5354638"/>
          <p14:tracePt t="81051" x="6743700" y="5354638"/>
          <p14:tracePt t="81065" x="6731000" y="5354638"/>
          <p14:tracePt t="81083" x="6702425" y="5326063"/>
          <p14:tracePt t="81436" x="6731000" y="5326063"/>
          <p14:tracePt t="81444" x="6743700" y="5326063"/>
          <p14:tracePt t="81451" x="6757988" y="5326063"/>
          <p14:tracePt t="81460" x="6799263" y="5326063"/>
          <p14:tracePt t="81484" x="6813550" y="5326063"/>
          <p14:tracePt t="81488" x="6869113" y="5326063"/>
          <p14:tracePt t="81492" x="6881813" y="5326063"/>
          <p14:tracePt t="81513" x="6910388" y="5326063"/>
          <p14:tracePt t="81532" x="6923088" y="5326063"/>
          <p14:tracePt t="81540" x="6937375" y="5326063"/>
          <p14:tracePt t="82228" x="6923088" y="5340350"/>
          <p14:tracePt t="82244" x="6910388" y="5354638"/>
          <p14:tracePt t="82275" x="6854825" y="5354638"/>
          <p14:tracePt t="82277" x="6840538" y="5367338"/>
          <p14:tracePt t="82310" x="6813550" y="5367338"/>
          <p14:tracePt t="82323" x="6799263" y="5367338"/>
          <p14:tracePt t="82352" x="6757988" y="5367338"/>
          <p14:tracePt t="82356" x="6716713" y="5367338"/>
          <p14:tracePt t="82374" x="6648450" y="5367338"/>
          <p14:tracePt t="82379" x="6619875" y="5367338"/>
          <p14:tracePt t="82387" x="6592888" y="5354638"/>
          <p14:tracePt t="82395" x="6564313" y="5340350"/>
          <p14:tracePt t="82406" x="6537325" y="5340350"/>
          <p14:tracePt t="82411" x="6496050" y="5326063"/>
          <p14:tracePt t="82431" x="6469063" y="5326063"/>
          <p14:tracePt t="82449" x="6440488" y="5311775"/>
          <p14:tracePt t="82451" x="6427788" y="5311775"/>
          <p14:tracePt t="82459" x="6413500" y="5311775"/>
          <p14:tracePt t="82480" x="6384925" y="5311775"/>
          <p14:tracePt t="82483" x="6372225" y="5311775"/>
          <p14:tracePt t="82491" x="6330950" y="5299075"/>
          <p14:tracePt t="82509" x="6289675" y="5284788"/>
          <p14:tracePt t="82527" x="6219825" y="5270500"/>
          <p14:tracePt t="82542" x="6192838" y="5270500"/>
          <p14:tracePt t="82547" x="6164263" y="5270500"/>
          <p14:tracePt t="82555" x="6151563" y="5257800"/>
          <p14:tracePt t="82563" x="6137275" y="5257800"/>
          <p14:tracePt t="82571" x="6122988" y="5257800"/>
          <p14:tracePt t="82590" x="6069013" y="5229225"/>
          <p14:tracePt t="82607" x="6040438" y="5229225"/>
          <p14:tracePt t="82635" x="6027738" y="5229225"/>
          <p14:tracePt t="82659" x="6013450" y="5216525"/>
          <p14:tracePt t="82667" x="5984875" y="5187950"/>
          <p14:tracePt t="82675" x="5957888" y="5175250"/>
          <p14:tracePt t="82683" x="5930900" y="5160963"/>
          <p14:tracePt t="82700" x="5916613" y="5146675"/>
          <p14:tracePt t="82811" x="5889625" y="5146675"/>
          <p14:tracePt t="82819" x="5875338" y="5146675"/>
          <p14:tracePt t="82828" x="5861050" y="5146675"/>
          <p14:tracePt t="82845" x="5819775" y="5146675"/>
          <p14:tracePt t="82851" x="5792788" y="5146675"/>
          <p14:tracePt t="82873" x="5751513" y="5146675"/>
          <p14:tracePt t="82890" x="5695950" y="5146675"/>
          <p14:tracePt t="82909" x="5668963" y="5146675"/>
          <p14:tracePt t="82915" x="5654675" y="5175250"/>
          <p14:tracePt t="82942" x="5613400" y="5202238"/>
          <p14:tracePt t="82948" x="5586413" y="5216525"/>
          <p14:tracePt t="82969" x="5530850" y="5270500"/>
          <p14:tracePt t="82972" x="5502275" y="5299075"/>
          <p14:tracePt t="82979" x="5489575" y="5311775"/>
          <p14:tracePt t="82999" x="5461000" y="5340350"/>
          <p14:tracePt t="83003" x="5461000" y="5354638"/>
          <p14:tracePt t="83011" x="5434013" y="5367338"/>
          <p14:tracePt t="83030" x="5434013" y="5381625"/>
          <p14:tracePt t="83235" x="5419725" y="5395913"/>
          <p14:tracePt t="83243" x="5407025" y="5395913"/>
          <p14:tracePt t="83251" x="5378450" y="5408613"/>
          <p14:tracePt t="83277" x="5351463" y="5422900"/>
          <p14:tracePt t="83283" x="5337175" y="5422900"/>
          <p14:tracePt t="83312" x="5337175" y="5437188"/>
          <p14:tracePt t="83315" x="5322888" y="5437188"/>
          <p14:tracePt t="83340" x="5310188" y="5464175"/>
          <p14:tracePt t="83357" x="5295900" y="5464175"/>
          <p14:tracePt t="83419" x="5281613" y="5491163"/>
          <p14:tracePt t="83435" x="5268913" y="5491163"/>
          <p14:tracePt t="83443" x="5268913" y="5519738"/>
          <p14:tracePt t="83471" x="5240338" y="5534025"/>
          <p14:tracePt t="83475" x="5240338" y="5546725"/>
          <p14:tracePt t="83496" x="5213350" y="5575300"/>
          <p14:tracePt t="83512" x="5213350" y="5629275"/>
          <p14:tracePt t="83515" x="5172075" y="5657850"/>
          <p14:tracePt t="83533" x="5145088" y="5713413"/>
          <p14:tracePt t="83539" x="5130800" y="5740400"/>
          <p14:tracePt t="83548" x="5116513" y="5754688"/>
          <p14:tracePt t="83556" x="5102225" y="5781675"/>
          <p14:tracePt t="83576" x="5102225" y="5808663"/>
          <p14:tracePt t="83593" x="5102225" y="5849938"/>
          <p14:tracePt t="83613" x="5089525" y="5878513"/>
          <p14:tracePt t="83619" x="5075238" y="5892800"/>
          <p14:tracePt t="83704" x="5075238" y="5905500"/>
          <p14:tracePt t="83739" x="5075238" y="5919788"/>
          <p14:tracePt t="83767" x="5048250" y="5961063"/>
          <p14:tracePt t="83799" x="5048250" y="5988050"/>
          <p14:tracePt t="83811" x="5048250" y="6002338"/>
          <p14:tracePt t="83833" x="5048250" y="6016625"/>
          <p14:tracePt t="83988" x="5033963" y="6029325"/>
          <p14:tracePt t="84139" x="5019675" y="6029325"/>
          <p14:tracePt t="84172" x="5006975" y="6029325"/>
          <p14:tracePt t="84197" x="4978400" y="6043613"/>
          <p14:tracePt t="84203" x="4965700" y="6057900"/>
          <p14:tracePt t="84230" x="4951413" y="6057900"/>
          <p14:tracePt t="84235" x="4937125" y="6057900"/>
          <p14:tracePt t="84257" x="4910138" y="6072188"/>
          <p14:tracePt t="84275" x="4895850" y="6072188"/>
          <p14:tracePt t="84299" x="4868863" y="6072188"/>
          <p14:tracePt t="84315" x="4854575" y="6084888"/>
          <p14:tracePt t="84337" x="4840288" y="6084888"/>
          <p14:tracePt t="84339" x="4813300" y="6084888"/>
          <p14:tracePt t="84368" x="4786313" y="6099175"/>
          <p14:tracePt t="84384" x="4757738" y="6113463"/>
          <p14:tracePt t="84406" x="4745038" y="6126163"/>
          <p14:tracePt t="84411" x="4730750" y="6140450"/>
          <p14:tracePt t="84483" x="4703763" y="6154738"/>
          <p14:tracePt t="84500" x="4689475" y="6167438"/>
          <p14:tracePt t="84517" x="4675188" y="6167438"/>
          <p14:tracePt t="84523" x="4660900" y="6167438"/>
          <p14:tracePt t="84534" x="4648200" y="6167438"/>
          <p14:tracePt t="84539" x="4633913" y="6167438"/>
          <p14:tracePt t="84559" x="4510088" y="6208713"/>
          <p14:tracePt t="84565" x="4454525" y="6208713"/>
          <p14:tracePt t="84581" x="4398963" y="6223000"/>
          <p14:tracePt t="84587" x="4357688" y="6223000"/>
          <p14:tracePt t="84608" x="4316413" y="6223000"/>
          <p14:tracePt t="84625" x="4303713" y="6223000"/>
          <p14:tracePt t="84651" x="4275138" y="6223000"/>
          <p14:tracePt t="84670" x="4262438" y="6223000"/>
          <p14:tracePt t="84687" x="4248150" y="6196013"/>
          <p14:tracePt t="84704" x="4233863" y="6181725"/>
          <p14:tracePt t="84709" x="4219575" y="6181725"/>
          <p14:tracePt t="84715" x="4219575" y="6154738"/>
          <p14:tracePt t="84733" x="4206875" y="6154738"/>
          <p14:tracePt t="84752" x="4192588" y="6140450"/>
          <p14:tracePt t="84781" x="4178300" y="6113463"/>
          <p14:tracePt t="84784" x="4178300" y="6084888"/>
          <p14:tracePt t="84795" x="4165600" y="6072188"/>
          <p14:tracePt t="84819" x="4151313" y="6057900"/>
          <p14:tracePt t="84848" x="4151313" y="6029325"/>
          <p14:tracePt t="84865" x="4124325" y="6016625"/>
          <p14:tracePt t="84880" x="4110038" y="6002338"/>
          <p14:tracePt t="84885" x="4095750" y="5988050"/>
          <p14:tracePt t="84911" x="4083050" y="5961063"/>
          <p14:tracePt t="84931" x="4068763" y="5919788"/>
          <p14:tracePt t="84939" x="4054475" y="5905500"/>
          <p14:tracePt t="84961" x="4041775" y="5892800"/>
          <p14:tracePt t="84963" x="4027488" y="5892800"/>
          <p14:tracePt t="84971" x="4013200" y="5892800"/>
          <p14:tracePt t="84991" x="3998913" y="5878513"/>
          <p14:tracePt t="85364" x="4013200" y="5878513"/>
          <p14:tracePt t="85372" x="4027488" y="5878513"/>
          <p14:tracePt t="85380" x="4041775" y="5878513"/>
          <p14:tracePt t="85389" x="4054475" y="5878513"/>
          <p14:tracePt t="85425" x="4095750" y="5892800"/>
          <p14:tracePt t="85452" x="4124325" y="5892800"/>
          <p14:tracePt t="85475" x="4137025" y="5892800"/>
          <p14:tracePt t="85483" x="4151313" y="5892800"/>
          <p14:tracePt t="85500" x="4165600" y="5905500"/>
          <p14:tracePt t="85529" x="4178300" y="5905500"/>
          <p14:tracePt t="85579" x="4192588" y="5905500"/>
          <p14:tracePt t="85595" x="4206875" y="5919788"/>
          <p14:tracePt t="85627" x="4219575" y="5919788"/>
          <p14:tracePt t="85659" x="4233863" y="5934075"/>
          <p14:tracePt t="85683" x="4248150" y="5934075"/>
          <p14:tracePt t="85731" x="4248150" y="5946775"/>
          <p14:tracePt t="85739" x="4248150" y="5961063"/>
          <p14:tracePt t="85771" x="4262438" y="5975350"/>
          <p14:tracePt t="85788" x="4275138" y="5975350"/>
          <p14:tracePt t="85964" x="4275138" y="5988050"/>
          <p14:tracePt t="86001" x="4248150" y="6002338"/>
          <p14:tracePt t="86004" x="4233863" y="6002338"/>
          <p14:tracePt t="86019" x="4219575" y="6002338"/>
          <p14:tracePt t="86028" x="4206875" y="6002338"/>
          <p14:tracePt t="86051" x="4178300" y="6002338"/>
          <p14:tracePt t="86060" x="4165600" y="6002338"/>
          <p14:tracePt t="86076" x="4137025" y="6002338"/>
          <p14:tracePt t="86096" x="4110038" y="6002338"/>
          <p14:tracePt t="86099" x="4095750" y="6002338"/>
          <p14:tracePt t="86107" x="4083050" y="6002338"/>
          <p14:tracePt t="86140" x="4041775" y="6002338"/>
          <p14:tracePt t="86157" x="3998913" y="6002338"/>
          <p14:tracePt t="86174" x="3957638" y="6002338"/>
          <p14:tracePt t="86179" x="3930650" y="6002338"/>
          <p14:tracePt t="86187" x="3903663" y="5988050"/>
          <p14:tracePt t="86207" x="3848100" y="5988050"/>
          <p14:tracePt t="86212" x="3821113" y="5988050"/>
          <p14:tracePt t="86219" x="3792538" y="5988050"/>
          <p14:tracePt t="86237" x="3778250" y="5988050"/>
          <p14:tracePt t="86253" x="3751263" y="5988050"/>
          <p14:tracePt t="86268" x="3751263" y="5975350"/>
          <p14:tracePt t="86476" x="3765550" y="5975350"/>
          <p14:tracePt t="86484" x="3821113" y="5975350"/>
          <p14:tracePt t="86492" x="3889375" y="5988050"/>
          <p14:tracePt t="86519" x="4095750" y="6043613"/>
          <p14:tracePt t="86524" x="4192588" y="6072188"/>
          <p14:tracePt t="86541" x="4316413" y="6099175"/>
          <p14:tracePt t="86561" x="4371975" y="6099175"/>
          <p14:tracePt t="86563" x="4398963" y="6099175"/>
          <p14:tracePt t="86836" x="4413250" y="6113463"/>
          <p14:tracePt t="87077" x="4398963" y="6113463"/>
          <p14:tracePt t="87111" x="4371975" y="6113463"/>
          <p14:tracePt t="87116" x="4357688" y="6113463"/>
          <p14:tracePt t="87123" x="4344988" y="6113463"/>
          <p14:tracePt t="87131" x="4330700" y="6113463"/>
          <p14:tracePt t="87150" x="4289425" y="6113463"/>
          <p14:tracePt t="87157" x="4275138" y="6113463"/>
          <p14:tracePt t="87175" x="4275138" y="6099175"/>
          <p14:tracePt t="87178" x="4262438" y="6099175"/>
          <p14:tracePt t="87207" x="4219575" y="6072188"/>
          <p14:tracePt t="87211" x="4206875" y="6057900"/>
          <p14:tracePt t="87219" x="4192588" y="6057900"/>
          <p14:tracePt t="87227" x="4178300" y="6043613"/>
          <p14:tracePt t="87244" x="4165600" y="6029325"/>
          <p14:tracePt t="87251" x="4151313" y="6029325"/>
          <p14:tracePt t="87275" x="4137025" y="6029325"/>
          <p14:tracePt t="87277" x="4124325" y="6029325"/>
          <p14:tracePt t="87283" x="4095750" y="6016625"/>
          <p14:tracePt t="87303" x="4041775" y="5988050"/>
          <p14:tracePt t="87320" x="4013200" y="5988050"/>
          <p14:tracePt t="87336" x="3998913" y="5975350"/>
          <p14:tracePt t="87347" x="3986213" y="5975350"/>
          <p14:tracePt t="87383" x="3957638" y="5975350"/>
          <p14:tracePt t="87580" x="3944938" y="5975350"/>
          <p14:tracePt t="87605" x="3944938" y="5988050"/>
          <p14:tracePt t="87612" x="3944938" y="6002338"/>
          <p14:tracePt t="87619" x="3944938" y="6016625"/>
          <p14:tracePt t="87636" x="3944938" y="6043613"/>
          <p14:tracePt t="87653" x="3944938" y="6072188"/>
          <p14:tracePt t="87660" x="3944938" y="6084888"/>
          <p14:tracePt t="87679" x="3944938" y="6113463"/>
          <p14:tracePt t="87697" x="3944938" y="6140450"/>
          <p14:tracePt t="87712" x="3944938" y="6167438"/>
          <p14:tracePt t="87723" x="3944938" y="6181725"/>
          <p14:tracePt t="87743" x="3930650" y="6223000"/>
          <p14:tracePt t="87761" x="3916363" y="6251575"/>
          <p14:tracePt t="87777" x="3903663" y="6278563"/>
          <p14:tracePt t="87787" x="3889375" y="6305550"/>
          <p14:tracePt t="87808" x="3875088" y="6319838"/>
          <p14:tracePt t="87826" x="3862388" y="6346825"/>
          <p14:tracePt t="87841" x="3848100" y="6361113"/>
          <p14:tracePt t="87844" x="3848100" y="6375400"/>
          <p14:tracePt t="87851" x="3833813" y="6388100"/>
          <p14:tracePt t="87859" x="3821113" y="6388100"/>
          <p14:tracePt t="87877" x="3821113" y="6402388"/>
          <p14:tracePt t="87893" x="3792538" y="6416675"/>
          <p14:tracePt t="87899" x="3751263" y="6430963"/>
          <p14:tracePt t="87919" x="3695700" y="6472238"/>
          <p14:tracePt t="87941" x="3586163" y="6484938"/>
          <p14:tracePt t="87947" x="3530600" y="6499225"/>
          <p14:tracePt t="87955" x="3489325" y="6499225"/>
          <p14:tracePt t="87963" x="3462338" y="6499225"/>
          <p14:tracePt t="87982" x="3433763" y="6513513"/>
          <p14:tracePt t="88036" x="3406775" y="6513513"/>
          <p14:tracePt t="88043" x="3392488" y="6513513"/>
          <p14:tracePt t="88069" x="3309938" y="6513513"/>
          <p14:tracePt t="88075" x="3241675" y="6499225"/>
          <p14:tracePt t="88097" x="3021013" y="6443663"/>
          <p14:tracePt t="88113" x="2800350" y="6443663"/>
          <p14:tracePt t="88128" x="2592388" y="6443663"/>
          <p14:tracePt t="88133" x="2482850" y="6443663"/>
          <p14:tracePt t="88139" x="2400300" y="6443663"/>
          <p14:tracePt t="88149" x="2344738" y="6443663"/>
          <p14:tracePt t="88155" x="2289175" y="6443663"/>
          <p14:tracePt t="88176" x="2206625" y="6443663"/>
          <p14:tracePt t="88193" x="2165350" y="6443663"/>
          <p14:tracePt t="88240" x="2138363" y="6443663"/>
          <p14:tracePt t="88257" x="2124075" y="6443663"/>
          <p14:tracePt t="88261" x="2097088" y="6430963"/>
          <p14:tracePt t="88267" x="2068513" y="6416675"/>
          <p14:tracePt t="88288" x="1971675" y="6416675"/>
          <p14:tracePt t="88305" x="1889125" y="6416675"/>
          <p14:tracePt t="88321" x="1806575" y="6416675"/>
          <p14:tracePt t="88324" x="1697038" y="6416675"/>
          <p14:tracePt t="88331" x="1571625" y="6416675"/>
          <p14:tracePt t="88341" x="1476375" y="6416675"/>
          <p14:tracePt t="88347" x="1420813" y="6416675"/>
          <p14:tracePt t="88369" x="1268413" y="6416675"/>
          <p14:tracePt t="88385" x="1089025" y="6416675"/>
          <p14:tracePt t="88400" x="965200" y="6416675"/>
          <p14:tracePt t="88404" x="938213" y="6416675"/>
          <p14:tracePt t="88411" x="923925" y="6416675"/>
          <p14:tracePt t="88432" x="868363" y="6416675"/>
          <p14:tracePt t="88510" x="855663" y="6416675"/>
          <p14:tracePt t="88595" x="827088" y="6416675"/>
          <p14:tracePt t="88625" x="814388" y="6416675"/>
          <p14:tracePt t="88627" x="800100" y="6416675"/>
          <p14:tracePt t="88635" x="773113" y="6416675"/>
          <p14:tracePt t="88655" x="758825" y="6416675"/>
          <p14:tracePt t="88747" x="730250" y="6416675"/>
          <p14:tracePt t="89637" x="744538" y="6416675"/>
          <p14:tracePt t="89660" x="773113" y="6416675"/>
          <p14:tracePt t="89687" x="800100" y="6416675"/>
          <p14:tracePt t="89691" x="814388" y="6416675"/>
          <p14:tracePt t="89699" x="827088" y="6416675"/>
          <p14:tracePt t="89717" x="841375" y="6416675"/>
          <p14:tracePt t="89731" x="868363" y="6416675"/>
          <p14:tracePt t="89749" x="882650" y="6416675"/>
          <p14:tracePt t="89778" x="909638" y="6416675"/>
          <p14:tracePt t="89780" x="923925" y="6416675"/>
          <p14:tracePt t="89787" x="938213" y="6416675"/>
          <p14:tracePt t="89795" x="950913" y="6416675"/>
          <p14:tracePt t="89812" x="965200" y="6402388"/>
          <p14:tracePt t="89828" x="993775" y="6388100"/>
          <p14:tracePt t="89851" x="1006475" y="6388100"/>
          <p14:tracePt t="90940" x="1020763" y="6388100"/>
          <p14:tracePt t="90947" x="1047750" y="6388100"/>
          <p14:tracePt t="90955" x="1117600" y="6388100"/>
          <p14:tracePt t="90979" x="1241425" y="6416675"/>
          <p14:tracePt t="90981" x="1296988" y="6430963"/>
          <p14:tracePt t="90987" x="1392238" y="6443663"/>
          <p14:tracePt t="91006" x="1585913" y="6472238"/>
          <p14:tracePt t="91023" x="1779588" y="6513513"/>
          <p14:tracePt t="91029" x="1889125" y="6526213"/>
          <p14:tracePt t="91035" x="1971675" y="6540500"/>
          <p14:tracePt t="91054" x="2165350" y="6540500"/>
          <p14:tracePt t="91069" x="2317750" y="6540500"/>
          <p14:tracePt t="91084" x="2482850" y="6540500"/>
          <p14:tracePt t="91091" x="2579688" y="6554788"/>
          <p14:tracePt t="91099" x="2662238" y="6554788"/>
          <p14:tracePt t="91107" x="2744788" y="6596063"/>
          <p14:tracePt t="91115" x="2854325" y="6651625"/>
          <p14:tracePt t="91131" x="3006725" y="6692900"/>
          <p14:tracePt t="91148" x="3475038" y="6802438"/>
          <p14:tracePt t="92604" x="6731000" y="6816725"/>
          <p14:tracePt t="92611" x="6619875" y="6789738"/>
          <p14:tracePt t="92630" x="6302375" y="6746875"/>
          <p14:tracePt t="92635" x="6151563" y="6692900"/>
          <p14:tracePt t="92656" x="6054725" y="6678613"/>
          <p14:tracePt t="92659" x="5957888" y="6664325"/>
          <p14:tracePt t="92676" x="5916613" y="6651625"/>
          <p14:tracePt t="92683" x="5902325" y="6651625"/>
          <p14:tracePt t="92691" x="5875338" y="6651625"/>
          <p14:tracePt t="92699" x="5819775" y="6651625"/>
          <p14:tracePt t="92719" x="5599113" y="6651625"/>
          <p14:tracePt t="92737" x="5378450" y="6651625"/>
          <p14:tracePt t="92740" x="5268913" y="6651625"/>
          <p14:tracePt t="92747" x="5145088" y="6651625"/>
          <p14:tracePt t="92755" x="5019675" y="6651625"/>
          <p14:tracePt t="92763" x="4881563" y="6651625"/>
          <p14:tracePt t="92783" x="4757738" y="6651625"/>
          <p14:tracePt t="92799" x="4703763" y="6651625"/>
          <p14:tracePt t="92802" x="4660900" y="6651625"/>
          <p14:tracePt t="92804" x="4633913" y="6651625"/>
          <p14:tracePt t="92811" x="4619625" y="6651625"/>
          <p14:tracePt t="92819" x="4606925" y="6651625"/>
          <p14:tracePt t="92827" x="4606925" y="6637338"/>
          <p14:tracePt t="92837" x="4578350" y="6637338"/>
          <p14:tracePt t="92892" x="4565650" y="6637338"/>
          <p14:tracePt t="92912" x="4537075" y="6637338"/>
          <p14:tracePt t="92936" x="4468813" y="6623050"/>
          <p14:tracePt t="92939" x="4440238" y="6610350"/>
          <p14:tracePt t="92961" x="4398963" y="6610350"/>
          <p14:tracePt t="92965" x="4316413" y="6596063"/>
          <p14:tracePt t="92971" x="4248150" y="6581775"/>
          <p14:tracePt t="92992" x="4178300" y="6567488"/>
          <p14:tracePt t="93008" x="4151313" y="6567488"/>
          <p14:tracePt t="93012" x="4137025" y="6554788"/>
          <p14:tracePt t="93019" x="4137025" y="6540500"/>
          <p14:tracePt t="93055" x="4137025" y="6526213"/>
          <p14:tracePt t="93072" x="4165600" y="6513513"/>
          <p14:tracePt t="93087" x="4398963" y="6499225"/>
          <p14:tracePt t="93092" x="4537075" y="6499225"/>
          <p14:tracePt t="93099" x="4716463" y="6499225"/>
          <p14:tracePt t="93118" x="5213350" y="6499225"/>
          <p14:tracePt t="93136" x="5875338" y="6540500"/>
          <p14:tracePt t="93151" x="6481763" y="6554788"/>
          <p14:tracePt t="93156" x="6716713" y="6554788"/>
          <p14:tracePt t="93163" x="6937375" y="6554788"/>
          <p14:tracePt t="93183" x="7267575" y="6554788"/>
          <p14:tracePt t="93200" x="7461250" y="6554788"/>
          <p14:tracePt t="93216" x="7488238" y="6554788"/>
          <p14:tracePt t="93219" x="7502525" y="6554788"/>
          <p14:tracePt t="93227" x="7516813" y="6554788"/>
          <p14:tracePt t="93235" x="7531100" y="6554788"/>
          <p14:tracePt t="93243" x="7543800" y="6554788"/>
          <p14:tracePt t="93264" x="7667625" y="6554788"/>
          <p14:tracePt t="93268" x="7696200" y="6540500"/>
          <p14:tracePt t="93275" x="7751763" y="6513513"/>
          <p14:tracePt t="93292" x="7972425" y="6513513"/>
          <p14:tracePt t="93299" x="8081963" y="6513513"/>
          <p14:tracePt t="93307" x="8164513" y="6513513"/>
          <p14:tracePt t="93323" x="8343900" y="6513513"/>
          <p14:tracePt t="93331" x="8399463" y="6513513"/>
          <p14:tracePt t="93339" x="8467725" y="6513513"/>
          <p14:tracePt t="93356" x="8509000" y="6513513"/>
          <p14:tracePt t="93436" x="8550275" y="6513513"/>
          <p14:tracePt t="93443" x="8564563" y="6513513"/>
          <p14:tracePt t="93451" x="8578850" y="6513513"/>
          <p14:tracePt t="93471" x="8620125" y="6513513"/>
          <p14:tracePt t="93475" x="8661400" y="6499225"/>
          <p14:tracePt t="93483" x="8716963" y="6484938"/>
          <p14:tracePt t="93498" x="8785225" y="6472238"/>
          <p14:tracePt t="93516" x="8991600" y="6457950"/>
          <p14:tracePt t="93532" x="9199563" y="6443663"/>
          <p14:tracePt t="93539" x="9309100" y="6443663"/>
          <p14:tracePt t="93547" x="9391650" y="6443663"/>
          <p14:tracePt t="93555" x="9447213" y="6443663"/>
          <p14:tracePt t="93563" x="9517063" y="6443663"/>
          <p14:tracePt t="93577" x="9558338" y="6443663"/>
          <p14:tracePt t="93593" x="9626600" y="6443663"/>
          <p14:tracePt t="93596" x="9667875" y="6443663"/>
          <p14:tracePt t="93603" x="9682163" y="6443663"/>
          <p14:tracePt t="93627" x="9696450" y="6443663"/>
          <p14:tracePt t="93660" x="9709150" y="6416675"/>
          <p14:tracePt t="93675" x="9723438" y="6416675"/>
          <p14:tracePt t="93677" x="9737725" y="6416675"/>
          <p14:tracePt t="93683" x="9750425" y="6416675"/>
          <p14:tracePt t="93691" x="9764713" y="6416675"/>
          <p14:tracePt t="93699" x="9764713" y="6402388"/>
          <p14:tracePt t="93707" x="9779000" y="6402388"/>
          <p14:tracePt t="93721" x="9805988" y="6402388"/>
          <p14:tracePt t="93738" x="9847263" y="6388100"/>
          <p14:tracePt t="93753" x="9874250" y="6388100"/>
          <p14:tracePt t="93756" x="9874250" y="6375400"/>
          <p14:tracePt t="93763" x="9888538" y="6375400"/>
          <p14:tracePt t="94596" x="9874250" y="6375400"/>
          <p14:tracePt t="94708" x="9861550" y="6388100"/>
          <p14:tracePt t="94724" x="9847263" y="6388100"/>
          <p14:tracePt t="94749" x="9805988" y="6416675"/>
          <p14:tracePt t="94756" x="9764713" y="6430963"/>
          <p14:tracePt t="94775" x="9640888" y="6457950"/>
          <p14:tracePt t="94779" x="9558338" y="6472238"/>
          <p14:tracePt t="94787" x="9488488" y="6499225"/>
          <p14:tracePt t="94804" x="9350375" y="6540500"/>
          <p14:tracePt t="94820" x="9267825" y="6554788"/>
          <p14:tracePt t="94827" x="9240838" y="6554788"/>
          <p14:tracePt t="94835" x="9240838" y="6567488"/>
          <p14:tracePt t="95124" x="9240838" y="6554788"/>
          <p14:tracePt t="95132" x="9240838" y="6540500"/>
          <p14:tracePt t="95170" x="9240838" y="6499225"/>
          <p14:tracePt t="95259" x="9240838" y="6472238"/>
          <p14:tracePt t="95267" x="9226550" y="6472238"/>
          <p14:tracePt t="95275" x="9212263" y="6472238"/>
          <p14:tracePt t="95306" x="9088438" y="6513513"/>
          <p14:tracePt t="95310" x="8799513" y="6581775"/>
          <p14:tracePt t="95315" x="8634413" y="6596063"/>
          <p14:tracePt t="95338" x="8234363" y="6651625"/>
          <p14:tracePt t="95351" x="7805738" y="6678613"/>
          <p14:tracePt t="95357" x="7599363" y="6678613"/>
          <p14:tracePt t="95363" x="7323138" y="6692900"/>
          <p14:tracePt t="95384" x="6413500" y="6678613"/>
          <p14:tracePt t="95401" x="5722938" y="6554788"/>
          <p14:tracePt t="95417" x="5130800" y="6402388"/>
          <p14:tracePt t="95419" x="4854575" y="6319838"/>
          <p14:tracePt t="95427" x="4675188" y="6278563"/>
          <p14:tracePt t="95435" x="4454525" y="6196013"/>
          <p14:tracePt t="95443" x="4316413" y="6154738"/>
          <p14:tracePt t="95463" x="4192588" y="6113463"/>
          <p14:tracePt t="95480" x="4165600" y="6084888"/>
          <p14:tracePt t="95495" x="4137025" y="6072188"/>
          <p14:tracePt t="95499" x="4124325" y="6057900"/>
          <p14:tracePt t="95529" x="4095750" y="6057900"/>
          <p14:tracePt t="95539" x="4083050" y="6057900"/>
          <p14:tracePt t="95559" x="4027488" y="6057900"/>
          <p14:tracePt t="95592" x="3916363" y="6072188"/>
          <p14:tracePt t="95593" x="3821113" y="6113463"/>
          <p14:tracePt t="95596" x="3765550" y="6140450"/>
          <p14:tracePt t="95603" x="3668713" y="6154738"/>
          <p14:tracePt t="95625" x="3462338" y="6154738"/>
          <p14:tracePt t="95628" x="3406775" y="6154738"/>
          <p14:tracePt t="95635" x="3351213" y="6154738"/>
          <p14:tracePt t="95655" x="3254375" y="6154738"/>
          <p14:tracePt t="95672" x="3213100" y="6154738"/>
          <p14:tracePt t="95687" x="3144838" y="6154738"/>
          <p14:tracePt t="95692" x="3103563" y="6167438"/>
          <p14:tracePt t="95699" x="3048000" y="6181725"/>
          <p14:tracePt t="95717" x="2924175" y="6181725"/>
          <p14:tracePt t="95736" x="2854325" y="6181725"/>
          <p14:tracePt t="95751" x="2771775" y="6181725"/>
          <p14:tracePt t="95756" x="2759075" y="6181725"/>
          <p14:tracePt t="95763" x="2730500" y="6181725"/>
          <p14:tracePt t="95771" x="2703513" y="6196013"/>
          <p14:tracePt t="95779" x="2674938" y="6208713"/>
          <p14:tracePt t="95799" x="2633663" y="6208713"/>
          <p14:tracePt t="95816" x="2579688" y="6237288"/>
          <p14:tracePt t="95831" x="2524125" y="6251575"/>
          <p14:tracePt t="95836" x="2495550" y="6278563"/>
          <p14:tracePt t="95843" x="2468563" y="6278563"/>
          <p14:tracePt t="95851" x="2441575" y="6278563"/>
          <p14:tracePt t="95859" x="2386013" y="6305550"/>
          <p14:tracePt t="95879" x="2289175" y="6319838"/>
          <p14:tracePt t="95909" x="2233613" y="6334125"/>
          <p14:tracePt t="95911" x="2192338" y="6334125"/>
          <p14:tracePt t="95923" x="2179638" y="6334125"/>
          <p14:tracePt t="95932" x="2165350" y="6334125"/>
          <p14:tracePt t="95939" x="2138363" y="6334125"/>
          <p14:tracePt t="95959" x="2068513" y="6334125"/>
          <p14:tracePt t="95976" x="1958975" y="6292850"/>
          <p14:tracePt t="95991" x="1765300" y="6237288"/>
          <p14:tracePt t="95995" x="1585913" y="6208713"/>
          <p14:tracePt t="96003" x="1379538" y="6181725"/>
          <p14:tracePt t="96011" x="1200150" y="6126163"/>
          <p14:tracePt t="96019" x="1089025" y="6113463"/>
          <p14:tracePt t="96037" x="1006475" y="6084888"/>
          <p14:tracePt t="96053" x="979488" y="6084888"/>
          <p14:tracePt t="96203" x="965200" y="6084888"/>
          <p14:tracePt t="96230" x="950913" y="6057900"/>
          <p14:tracePt t="96235" x="938213" y="6043613"/>
          <p14:tracePt t="96348" x="950913" y="6043613"/>
          <p14:tracePt t="96357" x="1006475" y="6043613"/>
          <p14:tracePt t="96383" x="1185863" y="6072188"/>
          <p14:tracePt t="96388" x="1255713" y="6084888"/>
          <p14:tracePt t="96395" x="1282700" y="6113463"/>
          <p14:tracePt t="96403" x="1309688" y="6113463"/>
          <p14:tracePt t="96422" x="1379538" y="6154738"/>
          <p14:tracePt t="96427" x="1435100" y="6167438"/>
          <p14:tracePt t="96435" x="1476375" y="6167438"/>
          <p14:tracePt t="96450" x="1517650" y="6181725"/>
          <p14:tracePt t="96468" x="1682750" y="6264275"/>
          <p14:tracePt t="96475" x="1709738" y="6278563"/>
          <p14:tracePt t="96483" x="1751013" y="6292850"/>
          <p14:tracePt t="96491" x="1779588" y="6319838"/>
          <p14:tracePt t="96513" x="1806575" y="6346825"/>
          <p14:tracePt t="96516" x="1876425" y="6388100"/>
          <p14:tracePt t="96523" x="1944688" y="6402388"/>
          <p14:tracePt t="96545" x="2097088" y="6443663"/>
          <p14:tracePt t="96561" x="2317750" y="6499225"/>
          <p14:tracePt t="96563" x="2468563" y="6554788"/>
          <p14:tracePt t="96571" x="2592388" y="6596063"/>
          <p14:tracePt t="96579" x="2744788" y="6637338"/>
          <p14:tracePt t="96587" x="2909888" y="6692900"/>
          <p14:tracePt t="96596" x="3062288" y="6734175"/>
          <p14:tracePt t="96604" x="3254375" y="6775450"/>
          <p14:tracePt t="96707" x="6013450" y="6581775"/>
          <p14:tracePt t="96715" x="6289675" y="6554788"/>
          <p14:tracePt t="96737" x="6910388" y="6430963"/>
          <p14:tracePt t="96739" x="7240588" y="6375400"/>
          <p14:tracePt t="96747" x="7531100" y="6305550"/>
          <p14:tracePt t="96767" x="8108950" y="6196013"/>
          <p14:tracePt t="96783" x="8467725" y="6113463"/>
          <p14:tracePt t="96788" x="8675688" y="6084888"/>
          <p14:tracePt t="96795" x="8855075" y="6043613"/>
          <p14:tracePt t="96803" x="9047163" y="6029325"/>
          <p14:tracePt t="96811" x="9185275" y="6029325"/>
          <p14:tracePt t="96830" x="9502775" y="6029325"/>
          <p14:tracePt t="96836" x="9626600" y="6016625"/>
          <p14:tracePt t="96843" x="9779000" y="5988050"/>
          <p14:tracePt t="96859" x="10053638" y="5988050"/>
          <p14:tracePt t="96890" x="10288588" y="5988050"/>
          <p14:tracePt t="96893" x="10453688" y="5988050"/>
          <p14:tracePt t="96899" x="10523538" y="5988050"/>
          <p14:tracePt t="96907" x="10550525" y="5988050"/>
          <p14:tracePt t="96914" x="10564813" y="5988050"/>
          <p14:tracePt t="96923" x="10579100" y="5975350"/>
          <p14:tracePt t="97115" x="10579100" y="5988050"/>
          <p14:tracePt t="97132" x="10579100" y="6002338"/>
          <p14:tracePt t="97149" x="10579100" y="6043613"/>
          <p14:tracePt t="97156" x="10579100" y="6057900"/>
          <p14:tracePt t="97163" x="10550525" y="6072188"/>
          <p14:tracePt t="97172" x="10536238" y="6099175"/>
          <p14:tracePt t="97192" x="10509250" y="6113463"/>
          <p14:tracePt t="97194" x="10467975" y="6140450"/>
          <p14:tracePt t="97209" x="10385425" y="6181725"/>
          <p14:tracePt t="97212" x="10344150" y="6223000"/>
          <p14:tracePt t="97227" x="10247313" y="6278563"/>
          <p14:tracePt t="97235" x="10220325" y="6292850"/>
          <p14:tracePt t="97243" x="10179050" y="6305550"/>
          <p14:tracePt t="97251" x="10150475" y="6319838"/>
          <p14:tracePt t="97261" x="10123488" y="6334125"/>
          <p14:tracePt t="97267" x="10109200" y="6346825"/>
          <p14:tracePt t="97289" x="10094913" y="6346825"/>
          <p14:tracePt t="97319" x="10082213" y="6346825"/>
          <p14:tracePt t="97331" x="10067925" y="6375400"/>
          <p14:tracePt t="97353" x="10053638" y="6375400"/>
          <p14:tracePt t="97356" x="10040938" y="6375400"/>
          <p14:tracePt t="97376" x="9985375" y="6388100"/>
          <p14:tracePt t="97379" x="9971088" y="6416675"/>
          <p14:tracePt t="97401" x="9944100" y="6430963"/>
          <p14:tracePt t="97418" x="9888538" y="6443663"/>
          <p14:tracePt t="97433" x="9861550" y="6457950"/>
          <p14:tracePt t="97436" x="9832975" y="6472238"/>
          <p14:tracePt t="97443" x="9820275" y="6472238"/>
          <p14:tracePt t="97453" x="9805988" y="6472238"/>
          <p14:tracePt t="97459" x="9805988" y="6484938"/>
          <p14:tracePt t="97724" x="9820275" y="6484938"/>
          <p14:tracePt t="97957" x="9847263" y="6484938"/>
          <p14:tracePt t="97995" x="9861550" y="6484938"/>
          <p14:tracePt t="98025" x="9861550" y="6472238"/>
          <p14:tracePt t="98035" x="9861550" y="6457950"/>
          <p14:tracePt t="98058" x="9861550" y="6443663"/>
          <p14:tracePt t="98067" x="9861550" y="6430963"/>
          <p14:tracePt t="98101" x="9861550" y="6416675"/>
          <p14:tracePt t="98644" x="9861550" y="6388100"/>
          <p14:tracePt t="98691" x="9874250" y="6334125"/>
          <p14:tracePt t="98727" x="9874250" y="6319838"/>
          <p14:tracePt t="98739" x="9874250" y="6305550"/>
          <p14:tracePt t="98761" x="9888538" y="6292850"/>
          <p14:tracePt t="98834" x="9888538" y="6278563"/>
          <p14:tracePt t="98899" x="9888538" y="6264275"/>
          <p14:tracePt t="99068" x="9874250" y="6264275"/>
          <p14:tracePt t="99075" x="9861550" y="6278563"/>
          <p14:tracePt t="99116" x="9847263" y="6292850"/>
          <p14:tracePt t="99131" x="9832975" y="6292850"/>
          <p14:tracePt t="99176" x="9832975" y="6305550"/>
          <p14:tracePt t="99194" x="9820275" y="6305550"/>
          <p14:tracePt t="99224" x="9805988" y="6305550"/>
          <p14:tracePt t="99243" x="9791700" y="6334125"/>
          <p14:tracePt t="99251" x="9779000" y="6334125"/>
          <p14:tracePt t="99305" x="9779000" y="6361113"/>
          <p14:tracePt t="99900" x="9750425" y="6361113"/>
          <p14:tracePt t="99979" x="9737725" y="6361113"/>
          <p14:tracePt t="100028" x="9723438" y="6361113"/>
          <p14:tracePt t="100044" x="9709150" y="6375400"/>
          <p14:tracePt t="100061" x="9696450" y="6388100"/>
          <p14:tracePt t="100084" x="9667875" y="6402388"/>
          <p14:tracePt t="100103" x="9653588" y="6416675"/>
          <p14:tracePt t="100119" x="9626600" y="6416675"/>
          <p14:tracePt t="100136" x="9612313" y="6416675"/>
          <p14:tracePt t="100141" x="9599613" y="6416675"/>
          <p14:tracePt t="100147" x="9585325" y="6416675"/>
          <p14:tracePt t="100157" x="9571038" y="6416675"/>
          <p14:tracePt t="100163" x="9558338" y="6416675"/>
          <p14:tracePt t="100184" x="9529763" y="6416675"/>
          <p14:tracePt t="100199" x="9502775" y="6416675"/>
          <p14:tracePt t="100460" x="9529763" y="6416675"/>
          <p14:tracePt t="100468" x="9544050" y="6416675"/>
          <p14:tracePt t="100493" x="9571038" y="6430963"/>
          <p14:tracePt t="100497" x="9640888" y="6443663"/>
          <p14:tracePt t="100500" x="9667875" y="6457950"/>
          <p14:tracePt t="100508" x="9682163" y="6472238"/>
          <p14:tracePt t="100515" x="9696450" y="6484938"/>
          <p14:tracePt t="100533" x="9723438" y="6499225"/>
          <p14:tracePt t="100563" x="9737725" y="6513513"/>
          <p14:tracePt t="100707" x="9723438" y="6513513"/>
          <p14:tracePt t="100747" x="9709150" y="6513513"/>
          <p14:tracePt t="100756" x="9696450" y="6513513"/>
          <p14:tracePt t="100775" x="9682163" y="6513513"/>
          <p14:tracePt t="100787" x="9653588" y="6513513"/>
          <p14:tracePt t="100803" x="9640888" y="6513513"/>
          <p14:tracePt t="100818" x="9612313" y="6513513"/>
          <p14:tracePt t="100820" x="9599613" y="6526213"/>
          <p14:tracePt t="100827" x="9585325" y="6526213"/>
          <p14:tracePt t="100835" x="9571038" y="6526213"/>
          <p14:tracePt t="100848" x="9558338" y="6526213"/>
          <p14:tracePt t="100866" x="9544050" y="6526213"/>
          <p14:tracePt t="100898" x="9529763" y="6526213"/>
          <p14:tracePt t="100935" x="9488488" y="6540500"/>
          <p14:tracePt t="100939" x="9475788" y="6540500"/>
          <p14:tracePt t="100965" x="9420225" y="6567488"/>
          <p14:tracePt t="100979" x="9405938" y="6581775"/>
          <p14:tracePt t="100987" x="9391650" y="6581775"/>
          <p14:tracePt t="101006" x="9350375" y="6610350"/>
          <p14:tracePt t="101022" x="9282113" y="6651625"/>
          <p14:tracePt t="101038" x="9212263" y="6678613"/>
          <p14:tracePt t="101045" x="9144000" y="6692900"/>
          <p14:tracePt t="101051" x="9117013" y="6705600"/>
          <p14:tracePt t="101059" x="9075738" y="6719888"/>
          <p14:tracePt t="101067" x="9032875" y="6719888"/>
          <p14:tracePt t="101084" x="8950325" y="6734175"/>
          <p14:tracePt t="101101" x="8867775" y="6761163"/>
          <p14:tracePt t="101107" x="8812213" y="6761163"/>
          <p14:tracePt t="101115" x="8716963" y="6761163"/>
          <p14:tracePt t="101132" x="8467725" y="6761163"/>
          <p14:tracePt t="101162" x="8040688" y="6734175"/>
          <p14:tracePt t="101164" x="7585075" y="6719888"/>
          <p14:tracePt t="101171" x="7310438" y="6719888"/>
          <p14:tracePt t="101179" x="7005638" y="6719888"/>
          <p14:tracePt t="101187" x="6813550" y="6719888"/>
          <p14:tracePt t="101195" x="6634163" y="6719888"/>
          <p14:tracePt t="101211" x="6469063" y="6719888"/>
          <p14:tracePt t="101212" x="6372225" y="6719888"/>
          <p14:tracePt t="101229" x="6275388" y="6719888"/>
          <p14:tracePt t="101244" x="6261100" y="6719888"/>
          <p14:tracePt t="101292" x="6234113" y="6719888"/>
          <p14:tracePt t="101307" x="6207125" y="6719888"/>
          <p14:tracePt t="101320" x="6164263" y="6705600"/>
          <p14:tracePt t="101338" x="6069013" y="6678613"/>
          <p14:tracePt t="101352" x="5999163" y="6678613"/>
          <p14:tracePt t="101355" x="5875338" y="6637338"/>
          <p14:tracePt t="101363" x="5778500" y="6610350"/>
          <p14:tracePt t="101371" x="5640388" y="6567488"/>
          <p14:tracePt t="101379" x="5530850" y="6554788"/>
          <p14:tracePt t="101387" x="5461000" y="6540500"/>
          <p14:tracePt t="101400" x="5378450" y="6513513"/>
          <p14:tracePt t="101404" x="5322888" y="6499225"/>
          <p14:tracePt t="101411" x="5240338" y="6499225"/>
          <p14:tracePt t="101432" x="5006975" y="6499225"/>
          <p14:tracePt t="101436" x="4895850" y="6499225"/>
          <p14:tracePt t="101443" x="4786313" y="6499225"/>
          <p14:tracePt t="101463" x="4537075" y="6499225"/>
          <p14:tracePt t="101478" x="4330700" y="6499225"/>
          <p14:tracePt t="101484" x="4219575" y="6499225"/>
          <p14:tracePt t="101491" x="4151313" y="6513513"/>
          <p14:tracePt t="101510" x="3944938" y="6526213"/>
          <p14:tracePt t="101527" x="3792538" y="6526213"/>
          <p14:tracePt t="101545" x="3654425" y="6526213"/>
          <p14:tracePt t="101548" x="3613150" y="6526213"/>
          <p14:tracePt t="101555" x="3571875" y="6526213"/>
          <p14:tracePt t="101578" x="3475038" y="6526213"/>
          <p14:tracePt t="101580" x="3433763" y="6526213"/>
          <p14:tracePt t="101587" x="3379788" y="6526213"/>
          <p14:tracePt t="101607" x="3309938" y="6526213"/>
          <p14:tracePt t="101637" x="3144838" y="6513513"/>
          <p14:tracePt t="101638" x="2924175" y="6457950"/>
          <p14:tracePt t="101645" x="2813050" y="6430963"/>
          <p14:tracePt t="101651" x="2674938" y="6416675"/>
          <p14:tracePt t="101659" x="2524125" y="6375400"/>
          <p14:tracePt t="101667" x="2413000" y="6346825"/>
          <p14:tracePt t="101686" x="2179638" y="6292850"/>
          <p14:tracePt t="101703" x="1958975" y="6251575"/>
          <p14:tracePt t="101718" x="1862138" y="6223000"/>
          <p14:tracePt t="101724" x="1833563" y="6223000"/>
          <p14:tracePt t="101739" x="1820863" y="6223000"/>
          <p14:tracePt t="101781" x="1806575" y="6223000"/>
          <p14:tracePt t="101798" x="1779588" y="6223000"/>
          <p14:tracePt t="101811" x="1751013" y="6237288"/>
          <p14:tracePt t="101829" x="1697038" y="6264275"/>
          <p14:tracePt t="101846" x="1641475" y="6292850"/>
          <p14:tracePt t="101862" x="1558925" y="6334125"/>
          <p14:tracePt t="101868" x="1517650" y="6346825"/>
          <p14:tracePt t="101875" x="1476375" y="6346825"/>
          <p14:tracePt t="101893" x="1420813" y="6375400"/>
          <p14:tracePt t="101909" x="1338263" y="6388100"/>
          <p14:tracePt t="101928" x="1309688" y="6402388"/>
          <p14:tracePt t="101974" x="1296988" y="6402388"/>
          <p14:tracePt t="101990" x="1268413" y="6402388"/>
          <p14:tracePt t="102003" x="1241425" y="6402388"/>
          <p14:tracePt t="102013" x="1227138" y="6402388"/>
          <p14:tracePt t="102019" x="1185863" y="6402388"/>
          <p14:tracePt t="102038" x="1089025" y="6402388"/>
          <p14:tracePt t="102052" x="1076325" y="6402388"/>
          <p14:tracePt t="102492" x="1062038" y="6402388"/>
          <p14:tracePt t="102509" x="1062038" y="6375400"/>
          <p14:tracePt t="102732" x="1062038" y="6361113"/>
          <p14:tracePt t="102773" x="1035050" y="6361113"/>
          <p14:tracePt t="102800" x="1020763" y="6361113"/>
          <p14:tracePt t="102803" x="1006475" y="6361113"/>
          <p14:tracePt t="102811" x="993775" y="6361113"/>
          <p14:tracePt t="102833" x="950913" y="6361113"/>
          <p14:tracePt t="102835" x="923925" y="6361113"/>
          <p14:tracePt t="102843" x="909638" y="6361113"/>
          <p14:tracePt t="102860" x="882650" y="6361113"/>
          <p14:tracePt t="102877" x="868363" y="6361113"/>
          <p14:tracePt t="103147" x="882650" y="6361113"/>
          <p14:tracePt t="103155" x="896938" y="6361113"/>
          <p14:tracePt t="103179" x="909638" y="6361113"/>
          <p14:tracePt t="103188" x="923925" y="6361113"/>
          <p14:tracePt t="103195" x="938213" y="6361113"/>
          <p14:tracePt t="103240" x="950913" y="6346825"/>
          <p14:tracePt t="103254" x="965200" y="6346825"/>
          <p14:tracePt t="103267" x="979488" y="6346825"/>
          <p14:tracePt t="103276" x="993775" y="6334125"/>
          <p14:tracePt t="103300" x="1006475" y="6334125"/>
          <p14:tracePt t="103355" x="1035050" y="6334125"/>
          <p14:tracePt t="105300" x="1035050" y="6305550"/>
          <p14:tracePt t="105316" x="1020763" y="6305550"/>
          <p14:tracePt t="105347" x="979488" y="6305550"/>
          <p14:tracePt t="105382" x="965200" y="6305550"/>
          <p14:tracePt t="105412" x="938213" y="6305550"/>
          <p14:tracePt t="105429" x="909638" y="6305550"/>
          <p14:tracePt t="105443" x="896938" y="6305550"/>
          <p14:tracePt t="105462" x="882650" y="6305550"/>
          <p14:tracePt t="105509" x="855663" y="6305550"/>
          <p14:tracePt t="105748" x="868363" y="6305550"/>
          <p14:tracePt t="105763" x="896938" y="6305550"/>
          <p14:tracePt t="105796" x="950913" y="6305550"/>
          <p14:tracePt t="105827" x="965200" y="6305550"/>
          <p14:tracePt t="105847" x="979488" y="6319838"/>
          <p14:tracePt t="106220" x="993775" y="6319838"/>
          <p14:tracePt t="107204" x="1006475" y="6319838"/>
          <p14:tracePt t="107244" x="1020763" y="6334125"/>
          <p14:tracePt t="107267" x="1035050" y="6346825"/>
          <p14:tracePt t="107533" x="1047750" y="6375400"/>
          <p14:tracePt t="107548" x="1062038" y="6375400"/>
          <p14:tracePt t="107575" x="1076325" y="6375400"/>
          <p14:tracePt t="107579" x="1089025" y="6375400"/>
          <p14:tracePt t="107587" x="1103313" y="6375400"/>
          <p14:tracePt t="107627" x="1130300" y="6375400"/>
          <p14:tracePt t="107715" x="1144588" y="6375400"/>
          <p14:tracePt t="107755" x="1158875" y="6375400"/>
          <p14:tracePt t="107796" x="1171575" y="6375400"/>
          <p14:tracePt t="107819" x="1185863" y="6375400"/>
          <p14:tracePt t="107821" x="1200150" y="6375400"/>
          <p14:tracePt t="107828" x="1214438" y="6375400"/>
          <p14:tracePt t="107852" x="1227138" y="6375400"/>
          <p14:tracePt t="107897" x="1255713" y="6375400"/>
          <p14:tracePt t="107907" x="1268413" y="6375400"/>
          <p14:tracePt t="107936" x="1282700" y="6375400"/>
          <p14:tracePt t="107939" x="1296988" y="6375400"/>
          <p14:tracePt t="107961" x="1309688" y="6375400"/>
          <p14:tracePt t="107977" x="1323975" y="6375400"/>
          <p14:tracePt t="107994" x="1350963" y="6375400"/>
          <p14:tracePt t="108040" x="1365250" y="6375400"/>
          <p14:tracePt t="108067" x="1379538" y="6375400"/>
          <p14:tracePt t="108088" x="1392238" y="6375400"/>
          <p14:tracePt t="108107" x="1406525" y="6375400"/>
          <p14:tracePt t="108163" x="1420813" y="6375400"/>
          <p14:tracePt t="108179" x="1435100" y="6375400"/>
          <p14:tracePt t="108259" x="1447800" y="6375400"/>
          <p14:tracePt t="108740" x="1476375" y="6375400"/>
          <p14:tracePt t="108756" x="1489075" y="6361113"/>
          <p14:tracePt t="108795" x="1503363" y="6361113"/>
          <p14:tracePt t="108923" x="1503363" y="6346825"/>
          <p14:tracePt t="109348" x="1517650" y="6346825"/>
          <p14:tracePt t="109364" x="1530350" y="6334125"/>
          <p14:tracePt t="109396" x="1571625" y="6334125"/>
          <p14:tracePt t="109404" x="1585913" y="6334125"/>
          <p14:tracePt t="109411" x="1612900" y="6334125"/>
          <p14:tracePt t="109431" x="1655763" y="6334125"/>
          <p14:tracePt t="109435" x="1668463" y="6334125"/>
          <p14:tracePt t="109443" x="1697038" y="6334125"/>
          <p14:tracePt t="109451" x="1709738" y="6334125"/>
          <p14:tracePt t="109473" x="1738313" y="6334125"/>
          <p14:tracePt t="109502" x="1779588" y="6334125"/>
          <p14:tracePt t="109505" x="1820863" y="6334125"/>
          <p14:tracePt t="109508" x="1833563" y="6334125"/>
          <p14:tracePt t="109524" x="1876425" y="6305550"/>
          <p14:tracePt t="109963" x="1889125" y="6305550"/>
          <p14:tracePt t="109979" x="1917700" y="6305550"/>
          <p14:tracePt t="110004" x="1944688" y="6305550"/>
          <p14:tracePt t="110033" x="1971675" y="6305550"/>
          <p14:tracePt t="110049" x="2054225" y="6292850"/>
          <p14:tracePt t="110051" x="2082800" y="6278563"/>
          <p14:tracePt t="110059" x="2109788" y="6264275"/>
          <p14:tracePt t="110069" x="2151063" y="6264275"/>
          <p14:tracePt t="110075" x="2220913" y="6251575"/>
          <p14:tracePt t="110094" x="2317750" y="6223000"/>
          <p14:tracePt t="110111" x="2400300" y="6196013"/>
          <p14:tracePt t="110127" x="2454275" y="6181725"/>
          <p14:tracePt t="110372" x="2468563" y="6181725"/>
          <p14:tracePt t="110415" x="2551113" y="6196013"/>
          <p14:tracePt t="110419" x="2592388" y="6208713"/>
          <p14:tracePt t="110427" x="2662238" y="6237288"/>
          <p14:tracePt t="110448" x="2730500" y="6251575"/>
          <p14:tracePt t="110450" x="2841625" y="6278563"/>
          <p14:tracePt t="110452" x="2895600" y="6278563"/>
          <p14:tracePt t="110459" x="2936875" y="6278563"/>
          <p14:tracePt t="110478" x="2992438" y="6278563"/>
          <p14:tracePt t="110620" x="3006725" y="6292850"/>
          <p14:tracePt t="110779" x="2992438" y="6292850"/>
          <p14:tracePt t="110833" x="2992438" y="6305550"/>
          <p14:tracePt t="111604" x="2992438" y="6319838"/>
          <p14:tracePt t="111612" x="2992438" y="6334125"/>
          <p14:tracePt t="111620" x="2992438" y="6346825"/>
          <p14:tracePt t="111654" x="3074988" y="6430963"/>
          <p14:tracePt t="111659" x="3130550" y="6457950"/>
          <p14:tracePt t="111680" x="3379788" y="6526213"/>
          <p14:tracePt t="111683" x="3503613" y="6567488"/>
          <p14:tracePt t="111691" x="3654425" y="6610350"/>
          <p14:tracePt t="111711" x="3957638" y="6719888"/>
          <p14:tracePt t="111715" x="4124325" y="6761163"/>
          <p14:tracePt t="111723" x="4330700" y="6775450"/>
          <p14:tracePt t="111738" x="4495800" y="6802438"/>
          <p14:tracePt t="111756" x="4951413" y="6831013"/>
          <p14:tracePt t="111764" x="5075238" y="6843713"/>
          <p14:tracePt t="111771" x="5130800" y="6843713"/>
          <p14:tracePt t="111784" x="5199063" y="6843713"/>
          <p14:tracePt t="111803" x="5337175" y="6843713"/>
          <p14:tracePt t="111816" x="5378450" y="6843713"/>
          <p14:tracePt t="111819" x="5419725" y="6843713"/>
          <p14:tracePt t="111827" x="5434013" y="6843713"/>
          <p14:tracePt t="111834" x="5448300" y="6843713"/>
          <p14:tracePt t="111843" x="5461000" y="6843713"/>
          <p14:tracePt t="111850" x="5489575" y="6843713"/>
          <p14:tracePt t="111864" x="5530850" y="6843713"/>
          <p14:tracePt t="111880" x="5572125" y="6843713"/>
          <p14:tracePt t="111897" x="5599113" y="6831013"/>
          <p14:tracePt t="111899" x="5668963" y="6816725"/>
          <p14:tracePt t="111908" x="5710238" y="6816725"/>
          <p14:tracePt t="111915" x="5751513" y="6816725"/>
          <p14:tracePt t="111933" x="5902325" y="6816725"/>
          <p14:tracePt t="111939" x="5984875" y="6816725"/>
          <p14:tracePt t="111947" x="6069013" y="6816725"/>
          <p14:tracePt t="111961" x="6207125" y="6816725"/>
          <p14:tracePt t="111979" x="6440488" y="6816725"/>
          <p14:tracePt t="111995" x="6799263" y="6816725"/>
          <p14:tracePt t="112003" x="6910388" y="6816725"/>
          <p14:tracePt t="112023" x="6992938" y="6816725"/>
          <p14:tracePt t="112026" x="7102475" y="6843713"/>
          <p14:tracePt t="112040" x="7185025" y="6843713"/>
          <p14:tracePt t="112043" x="7296150" y="6843713"/>
          <p14:tracePt t="112058" x="7337425" y="6843713"/>
          <p14:tracePt t="112059" x="7392988" y="6843713"/>
          <p14:tracePt t="112067" x="7434263" y="6843713"/>
          <p14:tracePt t="112259" x="8385175" y="6831013"/>
          <p14:tracePt t="112268" x="8426450" y="6831013"/>
          <p14:tracePt t="112282" x="8467725" y="6831013"/>
          <p14:tracePt t="112284" x="8496300" y="6831013"/>
          <p14:tracePt t="112293" x="8509000" y="6831013"/>
          <p14:tracePt t="112312" x="8537575" y="6831013"/>
          <p14:tracePt t="112316" x="8578850" y="6831013"/>
          <p14:tracePt t="112324" x="8591550" y="6831013"/>
          <p14:tracePt t="112343" x="8620125" y="6831013"/>
          <p14:tracePt t="112348" x="8675688" y="6831013"/>
          <p14:tracePt t="112355" x="8702675" y="6831013"/>
          <p14:tracePt t="112375" x="8770938" y="6831013"/>
          <p14:tracePt t="112391" x="8826500" y="6831013"/>
          <p14:tracePt t="112406" x="8896350" y="6831013"/>
          <p14:tracePt t="112411" x="8909050" y="6816725"/>
          <p14:tracePt t="112419" x="8937625" y="6802438"/>
          <p14:tracePt t="112436" x="9005888" y="6789738"/>
          <p14:tracePt t="112453" x="9061450" y="6775450"/>
          <p14:tracePt t="112470" x="9117013" y="6761163"/>
          <p14:tracePt t="112476" x="9144000" y="6761163"/>
          <p14:tracePt t="112483" x="9158288" y="6746875"/>
          <p14:tracePt t="112491" x="9170988" y="6734175"/>
          <p14:tracePt t="112499" x="9199563" y="6734175"/>
          <p14:tracePt t="112518" x="9226550" y="6719888"/>
          <p14:tracePt t="112534" x="9226550" y="6705600"/>
          <p14:tracePt t="112550" x="9240838" y="6692900"/>
          <p14:tracePt t="112555" x="9255125" y="6692900"/>
          <p14:tracePt t="112563" x="9267825" y="6692900"/>
          <p14:tracePt t="112571" x="9296400" y="6678613"/>
          <p14:tracePt t="112579" x="9309100" y="6664325"/>
          <p14:tracePt t="112596" x="9323388" y="6637338"/>
          <p14:tracePt t="112613" x="9364663" y="6637338"/>
          <p14:tracePt t="112630" x="9378950" y="6623050"/>
          <p14:tracePt t="112692" x="9391650" y="6610350"/>
          <p14:tracePt t="112709" x="9405938" y="6610350"/>
          <p14:tracePt t="112715" x="9420225" y="6596063"/>
          <p14:tracePt t="112783" x="9447213" y="6596063"/>
          <p14:tracePt t="112787" x="9447213" y="6581775"/>
          <p14:tracePt t="112803" x="9461500" y="6581775"/>
          <p14:tracePt t="112820" x="9488488" y="6581775"/>
          <p14:tracePt t="112835" x="9502775" y="6554788"/>
          <p14:tracePt t="112939" x="9529763" y="6554788"/>
          <p14:tracePt t="112965" x="9544050" y="6554788"/>
          <p14:tracePt t="112971" x="9558338" y="6554788"/>
          <p14:tracePt t="112979" x="9571038" y="6554788"/>
          <p14:tracePt t="112999" x="9585325" y="6540500"/>
          <p14:tracePt t="113003" x="9599613" y="6540500"/>
          <p14:tracePt t="113024" x="9626600" y="6526213"/>
          <p14:tracePt t="113468" x="9653588" y="6526213"/>
          <p14:tracePt t="113684" x="9667875" y="6513513"/>
          <p14:tracePt t="113741" x="9682163" y="6513513"/>
          <p14:tracePt t="113828" x="9696450" y="6513513"/>
          <p14:tracePt t="114724" x="9667875" y="6513513"/>
          <p14:tracePt t="114741" x="9653588" y="6513513"/>
          <p14:tracePt t="114771" x="9599613" y="6513513"/>
          <p14:tracePt t="114779" x="9585325" y="6513513"/>
          <p14:tracePt t="114805" x="9571038" y="6513513"/>
          <p14:tracePt t="115044" x="9558338" y="6513513"/>
          <p14:tracePt t="115172" x="9544050" y="6513513"/>
          <p14:tracePt t="115179" x="9529763" y="6513513"/>
          <p14:tracePt t="115212" x="9517063" y="6513513"/>
          <p14:tracePt t="115243" x="9502775" y="6513513"/>
          <p14:tracePt t="115267" x="9488488" y="6513513"/>
          <p14:tracePt t="115308" x="9475788" y="6513513"/>
          <p14:tracePt t="115379" x="9447213" y="6513513"/>
          <p14:tracePt t="115580" x="9432925" y="6526213"/>
          <p14:tracePt t="115628" x="9405938" y="6526213"/>
          <p14:tracePt t="115724" x="9391650" y="6526213"/>
          <p14:tracePt t="115762" x="9378950" y="6526213"/>
          <p14:tracePt t="115787" x="9337675" y="6526213"/>
          <p14:tracePt t="115843" x="9323388" y="6526213"/>
          <p14:tracePt t="115963" x="9350375" y="6526213"/>
          <p14:tracePt t="115971" x="9391650" y="6526213"/>
          <p14:tracePt t="115989" x="9461500" y="6526213"/>
          <p14:tracePt t="115995" x="9475788" y="6526213"/>
          <p14:tracePt t="116003" x="9502775" y="6526213"/>
          <p14:tracePt t="116011" x="9517063" y="6526213"/>
          <p14:tracePt t="116716" x="9488488" y="6526213"/>
          <p14:tracePt t="116772" x="9475788" y="6526213"/>
          <p14:tracePt t="116963" x="9461500" y="6526213"/>
          <p14:tracePt t="117140" x="9447213" y="6526213"/>
          <p14:tracePt t="117148" x="9432925" y="6526213"/>
          <p14:tracePt t="117155" x="9420225" y="6526213"/>
          <p14:tracePt t="117194" x="9391650" y="6526213"/>
          <p14:tracePt t="117227" x="9364663" y="6526213"/>
          <p14:tracePt t="117492" x="9364663" y="6540500"/>
          <p14:tracePt t="117555" x="9378950" y="6540500"/>
          <p14:tracePt t="117571" x="9391650" y="6540500"/>
          <p14:tracePt t="117579" x="9405938" y="6540500"/>
          <p14:tracePt t="117604" x="9447213" y="6540500"/>
          <p14:tracePt t="117611" x="9461500" y="6540500"/>
          <p14:tracePt t="117629" x="9488488" y="6526213"/>
          <p14:tracePt t="117645" x="9502775" y="6526213"/>
          <p14:tracePt t="117660" x="9544050" y="6513513"/>
          <p14:tracePt t="117683" x="9571038" y="6513513"/>
          <p14:tracePt t="117708" x="9599613" y="6513513"/>
          <p14:tracePt t="117725" x="9640888" y="6472238"/>
          <p14:tracePt t="117740" x="9682163" y="6443663"/>
          <p14:tracePt t="117747" x="9696450" y="6443663"/>
          <p14:tracePt t="117755" x="9723438" y="6443663"/>
          <p14:tracePt t="117771" x="9750425" y="6443663"/>
          <p14:tracePt t="117787" x="9764713" y="6430963"/>
          <p14:tracePt t="117789" x="9820275" y="6430963"/>
          <p14:tracePt t="117804" x="9832975" y="6416675"/>
          <p14:tracePt t="117819" x="9847263" y="6416675"/>
          <p14:tracePt t="117836" x="9874250" y="6402388"/>
          <p14:tracePt t="118364" x="9888538" y="6402388"/>
          <p14:tracePt t="118417" x="9902825" y="6402388"/>
          <p14:tracePt t="118427" x="9917113" y="6402388"/>
          <p14:tracePt t="118446" x="9917113" y="6416675"/>
          <p14:tracePt t="118548" x="9944100" y="6416675"/>
          <p14:tracePt t="118583" x="9999663" y="6430963"/>
          <p14:tracePt t="118587" x="10012363" y="6430963"/>
          <p14:tracePt t="118595" x="10040938" y="6443663"/>
          <p14:tracePt t="118603" x="10053638" y="6443663"/>
          <p14:tracePt t="118627" x="10082213" y="6457950"/>
          <p14:tracePt t="118635" x="10094913" y="6457950"/>
          <p14:tracePt t="118652" x="10109200" y="6457950"/>
          <p14:tracePt t="118668" x="10123488" y="6457950"/>
          <p14:tracePt t="118691" x="10137775" y="6457950"/>
          <p14:tracePt t="118699" x="10150475" y="6457950"/>
          <p14:tracePt t="118730" x="10179050" y="6472238"/>
          <p14:tracePt t="118761" x="10191750" y="6472238"/>
          <p14:tracePt t="118764" x="10206038" y="6472238"/>
          <p14:tracePt t="118771" x="10220325" y="6472238"/>
          <p14:tracePt t="118859" x="10233025" y="6472238"/>
          <p14:tracePt t="119220" x="10247313" y="6472238"/>
          <p14:tracePt t="119229" x="10247313" y="6484938"/>
          <p14:tracePt t="119263" x="10274300" y="6513513"/>
          <p14:tracePt t="119267" x="10288588" y="6513513"/>
          <p14:tracePt t="119476" x="10288588" y="6526213"/>
          <p14:tracePt t="119651" x="10274300" y="6526213"/>
          <p14:tracePt t="119686" x="10261600" y="6526213"/>
          <p14:tracePt t="119716" x="10247313" y="6526213"/>
          <p14:tracePt t="119739" x="10247313" y="6540500"/>
          <p14:tracePt t="119804" x="10220325" y="6540500"/>
          <p14:tracePt t="119883" x="10206038" y="6540500"/>
          <p14:tracePt t="119931" x="10179050" y="6540500"/>
          <p14:tracePt t="120020" x="10164763" y="6540500"/>
          <p14:tracePt t="120404" x="10150475" y="6540500"/>
          <p14:tracePt t="120428" x="10137775" y="6540500"/>
          <p14:tracePt t="120460" x="10123488" y="6526213"/>
          <p14:tracePt t="120503" x="10123488" y="6499225"/>
          <p14:tracePt t="120603" x="10094913" y="6499225"/>
          <p14:tracePt t="120715" x="10082213" y="6499225"/>
          <p14:tracePt t="120758" x="10067925" y="6499225"/>
          <p14:tracePt t="120790" x="10053638" y="6499225"/>
          <p14:tracePt t="120803" x="10026650" y="6499225"/>
          <p14:tracePt t="120827" x="10012363" y="6499225"/>
          <p14:tracePt t="120852" x="9985375" y="6499225"/>
          <p14:tracePt t="120875" x="9971088" y="6499225"/>
          <p14:tracePt t="120883" x="9958388" y="6499225"/>
          <p14:tracePt t="120902" x="9944100" y="6499225"/>
          <p14:tracePt t="120963" x="9929813" y="6499225"/>
          <p14:tracePt t="120987" x="9917113" y="6499225"/>
          <p14:tracePt t="120995" x="9902825" y="6499225"/>
          <p14:tracePt t="121012" x="9888538" y="6499225"/>
          <p14:tracePt t="121029" x="9861550" y="6499225"/>
          <p14:tracePt t="121043" x="9847263" y="6499225"/>
          <p14:tracePt t="121061" x="9832975" y="6499225"/>
          <p14:tracePt t="121089" x="9805988" y="6499225"/>
          <p14:tracePt t="121099" x="9791700" y="6499225"/>
          <p14:tracePt t="121121" x="9779000" y="6499225"/>
          <p14:tracePt t="121137" x="9764713" y="6499225"/>
          <p14:tracePt t="121139" x="9750425" y="6499225"/>
          <p14:tracePt t="121147" x="9737725" y="6499225"/>
          <p14:tracePt t="121168" x="9709150" y="6499225"/>
          <p14:tracePt t="121184" x="9696450" y="6499225"/>
          <p14:tracePt t="121200" x="9667875" y="6499225"/>
          <p14:tracePt t="121204" x="9653588" y="6513513"/>
          <p14:tracePt t="121211" x="9640888" y="6513513"/>
          <p14:tracePt t="121231" x="9599613" y="6526213"/>
          <p14:tracePt t="121236" x="9585325" y="6526213"/>
          <p14:tracePt t="121252" x="9558338" y="6526213"/>
          <p14:tracePt t="121267" x="9529763" y="6526213"/>
          <p14:tracePt t="121283" x="9502775" y="6526213"/>
          <p14:tracePt t="121291" x="9488488" y="6526213"/>
          <p14:tracePt t="121311" x="9432925" y="6526213"/>
          <p14:tracePt t="121315" x="9405938" y="6526213"/>
          <p14:tracePt t="121323" x="9391650" y="6526213"/>
          <p14:tracePt t="121342" x="9364663" y="6526213"/>
          <p14:tracePt t="121367" x="9350375" y="6526213"/>
          <p14:tracePt t="122004" x="9364663" y="6526213"/>
          <p14:tracePt t="122019" x="9378950" y="6526213"/>
          <p14:tracePt t="122027" x="9391650" y="6526213"/>
          <p14:tracePt t="122041" x="9420225" y="6513513"/>
          <p14:tracePt t="122043" x="9420225" y="6499225"/>
          <p14:tracePt t="122052" x="9447213" y="6499225"/>
          <p14:tracePt t="122070" x="9461500" y="6499225"/>
          <p14:tracePt t="122088" x="9488488" y="6499225"/>
          <p14:tracePt t="122103" x="9517063" y="6484938"/>
          <p14:tracePt t="122109" x="9529763" y="6484938"/>
          <p14:tracePt t="122115" x="9544050" y="6484938"/>
          <p14:tracePt t="122135" x="9571038" y="6472238"/>
          <p14:tracePt t="122152" x="9585325" y="6472238"/>
          <p14:tracePt t="122167" x="9626600" y="6457950"/>
          <p14:tracePt t="122179" x="9653588" y="6457950"/>
          <p14:tracePt t="122199" x="9696450" y="6457950"/>
          <p14:tracePt t="122221" x="9723438" y="6457950"/>
          <p14:tracePt t="122227" x="9737725" y="6457950"/>
          <p14:tracePt t="122247" x="9764713" y="6457950"/>
          <p14:tracePt t="122251" x="9779000" y="6457950"/>
          <p14:tracePt t="122259" x="9791700" y="6457950"/>
          <p14:tracePt t="122293" x="9820275" y="6457950"/>
          <p14:tracePt t="122307" x="9832975" y="6457950"/>
          <p14:tracePt t="122324" x="9874250" y="6457950"/>
          <p14:tracePt t="122331" x="9888538" y="6457950"/>
          <p14:tracePt t="122351" x="9902825" y="6457950"/>
          <p14:tracePt t="122354" x="9929813" y="6457950"/>
          <p14:tracePt t="122371" x="9971088" y="6457950"/>
          <p14:tracePt t="122398" x="9999663" y="6457950"/>
          <p14:tracePt t="122431" x="10026650" y="6457950"/>
          <p14:tracePt t="122443" x="10040938" y="6457950"/>
          <p14:tracePt t="122555" x="10053638" y="6457950"/>
          <p14:tracePt t="122574" x="10067925" y="6457950"/>
          <p14:tracePt t="122608" x="10094913" y="6457950"/>
          <p14:tracePt t="122979" x="10094913" y="6443663"/>
          <p14:tracePt t="123017" x="10094913" y="6430963"/>
          <p14:tracePt t="123027" x="10094913" y="6416675"/>
          <p14:tracePt t="123036" x="10094913" y="6402388"/>
          <p14:tracePt t="123043" x="10082213" y="6402388"/>
          <p14:tracePt t="123063" x="10082213" y="6375400"/>
          <p14:tracePt t="123080" x="10067925" y="6361113"/>
          <p14:tracePt t="123099" x="10067925" y="6334125"/>
          <p14:tracePt t="123107" x="10067925" y="6305550"/>
          <p14:tracePt t="123127" x="10053638" y="6292850"/>
          <p14:tracePt t="123130" x="10053638" y="6278563"/>
          <p14:tracePt t="123159" x="10053638" y="6237288"/>
          <p14:tracePt t="123161" x="10053638" y="6223000"/>
          <p14:tracePt t="123163" x="10053638" y="6181725"/>
          <p14:tracePt t="123171" x="10053638" y="6167438"/>
          <p14:tracePt t="123179" x="10053638" y="6154738"/>
          <p14:tracePt t="123187" x="10067925" y="6154738"/>
          <p14:tracePt t="123207" x="10067925" y="6113463"/>
          <p14:tracePt t="123239" x="10067925" y="6099175"/>
          <p14:tracePt t="123244" x="10067925" y="6084888"/>
          <p14:tracePt t="123261" x="10067925" y="6057900"/>
          <p14:tracePt t="123267" x="10067925" y="6043613"/>
          <p14:tracePt t="123288" x="10067925" y="6029325"/>
          <p14:tracePt t="123292" x="10067925" y="6016625"/>
          <p14:tracePt t="123320" x="10067925" y="6002338"/>
          <p14:tracePt t="123351" x="10067925" y="5946775"/>
          <p14:tracePt t="123356" x="10067925" y="5934075"/>
          <p14:tracePt t="123371" x="10067925" y="5905500"/>
          <p14:tracePt t="123379" x="10082213" y="5878513"/>
          <p14:tracePt t="123389" x="10094913" y="5878513"/>
          <p14:tracePt t="123395" x="10094913" y="5864225"/>
          <p14:tracePt t="123403" x="10094913" y="5849938"/>
          <p14:tracePt t="123411" x="10094913" y="5837238"/>
          <p14:tracePt t="123429" x="10123488" y="5808663"/>
          <p14:tracePt t="123444" x="10137775" y="5781675"/>
          <p14:tracePt t="123460" x="10150475" y="5767388"/>
          <p14:tracePt t="123467" x="10150475" y="5754688"/>
          <p14:tracePt t="123475" x="10164763" y="5740400"/>
          <p14:tracePt t="123483" x="10179050" y="5726113"/>
          <p14:tracePt t="123491" x="10206038" y="5670550"/>
          <p14:tracePt t="123499" x="10247313" y="5657850"/>
          <p14:tracePt t="123507" x="10247313" y="5643563"/>
          <p14:tracePt t="123524" x="10274300" y="5602288"/>
          <p14:tracePt t="123532" x="10302875" y="5575300"/>
          <p14:tracePt t="123539" x="10329863" y="5575300"/>
          <p14:tracePt t="123570" x="10358438" y="5534025"/>
          <p14:tracePt t="123572" x="10371138" y="5519738"/>
          <p14:tracePt t="123579" x="10399713" y="5505450"/>
          <p14:tracePt t="123587" x="10412413" y="5491163"/>
          <p14:tracePt t="123606" x="10426700" y="5464175"/>
          <p14:tracePt t="123631" x="10440988" y="5464175"/>
          <p14:tracePt t="123650" x="10467975" y="5464175"/>
          <p14:tracePt t="123663" x="10494963" y="5437188"/>
          <p14:tracePt t="123675" x="10523538" y="5437188"/>
          <p14:tracePt t="123697" x="10536238" y="5437188"/>
          <p14:tracePt t="123713" x="10564813" y="5437188"/>
          <p14:tracePt t="123729" x="10606088" y="5437188"/>
          <p14:tracePt t="123733" x="10633075" y="5437188"/>
          <p14:tracePt t="123739" x="10647363" y="5437188"/>
          <p14:tracePt t="123760" x="10661650" y="5437188"/>
          <p14:tracePt t="123776" x="10674350" y="5449888"/>
          <p14:tracePt t="123779" x="10688638" y="5449888"/>
          <p14:tracePt t="123787" x="10702925" y="5464175"/>
          <p14:tracePt t="123807" x="10715625" y="5478463"/>
          <p14:tracePt t="123840" x="10729913" y="5505450"/>
          <p14:tracePt t="123857" x="10756900" y="5519738"/>
          <p14:tracePt t="123860" x="10756900" y="5534025"/>
          <p14:tracePt t="123867" x="10785475" y="5546725"/>
          <p14:tracePt t="123887" x="10799763" y="5588000"/>
          <p14:tracePt t="123917" x="10812463" y="5629275"/>
          <p14:tracePt t="123920" x="10841038" y="5657850"/>
          <p14:tracePt t="123923" x="10841038" y="5684838"/>
          <p14:tracePt t="123931" x="10853738" y="5699125"/>
          <p14:tracePt t="123953" x="10853738" y="5713413"/>
          <p14:tracePt t="123956" x="10853738" y="5767388"/>
          <p14:tracePt t="123963" x="10853738" y="5795963"/>
          <p14:tracePt t="123984" x="10853738" y="5808663"/>
          <p14:tracePt t="123989" x="10853738" y="5849938"/>
          <p14:tracePt t="123995" x="10841038" y="5864225"/>
          <p14:tracePt t="124016" x="10826750" y="5892800"/>
          <p14:tracePt t="124036" x="10799763" y="5946775"/>
          <p14:tracePt t="124043" x="10771188" y="5961063"/>
          <p14:tracePt t="124062" x="10715625" y="6029325"/>
          <p14:tracePt t="124080" x="10661650" y="6099175"/>
          <p14:tracePt t="124083" x="10633075" y="6126163"/>
          <p14:tracePt t="124091" x="10606088" y="6140450"/>
          <p14:tracePt t="124100" x="10579100" y="6167438"/>
          <p14:tracePt t="124107" x="10564813" y="6167438"/>
          <p14:tracePt t="124115" x="10536238" y="6196013"/>
          <p14:tracePt t="124123" x="10509250" y="6208713"/>
          <p14:tracePt t="124139" x="10453688" y="6251575"/>
          <p14:tracePt t="124159" x="10385425" y="6264275"/>
          <p14:tracePt t="124163" x="10344150" y="6292850"/>
          <p14:tracePt t="124171" x="10274300" y="6305550"/>
          <p14:tracePt t="124189" x="10179050" y="6305550"/>
          <p14:tracePt t="124205" x="10082213" y="6319838"/>
          <p14:tracePt t="124211" x="10053638" y="6319838"/>
          <p14:tracePt t="124219" x="10026650" y="6319838"/>
          <p14:tracePt t="124237" x="9985375" y="6319838"/>
          <p14:tracePt t="124243" x="9971088" y="6319838"/>
          <p14:tracePt t="124251" x="9929813" y="6319838"/>
          <p14:tracePt t="124266" x="9917113" y="6319838"/>
          <p14:tracePt t="124283" x="9902825" y="6305550"/>
          <p14:tracePt t="124300" x="9832975" y="6223000"/>
          <p14:tracePt t="124307" x="9805988" y="6223000"/>
          <p14:tracePt t="124315" x="9791700" y="6208713"/>
          <p14:tracePt t="124323" x="9779000" y="6196013"/>
          <p14:tracePt t="124331" x="9750425" y="6196013"/>
          <p14:tracePt t="124345" x="9750425" y="6167438"/>
          <p14:tracePt t="124363" x="9723438" y="6140450"/>
          <p14:tracePt t="124364" x="9709150" y="6140450"/>
          <p14:tracePt t="124371" x="9696450" y="6126163"/>
          <p14:tracePt t="124392" x="9696450" y="6099175"/>
          <p14:tracePt t="124410" x="9682163" y="6043613"/>
          <p14:tracePt t="124425" x="9682163" y="6002338"/>
          <p14:tracePt t="124427" x="9682163" y="5988050"/>
          <p14:tracePt t="124444" x="9682163" y="5961063"/>
          <p14:tracePt t="124473" x="9682163" y="5946775"/>
          <p14:tracePt t="124489" x="9682163" y="5934075"/>
          <p14:tracePt t="124503" x="9696450" y="5892800"/>
          <p14:tracePt t="124515" x="9709150" y="5878513"/>
          <p14:tracePt t="124536" x="9750425" y="5837238"/>
          <p14:tracePt t="124553" x="9779000" y="5808663"/>
          <p14:tracePt t="124567" x="9805988" y="5795963"/>
          <p14:tracePt t="124572" x="9805988" y="5781675"/>
          <p14:tracePt t="124579" x="9820275" y="5767388"/>
          <p14:tracePt t="124590" x="9832975" y="5767388"/>
          <p14:tracePt t="124595" x="9847263" y="5767388"/>
          <p14:tracePt t="124615" x="9861550" y="5754688"/>
          <p14:tracePt t="124633" x="9874250" y="5740400"/>
          <p14:tracePt t="124647" x="9888538" y="5726113"/>
          <p14:tracePt t="124659" x="9902825" y="5713413"/>
          <p14:tracePt t="124667" x="9917113" y="5699125"/>
          <p14:tracePt t="124691" x="9929813" y="5699125"/>
          <p14:tracePt t="124699" x="9944100" y="5684838"/>
          <p14:tracePt t="124707" x="9958388" y="5670550"/>
          <p14:tracePt t="124725" x="9985375" y="5657850"/>
          <p14:tracePt t="124741" x="9999663" y="5643563"/>
          <p14:tracePt t="124759" x="10012363" y="5616575"/>
          <p14:tracePt t="124763" x="10040938" y="5616575"/>
          <p14:tracePt t="124771" x="10040938" y="5602288"/>
          <p14:tracePt t="124780" x="10053638" y="5602288"/>
          <p14:tracePt t="124787" x="10067925" y="5588000"/>
          <p14:tracePt t="124804" x="10094913" y="5575300"/>
          <p14:tracePt t="124837" x="10109200" y="5575300"/>
          <p14:tracePt t="124872" x="10137775" y="5575300"/>
          <p14:tracePt t="124883" x="10150475" y="5575300"/>
          <p14:tracePt t="124901" x="10179050" y="5575300"/>
          <p14:tracePt t="124934" x="10206038" y="5575300"/>
          <p14:tracePt t="124937" x="10233025" y="5575300"/>
          <p14:tracePt t="124939" x="10247313" y="5575300"/>
          <p14:tracePt t="124947" x="10274300" y="5575300"/>
          <p14:tracePt t="124955" x="10302875" y="5575300"/>
          <p14:tracePt t="124963" x="10315575" y="5575300"/>
          <p14:tracePt t="124980" x="10344150" y="5588000"/>
          <p14:tracePt t="124998" x="10371138" y="5602288"/>
          <p14:tracePt t="125019" x="10385425" y="5616575"/>
          <p14:tracePt t="125027" x="10385425" y="5629275"/>
          <p14:tracePt t="125048" x="10399713" y="5643563"/>
          <p14:tracePt t="125077" x="10426700" y="5670550"/>
          <p14:tracePt t="125128" x="10426700" y="5699125"/>
          <p14:tracePt t="125159" x="10440988" y="5713413"/>
          <p14:tracePt t="125316" x="10440988" y="5726113"/>
          <p14:tracePt t="125371" x="10440988" y="5740400"/>
          <p14:tracePt t="125395" x="10440988" y="5754688"/>
          <p14:tracePt t="125403" x="10440988" y="5767388"/>
          <p14:tracePt t="125427" x="10440988" y="5781675"/>
          <p14:tracePt t="125469" x="10440988" y="5795963"/>
          <p14:tracePt t="125502" x="10440988" y="5808663"/>
          <p14:tracePt t="125515" x="10440988" y="5822950"/>
          <p14:tracePt t="125571" x="10440988" y="5849938"/>
          <p14:tracePt t="125700" x="10453688" y="5864225"/>
          <p14:tracePt t="125741" x="10467975" y="5864225"/>
          <p14:tracePt t="125747" x="10494963" y="5864225"/>
          <p14:tracePt t="125768" x="10509250" y="5864225"/>
          <p14:tracePt t="125771" x="10536238" y="5864225"/>
          <p14:tracePt t="125779" x="10550525" y="5849938"/>
          <p14:tracePt t="125799" x="10579100" y="5837238"/>
          <p14:tracePt t="125828" x="10591800" y="5822950"/>
          <p14:tracePt t="125831" x="10606088" y="5795963"/>
          <p14:tracePt t="125836" x="10606088" y="5781675"/>
          <p14:tracePt t="125843" x="10620375" y="5767388"/>
          <p14:tracePt t="125851" x="10661650" y="5754688"/>
          <p14:tracePt t="125859" x="10688638" y="5713413"/>
          <p14:tracePt t="125878" x="10744200" y="5629275"/>
          <p14:tracePt t="125895" x="10771188" y="5575300"/>
          <p14:tracePt t="125911" x="10812463" y="5534025"/>
          <p14:tracePt t="125915" x="10826750" y="5505450"/>
          <p14:tracePt t="125923" x="10841038" y="5478463"/>
          <p14:tracePt t="125931" x="10868025" y="5437188"/>
          <p14:tracePt t="125939" x="10882313" y="5422900"/>
          <p14:tracePt t="125959" x="10909300" y="5395913"/>
          <p14:tracePt t="125988" x="10936288" y="5354638"/>
          <p14:tracePt t="125991" x="10977563" y="5326063"/>
          <p14:tracePt t="125995" x="11020425" y="5311775"/>
          <p14:tracePt t="126003" x="11033125" y="5284788"/>
          <p14:tracePt t="126028" x="11144250" y="5187950"/>
          <p14:tracePt t="126035" x="11198225" y="5132388"/>
          <p14:tracePt t="126043" x="11253788" y="5049838"/>
          <p14:tracePt t="126051" x="11309350" y="4981575"/>
          <p14:tracePt t="126069" x="11377613" y="4870450"/>
          <p14:tracePt t="126075" x="11433175" y="4816475"/>
          <p14:tracePt t="126083" x="11474450" y="4760913"/>
          <p14:tracePt t="126099" x="11585575" y="4637088"/>
          <p14:tracePt t="126116" x="11682413" y="4484688"/>
          <p14:tracePt t="126123" x="11736388" y="4429125"/>
          <p14:tracePt t="126132" x="11791950" y="4319588"/>
          <p14:tracePt t="126148" x="11888788" y="4181475"/>
          <p14:tracePt t="126165" x="11944350" y="4043363"/>
          <p14:tracePt t="126181" x="11998325" y="3960813"/>
          <p14:tracePt t="126187" x="11998325" y="3932238"/>
          <p14:tracePt t="126195" x="12026900" y="3905250"/>
          <p14:tracePt t="126211" x="12039600" y="3890963"/>
          <p14:tracePt t="126228" x="12039600" y="3876675"/>
          <p14:tracePt t="126243" x="12053888" y="3863975"/>
          <p14:tracePt t="126259" x="12095163" y="3849688"/>
          <p14:tracePt t="126275" x="12109450" y="3822700"/>
          <p14:tracePt t="126283" x="12136438" y="3822700"/>
          <p14:tracePt t="126291" x="12165013" y="380841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14" y="162393"/>
            <a:ext cx="8381485" cy="671513"/>
          </a:xfrm>
        </p:spPr>
        <p:txBody>
          <a:bodyPr>
            <a:normAutofit fontScale="90000"/>
          </a:bodyPr>
          <a:lstStyle/>
          <a:p>
            <a:br>
              <a:rPr lang="fr-FR" dirty="0"/>
            </a:br>
            <a:r>
              <a:rPr lang="fr-FR" b="1" u="sng" dirty="0"/>
              <a:t>Interpréter les résultats du graphique</a:t>
            </a:r>
          </a:p>
        </p:txBody>
      </p:sp>
      <p:sp>
        <p:nvSpPr>
          <p:cNvPr id="3" name="Text Placeholder 2"/>
          <p:cNvSpPr>
            <a:spLocks noGrp="1"/>
          </p:cNvSpPr>
          <p:nvPr>
            <p:ph type="body" sz="half" idx="2"/>
          </p:nvPr>
        </p:nvSpPr>
        <p:spPr>
          <a:xfrm>
            <a:off x="234481" y="833906"/>
            <a:ext cx="3932237" cy="3957034"/>
          </a:xfrm>
        </p:spPr>
        <p:txBody>
          <a:bodyPr>
            <a:noAutofit/>
          </a:bodyPr>
          <a:lstStyle/>
          <a:p>
            <a:pPr algn="just"/>
            <a:r>
              <a:rPr lang="fr-FR" sz="2400" dirty="0">
                <a:solidFill>
                  <a:srgbClr val="FF0000"/>
                </a:solidFill>
              </a:rPr>
              <a:t>La fréquence d’avoir un enfant atteint par la trisomie 21 est presque nul lorsque l'âge de la mère est égale 17 ans; cette fréquence augmente progressivement jusqu’à 7 % lorsque l'âge de la mère augmente jusqu’à 43 ans et cette augmentation devient plus importante atteignant 29% vers l’âge de 48 ans </a:t>
            </a:r>
          </a:p>
          <a:p>
            <a:pPr algn="just"/>
            <a:r>
              <a:rPr lang="fr-FR" sz="2400" dirty="0">
                <a:solidFill>
                  <a:schemeClr val="tx2"/>
                </a:solidFill>
              </a:rPr>
              <a:t>Ceci montre que l'âge maternel influe sur la fréquence de la trisomie 21</a:t>
            </a:r>
          </a:p>
        </p:txBody>
      </p:sp>
      <p:pic>
        <p:nvPicPr>
          <p:cNvPr id="6" name="Content Placeholder 5"/>
          <p:cNvPicPr>
            <a:picLocks noGrp="1" noChangeAspect="1"/>
          </p:cNvPicPr>
          <p:nvPr>
            <p:ph idx="1"/>
          </p:nvPr>
        </p:nvPicPr>
        <p:blipFill>
          <a:blip r:embed="rId4"/>
          <a:stretch>
            <a:fillRect/>
          </a:stretch>
        </p:blipFill>
        <p:spPr>
          <a:xfrm>
            <a:off x="6083300" y="1385887"/>
            <a:ext cx="4371975" cy="4076700"/>
          </a:xfrm>
          <a:prstGeom prst="rect">
            <a:avLst/>
          </a:prstGeom>
        </p:spPr>
      </p:pic>
      <p:sp>
        <p:nvSpPr>
          <p:cNvPr id="7" name="Up Arrow 6">
            <a:hlinkClick r:id="rId5" action="ppaction://hlinksldjump"/>
          </p:cNvPr>
          <p:cNvSpPr/>
          <p:nvPr/>
        </p:nvSpPr>
        <p:spPr>
          <a:xfrm>
            <a:off x="11182819" y="321972"/>
            <a:ext cx="858927" cy="10431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p:cNvSpPr txBox="1"/>
          <p:nvPr/>
        </p:nvSpPr>
        <p:spPr>
          <a:xfrm>
            <a:off x="6541427" y="1103551"/>
            <a:ext cx="2266682" cy="523220"/>
          </a:xfrm>
          <a:prstGeom prst="rect">
            <a:avLst/>
          </a:prstGeom>
          <a:noFill/>
        </p:spPr>
        <p:txBody>
          <a:bodyPr wrap="square" rtlCol="0">
            <a:spAutoFit/>
          </a:bodyPr>
          <a:lstStyle/>
          <a:p>
            <a:r>
              <a:rPr lang="en-US" sz="1400" dirty="0"/>
              <a:t>Naissance des </a:t>
            </a:r>
            <a:r>
              <a:rPr lang="en-US" sz="1400" dirty="0" err="1"/>
              <a:t>enfants</a:t>
            </a:r>
            <a:r>
              <a:rPr lang="en-US" sz="1400" dirty="0"/>
              <a:t> </a:t>
            </a:r>
            <a:r>
              <a:rPr lang="en-US" sz="1400" dirty="0" err="1"/>
              <a:t>trisomiques</a:t>
            </a:r>
            <a:r>
              <a:rPr lang="en-US" sz="1400" dirty="0"/>
              <a:t> %</a:t>
            </a:r>
            <a:endParaRPr lang="fr-FR" sz="1400" dirty="0"/>
          </a:p>
        </p:txBody>
      </p:sp>
      <p:pic>
        <p:nvPicPr>
          <p:cNvPr id="8" name="Audio 7">
            <a:hlinkClick r:id="" action="ppaction://media"/>
            <a:extLst>
              <a:ext uri="{FF2B5EF4-FFF2-40B4-BE49-F238E27FC236}">
                <a16:creationId xmlns:a16="http://schemas.microsoft.com/office/drawing/2014/main" id="{7D33B257-1ECF-4053-9D77-7C94DE1AE9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8283800"/>
      </p:ext>
    </p:extLst>
  </p:cSld>
  <p:clrMapOvr>
    <a:masterClrMapping/>
  </p:clrMapOvr>
  <mc:AlternateContent xmlns:mc="http://schemas.openxmlformats.org/markup-compatibility/2006">
    <mc:Choice xmlns:p14="http://schemas.microsoft.com/office/powerpoint/2010/main" Requires="p14">
      <p:transition spd="slow" p14:dur="2000" advTm="2239"/>
    </mc:Choice>
    <mc:Fallback>
      <p:transition spd="slow" advTm="2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96214" y="666281"/>
            <a:ext cx="11590986" cy="4350040"/>
          </a:xfrm>
          <a:prstGeom prst="rect">
            <a:avLst/>
          </a:prstGeom>
        </p:spPr>
      </p:pic>
      <p:sp>
        <p:nvSpPr>
          <p:cNvPr id="4" name="TextBox 3"/>
          <p:cNvSpPr txBox="1"/>
          <p:nvPr/>
        </p:nvSpPr>
        <p:spPr>
          <a:xfrm>
            <a:off x="502276" y="502276"/>
            <a:ext cx="4778062" cy="707886"/>
          </a:xfrm>
          <a:prstGeom prst="rect">
            <a:avLst/>
          </a:prstGeom>
          <a:noFill/>
        </p:spPr>
        <p:txBody>
          <a:bodyPr wrap="square" rtlCol="0">
            <a:spAutoFit/>
          </a:bodyPr>
          <a:lstStyle/>
          <a:p>
            <a:r>
              <a:rPr lang="en-US" sz="4000" dirty="0">
                <a:solidFill>
                  <a:srgbClr val="002060"/>
                </a:solidFill>
              </a:rPr>
              <a:t>Mutation par délétion</a:t>
            </a:r>
            <a:endParaRPr lang="fr-FR" sz="4000" dirty="0">
              <a:solidFill>
                <a:srgbClr val="002060"/>
              </a:solidFill>
            </a:endParaRPr>
          </a:p>
        </p:txBody>
      </p:sp>
      <p:sp>
        <p:nvSpPr>
          <p:cNvPr id="5" name="Up Arrow 4">
            <a:hlinkClick r:id="rId5" action="ppaction://hlinksldjump"/>
          </p:cNvPr>
          <p:cNvSpPr/>
          <p:nvPr/>
        </p:nvSpPr>
        <p:spPr>
          <a:xfrm>
            <a:off x="8718999" y="157314"/>
            <a:ext cx="974500" cy="96591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1"/>
          <p:cNvSpPr txBox="1"/>
          <p:nvPr/>
        </p:nvSpPr>
        <p:spPr>
          <a:xfrm>
            <a:off x="9839459" y="4618947"/>
            <a:ext cx="2047741" cy="1477328"/>
          </a:xfrm>
          <a:prstGeom prst="rect">
            <a:avLst/>
          </a:prstGeom>
          <a:noFill/>
        </p:spPr>
        <p:txBody>
          <a:bodyPr wrap="square" rtlCol="0">
            <a:spAutoFit/>
          </a:bodyPr>
          <a:lstStyle/>
          <a:p>
            <a:r>
              <a:rPr lang="en-US" dirty="0"/>
              <a:t>Délétion du bras court du </a:t>
            </a:r>
            <a:r>
              <a:rPr lang="en-US" dirty="0" err="1"/>
              <a:t>Chr</a:t>
            </a:r>
            <a:r>
              <a:rPr lang="en-US" dirty="0"/>
              <a:t> 5 à </a:t>
            </a:r>
            <a:r>
              <a:rPr lang="en-US" dirty="0" err="1"/>
              <a:t>l’origine</a:t>
            </a:r>
            <a:r>
              <a:rPr lang="en-US" dirty="0"/>
              <a:t> de la </a:t>
            </a:r>
            <a:r>
              <a:rPr lang="en-US" dirty="0" err="1"/>
              <a:t>maladie</a:t>
            </a:r>
            <a:r>
              <a:rPr lang="en-US" dirty="0"/>
              <a:t> du cri du chat</a:t>
            </a:r>
            <a:endParaRPr lang="fr-FR" dirty="0"/>
          </a:p>
        </p:txBody>
      </p:sp>
      <p:sp>
        <p:nvSpPr>
          <p:cNvPr id="6" name="TextBox 5"/>
          <p:cNvSpPr txBox="1"/>
          <p:nvPr/>
        </p:nvSpPr>
        <p:spPr>
          <a:xfrm>
            <a:off x="6207617" y="5016321"/>
            <a:ext cx="2807594" cy="923330"/>
          </a:xfrm>
          <a:prstGeom prst="rect">
            <a:avLst/>
          </a:prstGeom>
          <a:noFill/>
        </p:spPr>
        <p:txBody>
          <a:bodyPr wrap="square" rtlCol="0">
            <a:spAutoFit/>
          </a:bodyPr>
          <a:lstStyle/>
          <a:p>
            <a:r>
              <a:rPr lang="en-US" dirty="0"/>
              <a:t>Délétion d’un fragment du bras court et d’un </a:t>
            </a:r>
            <a:r>
              <a:rPr lang="en-US" dirty="0" err="1"/>
              <a:t>autre</a:t>
            </a:r>
            <a:r>
              <a:rPr lang="en-US" dirty="0"/>
              <a:t> fragment du bras long</a:t>
            </a:r>
            <a:endParaRPr lang="fr-FR" dirty="0"/>
          </a:p>
        </p:txBody>
      </p:sp>
      <p:pic>
        <p:nvPicPr>
          <p:cNvPr id="9" name="Audio 8">
            <a:hlinkClick r:id="" action="ppaction://media"/>
            <a:extLst>
              <a:ext uri="{FF2B5EF4-FFF2-40B4-BE49-F238E27FC236}">
                <a16:creationId xmlns:a16="http://schemas.microsoft.com/office/drawing/2014/main" id="{01DB4A89-4007-47B6-9CC1-BD88CE15FE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2840207"/>
      </p:ext>
    </p:extLst>
  </p:cSld>
  <p:clrMapOvr>
    <a:masterClrMapping/>
  </p:clrMapOvr>
  <mc:AlternateContent xmlns:mc="http://schemas.openxmlformats.org/markup-compatibility/2006">
    <mc:Choice xmlns:p14="http://schemas.microsoft.com/office/powerpoint/2010/main" Requires="p14">
      <p:transition spd="slow" p14:dur="2000" advTm="97440"/>
    </mc:Choice>
    <mc:Fallback>
      <p:transition spd="slow" advTm="9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324" x="2606675" y="400050"/>
          <p14:tracePt t="344" x="2551113" y="400050"/>
          <p14:tracePt t="346" x="2468563" y="400050"/>
          <p14:tracePt t="410" x="2206625" y="400050"/>
          <p14:tracePt t="416" x="2192338" y="400050"/>
          <p14:tracePt t="424" x="2179638" y="400050"/>
          <p14:tracePt t="444" x="2151063" y="400050"/>
          <p14:tracePt t="448" x="2138363" y="400050"/>
          <p14:tracePt t="469" x="2109788" y="400050"/>
          <p14:tracePt t="472" x="2068513" y="400050"/>
          <p14:tracePt t="480" x="2027238" y="400050"/>
          <p14:tracePt t="500" x="1903413" y="400050"/>
          <p14:tracePt t="522" x="1585913" y="400050"/>
          <p14:tracePt t="528" x="1489075" y="400050"/>
          <p14:tracePt t="539" x="1392238" y="400050"/>
          <p14:tracePt t="544" x="1323975" y="400050"/>
          <p14:tracePt t="564" x="1255713" y="400050"/>
          <p14:tracePt t="568" x="1227138" y="400050"/>
          <p14:tracePt t="658" x="1214438" y="400050"/>
          <p14:tracePt t="664" x="1200150" y="400050"/>
          <p14:tracePt t="696" x="1185863" y="400050"/>
          <p14:tracePt t="1192" x="1200150" y="400050"/>
          <p14:tracePt t="1218" x="1214438" y="400050"/>
          <p14:tracePt t="1232" x="1227138" y="400050"/>
          <p14:tracePt t="1296" x="1241425" y="400050"/>
          <p14:tracePt t="1376" x="1268413" y="400050"/>
          <p14:tracePt t="1641" x="1268413" y="414338"/>
          <p14:tracePt t="1648" x="1282700" y="414338"/>
          <p14:tracePt t="1825" x="1296988" y="414338"/>
          <p14:tracePt t="1880" x="1309688" y="414338"/>
          <p14:tracePt t="1897" x="1323975" y="414338"/>
          <p14:tracePt t="1919" x="1323975" y="427038"/>
          <p14:tracePt t="1936" x="1338263" y="427038"/>
          <p14:tracePt t="2032" x="1350963" y="441325"/>
          <p14:tracePt t="2184" x="1379538" y="455613"/>
          <p14:tracePt t="2217" x="1392238" y="469900"/>
          <p14:tracePt t="2312" x="1406525" y="482600"/>
          <p14:tracePt t="2368" x="1420813" y="482600"/>
          <p14:tracePt t="2752" x="1435100" y="482600"/>
          <p14:tracePt t="3256" x="1435100" y="496888"/>
          <p14:tracePt t="4152" x="1435100" y="511175"/>
          <p14:tracePt t="4160" x="1447800" y="523875"/>
          <p14:tracePt t="4192" x="1462088" y="523875"/>
          <p14:tracePt t="4224" x="1476375" y="523875"/>
          <p14:tracePt t="4328" x="1476375" y="538163"/>
          <p14:tracePt t="4408" x="1476375" y="565150"/>
          <p14:tracePt t="4472" x="1476375" y="593725"/>
          <p14:tracePt t="4508" x="1489075" y="593725"/>
          <p14:tracePt t="4921" x="1476375" y="593725"/>
          <p14:tracePt t="4929" x="1462088" y="593725"/>
          <p14:tracePt t="4937" x="1447800" y="593725"/>
          <p14:tracePt t="4968" x="1406525" y="593725"/>
          <p14:tracePt t="4985" x="1350963" y="579438"/>
          <p14:tracePt t="5006" x="1309688" y="565150"/>
          <p14:tracePt t="5008" x="1282700" y="565150"/>
          <p14:tracePt t="5016" x="1282700" y="552450"/>
          <p14:tracePt t="5034" x="1241425" y="552450"/>
          <p14:tracePt t="5050" x="1214438" y="538163"/>
          <p14:tracePt t="5064" x="1200150" y="538163"/>
          <p14:tracePt t="5071" x="1185863" y="538163"/>
          <p14:tracePt t="5079" x="1171575" y="538163"/>
          <p14:tracePt t="5097" x="1158875" y="523875"/>
          <p14:tracePt t="5114" x="1144588" y="523875"/>
          <p14:tracePt t="5129" x="1117600" y="511175"/>
          <p14:tracePt t="5160" x="1089025" y="511175"/>
          <p14:tracePt t="5184" x="1076325" y="511175"/>
          <p14:tracePt t="5207" x="1062038" y="511175"/>
          <p14:tracePt t="5221" x="1047750" y="511175"/>
          <p14:tracePt t="5224" x="1035050" y="511175"/>
          <p14:tracePt t="5239" x="1035050" y="496888"/>
          <p14:tracePt t="5247" x="1020763" y="496888"/>
          <p14:tracePt t="5263" x="979488" y="482600"/>
          <p14:tracePt t="5271" x="965200" y="482600"/>
          <p14:tracePt t="5287" x="950913" y="469900"/>
          <p14:tracePt t="5303" x="938213" y="469900"/>
          <p14:tracePt t="5318" x="909638" y="469900"/>
          <p14:tracePt t="5320" x="896938" y="455613"/>
          <p14:tracePt t="5328" x="882650" y="455613"/>
          <p14:tracePt t="5335" x="868363" y="455613"/>
          <p14:tracePt t="5343" x="855663" y="455613"/>
          <p14:tracePt t="5351" x="841375" y="455613"/>
          <p14:tracePt t="5366" x="827088" y="455613"/>
          <p14:tracePt t="5382" x="814388" y="455613"/>
          <p14:tracePt t="5398" x="785813" y="455613"/>
          <p14:tracePt t="5399" x="773113" y="455613"/>
          <p14:tracePt t="5407" x="744538" y="455613"/>
          <p14:tracePt t="5415" x="730250" y="455613"/>
          <p14:tracePt t="5464" x="717550" y="469900"/>
          <p14:tracePt t="5479" x="703263" y="469900"/>
          <p14:tracePt t="5487" x="688975" y="469900"/>
          <p14:tracePt t="5495" x="676275" y="469900"/>
          <p14:tracePt t="5504" x="676275" y="482600"/>
          <p14:tracePt t="5511" x="661988" y="482600"/>
          <p14:tracePt t="5530" x="635000" y="496888"/>
          <p14:tracePt t="5536" x="635000" y="511175"/>
          <p14:tracePt t="5558" x="620713" y="511175"/>
          <p14:tracePt t="5704" x="620713" y="523875"/>
          <p14:tracePt t="5712" x="606425" y="523875"/>
          <p14:tracePt t="5738" x="606425" y="538163"/>
          <p14:tracePt t="5744" x="606425" y="552450"/>
          <p14:tracePt t="5752" x="593725" y="565150"/>
          <p14:tracePt t="5782" x="579438" y="579438"/>
          <p14:tracePt t="5797" x="579438" y="593725"/>
          <p14:tracePt t="5807" x="565150" y="620713"/>
          <p14:tracePt t="5832" x="552450" y="620713"/>
          <p14:tracePt t="5848" x="552450" y="635000"/>
          <p14:tracePt t="5865" x="538163" y="649288"/>
          <p14:tracePt t="5872" x="538163" y="661988"/>
          <p14:tracePt t="5888" x="523875" y="661988"/>
          <p14:tracePt t="5907" x="509588" y="690563"/>
          <p14:tracePt t="5939" x="468313" y="758825"/>
          <p14:tracePt t="5944" x="468313" y="773113"/>
          <p14:tracePt t="5952" x="455613" y="785813"/>
          <p14:tracePt t="5976" x="441325" y="800100"/>
          <p14:tracePt t="5978" x="441325" y="828675"/>
          <p14:tracePt t="6005" x="427038" y="855663"/>
          <p14:tracePt t="6034" x="427038" y="869950"/>
          <p14:tracePt t="6037" x="427038" y="882650"/>
          <p14:tracePt t="6064" x="427038" y="896938"/>
          <p14:tracePt t="6118" x="441325" y="923925"/>
          <p14:tracePt t="6127" x="455613" y="923925"/>
          <p14:tracePt t="6152" x="468313" y="923925"/>
          <p14:tracePt t="6159" x="482600" y="923925"/>
          <p14:tracePt t="6181" x="509588" y="938213"/>
          <p14:tracePt t="6198" x="538163" y="965200"/>
          <p14:tracePt t="6213" x="565150" y="993775"/>
          <p14:tracePt t="6216" x="579438" y="1008063"/>
          <p14:tracePt t="6224" x="606425" y="1008063"/>
          <p14:tracePt t="6234" x="606425" y="1020763"/>
          <p14:tracePt t="6239" x="620713" y="1020763"/>
          <p14:tracePt t="6259" x="635000" y="1020763"/>
          <p14:tracePt t="6294" x="647700" y="1035050"/>
          <p14:tracePt t="6341" x="661988" y="1049338"/>
          <p14:tracePt t="7032" x="635000" y="1049338"/>
          <p14:tracePt t="7048" x="620713" y="1049338"/>
          <p14:tracePt t="7085" x="606425" y="1049338"/>
          <p14:tracePt t="7090" x="552450" y="1049338"/>
          <p14:tracePt t="7096" x="538163" y="1049338"/>
          <p14:tracePt t="7116" x="482600" y="1049338"/>
          <p14:tracePt t="7132" x="441325" y="1049338"/>
          <p14:tracePt t="7162" x="427038" y="1049338"/>
          <p14:tracePt t="7177" x="400050" y="1049338"/>
          <p14:tracePt t="7211" x="373063" y="1035050"/>
          <p14:tracePt t="7241" x="358775" y="1035050"/>
          <p14:tracePt t="7288" x="344488" y="1020763"/>
          <p14:tracePt t="7560" x="331788" y="1020763"/>
          <p14:tracePt t="7584" x="331788" y="993775"/>
          <p14:tracePt t="7609" x="317500" y="993775"/>
          <p14:tracePt t="7635" x="317500" y="979488"/>
          <p14:tracePt t="7657" x="303213" y="979488"/>
          <p14:tracePt t="7684" x="303213" y="952500"/>
          <p14:tracePt t="7701" x="303213" y="938213"/>
          <p14:tracePt t="7705" x="303213" y="911225"/>
          <p14:tracePt t="7711" x="303213" y="882650"/>
          <p14:tracePt t="7732" x="331788" y="841375"/>
          <p14:tracePt t="7749" x="344488" y="785813"/>
          <p14:tracePt t="7763" x="373063" y="731838"/>
          <p14:tracePt t="7769" x="385763" y="703263"/>
          <p14:tracePt t="7776" x="385763" y="676275"/>
          <p14:tracePt t="7795" x="414338" y="635000"/>
          <p14:tracePt t="7812" x="455613" y="593725"/>
          <p14:tracePt t="7829" x="482600" y="552450"/>
          <p14:tracePt t="7833" x="496888" y="538163"/>
          <p14:tracePt t="7848" x="509588" y="496888"/>
          <p14:tracePt t="7849" x="523875" y="482600"/>
          <p14:tracePt t="7856" x="552450" y="469900"/>
          <p14:tracePt t="7864" x="565150" y="441325"/>
          <p14:tracePt t="7871" x="579438" y="414338"/>
          <p14:tracePt t="7881" x="606425" y="373063"/>
          <p14:tracePt t="7888" x="647700" y="358775"/>
          <p14:tracePt t="7895" x="688975" y="331788"/>
          <p14:tracePt t="7903" x="717550" y="317500"/>
          <p14:tracePt t="7922" x="773113" y="290513"/>
          <p14:tracePt t="7940" x="882650" y="220663"/>
          <p14:tracePt t="7955" x="1006475" y="193675"/>
          <p14:tracePt t="7960" x="1047750" y="193675"/>
          <p14:tracePt t="7968" x="1089025" y="179388"/>
          <p14:tracePt t="7976" x="1130300" y="152400"/>
          <p14:tracePt t="7983" x="1200150" y="138113"/>
          <p14:tracePt t="7991" x="1227138" y="138113"/>
          <p14:tracePt t="7999" x="1255713" y="138113"/>
          <p14:tracePt t="8016" x="1296988" y="123825"/>
          <p14:tracePt t="8023" x="1309688" y="123825"/>
          <p14:tracePt t="8031" x="1323975" y="111125"/>
          <p14:tracePt t="8061" x="1365250" y="111125"/>
          <p14:tracePt t="8064" x="1379538" y="96838"/>
          <p14:tracePt t="8072" x="1392238" y="96838"/>
          <p14:tracePt t="8079" x="1420813" y="96838"/>
          <p14:tracePt t="8098" x="1447800" y="96838"/>
          <p14:tracePt t="8103" x="1476375" y="96838"/>
          <p14:tracePt t="8111" x="1503363" y="82550"/>
          <p14:tracePt t="8144" x="1668463" y="55563"/>
          <p14:tracePt t="8158" x="1724025" y="41275"/>
          <p14:tracePt t="8160" x="1765300" y="26988"/>
          <p14:tracePt t="8167" x="1806575" y="26988"/>
          <p14:tracePt t="8175" x="1862138" y="0"/>
          <p14:tracePt t="8183" x="1889125" y="0"/>
          <p14:tracePt t="8191" x="1917700" y="0"/>
          <p14:tracePt t="8206" x="1944688" y="0"/>
          <p14:tracePt t="8221" x="1958975" y="0"/>
          <p14:tracePt t="8376" x="1985963" y="0"/>
          <p14:tracePt t="8400" x="2012950" y="0"/>
          <p14:tracePt t="8408" x="2027238" y="14288"/>
          <p14:tracePt t="8417" x="2027238" y="26988"/>
          <p14:tracePt t="8433" x="2054225" y="41275"/>
          <p14:tracePt t="8440" x="2068513" y="55563"/>
          <p14:tracePt t="8461" x="2082800" y="68263"/>
          <p14:tracePt t="8464" x="2109788" y="82550"/>
          <p14:tracePt t="8471" x="2109788" y="96838"/>
          <p14:tracePt t="8479" x="2109788" y="111125"/>
          <p14:tracePt t="8496" x="2124075" y="138113"/>
          <p14:tracePt t="8504" x="2138363" y="138113"/>
          <p14:tracePt t="8525" x="2138363" y="165100"/>
          <p14:tracePt t="8527" x="2151063" y="165100"/>
          <p14:tracePt t="8536" x="2165350" y="179388"/>
          <p14:tracePt t="8556" x="2192338" y="193675"/>
          <p14:tracePt t="8586" x="2247900" y="206375"/>
          <p14:tracePt t="8587" x="2274888" y="247650"/>
          <p14:tracePt t="8591" x="2289175" y="247650"/>
          <p14:tracePt t="8618" x="2317750" y="247650"/>
          <p14:tracePt t="8625" x="2330450" y="261938"/>
          <p14:tracePt t="8720" x="2344738" y="276225"/>
          <p14:tracePt t="8728" x="2359025" y="290513"/>
          <p14:tracePt t="8749" x="2386013" y="303213"/>
          <p14:tracePt t="8752" x="2427288" y="317500"/>
          <p14:tracePt t="8777" x="2482850" y="331788"/>
          <p14:tracePt t="8794" x="2551113" y="331788"/>
          <p14:tracePt t="8809" x="2674938" y="331788"/>
          <p14:tracePt t="8816" x="2730500" y="331788"/>
          <p14:tracePt t="8823" x="2800350" y="331788"/>
          <p14:tracePt t="8831" x="2868613" y="331788"/>
          <p14:tracePt t="8839" x="2951163" y="331788"/>
          <p14:tracePt t="8856" x="3103563" y="303213"/>
          <p14:tracePt t="8874" x="3213100" y="276225"/>
          <p14:tracePt t="8889" x="3268663" y="261938"/>
          <p14:tracePt t="8896" x="3282950" y="247650"/>
          <p14:tracePt t="8937" x="3295650" y="247650"/>
          <p14:tracePt t="8967" x="3324225" y="247650"/>
          <p14:tracePt t="8987" x="3336925" y="247650"/>
          <p14:tracePt t="8999" x="3351213" y="247650"/>
          <p14:tracePt t="9016" x="3365500" y="247650"/>
          <p14:tracePt t="9017" x="3379788" y="247650"/>
          <p14:tracePt t="9039" x="3392488" y="247650"/>
          <p14:tracePt t="9119" x="3406775" y="247650"/>
          <p14:tracePt t="9147" x="3406775" y="276225"/>
          <p14:tracePt t="9152" x="3421063" y="276225"/>
          <p14:tracePt t="9208" x="3421063" y="290513"/>
          <p14:tracePt t="9216" x="3421063" y="303213"/>
          <p14:tracePt t="9242" x="3421063" y="317500"/>
          <p14:tracePt t="9273" x="3421063" y="331788"/>
          <p14:tracePt t="9290" x="3421063" y="344488"/>
          <p14:tracePt t="9311" x="3421063" y="358775"/>
          <p14:tracePt t="9353" x="3421063" y="385763"/>
          <p14:tracePt t="9721" x="3448050" y="373063"/>
          <p14:tracePt t="9766" x="3489325" y="344488"/>
          <p14:tracePt t="9769" x="3503613" y="344488"/>
          <p14:tracePt t="9776" x="3516313" y="344488"/>
          <p14:tracePt t="9784" x="3530600" y="331788"/>
          <p14:tracePt t="9805" x="3557588" y="331788"/>
          <p14:tracePt t="9807" x="3586163" y="331788"/>
          <p14:tracePt t="9815" x="3600450" y="331788"/>
          <p14:tracePt t="9834" x="3641725" y="303213"/>
          <p14:tracePt t="9862" x="3668713" y="303213"/>
          <p14:tracePt t="9866" x="3683000" y="303213"/>
          <p14:tracePt t="9898" x="3709988" y="290513"/>
          <p14:tracePt t="9903" x="3709988" y="276225"/>
          <p14:tracePt t="9911" x="3724275" y="276225"/>
          <p14:tracePt t="9928" x="3736975" y="276225"/>
          <p14:tracePt t="9945" x="3806825" y="276225"/>
          <p14:tracePt t="9961" x="3875088" y="276225"/>
          <p14:tracePt t="9968" x="3903663" y="276225"/>
          <p14:tracePt t="9975" x="3944938" y="276225"/>
          <p14:tracePt t="9983" x="3986213" y="276225"/>
          <p14:tracePt t="9991" x="4027488" y="276225"/>
          <p14:tracePt t="9999" x="4068763" y="276225"/>
          <p14:tracePt t="10022" x="4110038" y="276225"/>
          <p14:tracePt t="10038" x="4165600" y="276225"/>
          <p14:tracePt t="10054" x="4262438" y="276225"/>
          <p14:tracePt t="10057" x="4303713" y="290513"/>
          <p14:tracePt t="10064" x="4316413" y="303213"/>
          <p14:tracePt t="10084" x="4357688" y="303213"/>
          <p14:tracePt t="10116" x="4371975" y="303213"/>
          <p14:tracePt t="10143" x="4386263" y="317500"/>
          <p14:tracePt t="10175" x="4398963" y="317500"/>
          <p14:tracePt t="10198" x="4398963" y="331788"/>
          <p14:tracePt t="10231" x="4413250" y="331788"/>
          <p14:tracePt t="10246" x="4440238" y="344488"/>
          <p14:tracePt t="10247" x="4468813" y="344488"/>
          <p14:tracePt t="10293" x="4483100" y="344488"/>
          <p14:tracePt t="10376" x="4495800" y="358775"/>
          <p14:tracePt t="10410" x="4524375" y="358775"/>
          <p14:tracePt t="10424" x="4537075" y="358775"/>
          <p14:tracePt t="10458" x="4578350" y="358775"/>
          <p14:tracePt t="10472" x="4592638" y="358775"/>
          <p14:tracePt t="10516" x="4606925" y="358775"/>
          <p14:tracePt t="10544" x="4619625" y="344488"/>
          <p14:tracePt t="10591" x="4633913" y="344488"/>
          <p14:tracePt t="11289" x="4619625" y="344488"/>
          <p14:tracePt t="11328" x="4619625" y="358775"/>
          <p14:tracePt t="11368" x="4633913" y="358775"/>
          <p14:tracePt t="11391" x="4648200" y="373063"/>
          <p14:tracePt t="11424" x="4660900" y="385763"/>
          <p14:tracePt t="11455" x="4675188" y="400050"/>
          <p14:tracePt t="11472" x="4689475" y="400050"/>
          <p14:tracePt t="11495" x="4703763" y="414338"/>
          <p14:tracePt t="11512" x="4716463" y="414338"/>
          <p14:tracePt t="11520" x="4745038" y="455613"/>
          <p14:tracePt t="11528" x="4757738" y="455613"/>
          <p14:tracePt t="11548" x="4772025" y="469900"/>
          <p14:tracePt t="11600" x="4813300" y="482600"/>
          <p14:tracePt t="11607" x="4813300" y="496888"/>
          <p14:tracePt t="11631" x="4840288" y="511175"/>
          <p14:tracePt t="11632" x="4854575" y="523875"/>
          <p14:tracePt t="11640" x="4881563" y="523875"/>
          <p14:tracePt t="11657" x="4910138" y="552450"/>
          <p14:tracePt t="11675" x="4937125" y="552450"/>
          <p14:tracePt t="11690" x="4951413" y="565150"/>
          <p14:tracePt t="11703" x="4951413" y="579438"/>
          <p14:tracePt t="11712" x="4965700" y="579438"/>
          <p14:tracePt t="11719" x="4978400" y="579438"/>
          <p14:tracePt t="11727" x="4992688" y="593725"/>
          <p14:tracePt t="11735" x="5019675" y="606425"/>
          <p14:tracePt t="11753" x="5102225" y="635000"/>
          <p14:tracePt t="11760" x="5130800" y="635000"/>
          <p14:tracePt t="11767" x="5172075" y="649288"/>
          <p14:tracePt t="11785" x="5254625" y="676275"/>
          <p14:tracePt t="11792" x="5281613" y="676275"/>
          <p14:tracePt t="11812" x="5310188" y="676275"/>
          <p14:tracePt t="11860" x="5310188" y="690563"/>
          <p14:tracePt t="11961" x="5310188" y="703263"/>
          <p14:tracePt t="12009" x="5295900" y="758825"/>
          <p14:tracePt t="12016" x="5295900" y="773113"/>
          <p14:tracePt t="12042" x="5281613" y="800100"/>
          <p14:tracePt t="12264" x="5281613" y="814388"/>
          <p14:tracePt t="12360" x="5281613" y="828675"/>
          <p14:tracePt t="12368" x="5281613" y="841375"/>
          <p14:tracePt t="12391" x="5295900" y="869950"/>
          <p14:tracePt t="12393" x="5295900" y="882650"/>
          <p14:tracePt t="12400" x="5295900" y="896938"/>
          <p14:tracePt t="12419" x="5322888" y="938213"/>
          <p14:tracePt t="12437" x="5351463" y="965200"/>
          <p14:tracePt t="12452" x="5351463" y="993775"/>
          <p14:tracePt t="12456" x="5351463" y="1008063"/>
          <p14:tracePt t="12464" x="5365750" y="1020763"/>
          <p14:tracePt t="12472" x="5378450" y="1035050"/>
          <p14:tracePt t="12479" x="5378450" y="1049338"/>
          <p14:tracePt t="12488" x="5378450" y="1076325"/>
          <p14:tracePt t="12496" x="5378450" y="1090613"/>
          <p14:tracePt t="12504" x="5378450" y="1103313"/>
          <p14:tracePt t="12512" x="5378450" y="1117600"/>
          <p14:tracePt t="12534" x="5392738" y="1131888"/>
          <p14:tracePt t="12610" x="5392738" y="1144588"/>
          <p14:tracePt t="12627" x="5407025" y="1144588"/>
          <p14:tracePt t="12632" x="5419725" y="1144588"/>
          <p14:tracePt t="12639" x="5434013" y="1173163"/>
          <p14:tracePt t="12661" x="5448300" y="1187450"/>
          <p14:tracePt t="12672" x="5461000" y="1200150"/>
          <p14:tracePt t="12680" x="5461000" y="1214438"/>
          <p14:tracePt t="12700" x="5475288" y="1228725"/>
          <p14:tracePt t="12718" x="5489575" y="1241425"/>
          <p14:tracePt t="12736" x="5502275" y="1255713"/>
          <p14:tracePt t="12752" x="5516563" y="1270000"/>
          <p14:tracePt t="12770" x="5543550" y="1282700"/>
          <p14:tracePt t="12776" x="5557838" y="1296988"/>
          <p14:tracePt t="12797" x="5613400" y="1311275"/>
          <p14:tracePt t="12800" x="5640388" y="1311275"/>
          <p14:tracePt t="12819" x="5737225" y="1338263"/>
          <p14:tracePt t="12824" x="5764213" y="1352550"/>
          <p14:tracePt t="12832" x="5807075" y="1352550"/>
          <p14:tracePt t="12840" x="5848350" y="1366838"/>
          <p14:tracePt t="12861" x="5916613" y="1393825"/>
          <p14:tracePt t="12864" x="5930900" y="1393825"/>
          <p14:tracePt t="12871" x="5957888" y="1393825"/>
          <p14:tracePt t="12889" x="5972175" y="1393825"/>
          <p14:tracePt t="13024" x="5972175" y="1408113"/>
          <p14:tracePt t="13052" x="5972175" y="1435100"/>
          <p14:tracePt t="13055" x="5972175" y="1449388"/>
          <p14:tracePt t="13063" x="5972175" y="1462088"/>
          <p14:tracePt t="13086" x="5972175" y="1490663"/>
          <p14:tracePt t="13087" x="5972175" y="1503363"/>
          <p14:tracePt t="13095" x="5984875" y="1517650"/>
          <p14:tracePt t="13129" x="6027738" y="1573213"/>
          <p14:tracePt t="13150" x="6069013" y="1614488"/>
          <p14:tracePt t="13152" x="6110288" y="1628775"/>
          <p14:tracePt t="13160" x="6164263" y="1655763"/>
          <p14:tracePt t="13182" x="6234113" y="1725613"/>
          <p14:tracePt t="13183" x="6275388" y="1725613"/>
          <p14:tracePt t="13191" x="6316663" y="1752600"/>
          <p14:tracePt t="13209" x="6372225" y="1779588"/>
          <p14:tracePt t="13215" x="6372225" y="1793875"/>
          <p14:tracePt t="13352" x="6384925" y="1793875"/>
          <p14:tracePt t="13359" x="6384925" y="1820863"/>
          <p14:tracePt t="13385" x="6372225" y="1820863"/>
          <p14:tracePt t="13392" x="6357938" y="1849438"/>
          <p14:tracePt t="13414" x="6343650" y="1862138"/>
          <p14:tracePt t="13443" x="6330950" y="1890713"/>
          <p14:tracePt t="13448" x="6330950" y="1917700"/>
          <p14:tracePt t="13464" x="6316663" y="1946275"/>
          <p14:tracePt t="13478" x="6316663" y="1958975"/>
          <p14:tracePt t="13508" x="6316663" y="1973263"/>
          <p14:tracePt t="13569" x="6302375" y="1987550"/>
          <p14:tracePt t="13647" x="6302375" y="2000250"/>
          <p14:tracePt t="13682" x="6302375" y="2028825"/>
          <p14:tracePt t="13688" x="6289675" y="2028825"/>
          <p14:tracePt t="13744" x="6289675" y="2055813"/>
          <p14:tracePt t="13778" x="6289675" y="2070100"/>
          <p14:tracePt t="13792" x="6289675" y="2097088"/>
          <p14:tracePt t="13816" x="6289675" y="2111375"/>
          <p14:tracePt t="13840" x="6289675" y="2138363"/>
          <p14:tracePt t="13984" x="6289675" y="2152650"/>
          <p14:tracePt t="13992" x="6289675" y="2166938"/>
          <p14:tracePt t="14001" x="6302375" y="2179638"/>
          <p14:tracePt t="14018" x="6302375" y="2193925"/>
          <p14:tracePt t="14078" x="6316663" y="2220913"/>
          <p14:tracePt t="14112" x="6330950" y="2220913"/>
          <p14:tracePt t="14224" x="6343650" y="2235200"/>
          <p14:tracePt t="14254" x="6343650" y="2249488"/>
          <p14:tracePt t="14402" x="6357938" y="2263775"/>
          <p14:tracePt t="14443" x="6357938" y="2305050"/>
          <p14:tracePt t="14448" x="6357938" y="2317750"/>
          <p14:tracePt t="14456" x="6372225" y="2317750"/>
          <p14:tracePt t="14464" x="6372225" y="2332038"/>
          <p14:tracePt t="14769" x="6372225" y="2346325"/>
          <p14:tracePt t="14929" x="6372225" y="2373313"/>
          <p14:tracePt t="14945" x="6357938" y="2359025"/>
          <p14:tracePt t="14983" x="6330950" y="2290763"/>
          <p14:tracePt t="14985" x="6316663" y="2276475"/>
          <p14:tracePt t="14991" x="6302375" y="2249488"/>
          <p14:tracePt t="15013" x="6289675" y="2235200"/>
          <p14:tracePt t="15017" x="6275388" y="2208213"/>
          <p14:tracePt t="15044" x="6248400" y="2193925"/>
          <p14:tracePt t="15060" x="6248400" y="2179638"/>
          <p14:tracePt t="15080" x="6248400" y="2166938"/>
          <p14:tracePt t="15087" x="6248400" y="2152650"/>
          <p14:tracePt t="15106" x="6248400" y="2138363"/>
          <p14:tracePt t="15153" x="6234113" y="2111375"/>
          <p14:tracePt t="15159" x="6219825" y="2111375"/>
          <p14:tracePt t="15218" x="6219825" y="2097088"/>
          <p14:tracePt t="15632" x="6219825" y="2111375"/>
          <p14:tracePt t="15649" x="6219825" y="2125663"/>
          <p14:tracePt t="15665" x="6219825" y="2138363"/>
          <p14:tracePt t="15680" x="6219825" y="2152650"/>
          <p14:tracePt t="15709" x="6219825" y="2179638"/>
          <p14:tracePt t="15757" x="6219825" y="2208213"/>
          <p14:tracePt t="15760" x="6219825" y="2220913"/>
          <p14:tracePt t="15775" x="6219825" y="2235200"/>
          <p14:tracePt t="15783" x="6234113" y="2249488"/>
          <p14:tracePt t="15806" x="6234113" y="2263775"/>
          <p14:tracePt t="15808" x="6248400" y="2276475"/>
          <p14:tracePt t="15868" x="6248400" y="2305050"/>
          <p14:tracePt t="15884" x="6261100" y="2317750"/>
          <p14:tracePt t="15888" x="6261100" y="2332038"/>
          <p14:tracePt t="15911" x="6261100" y="2346325"/>
          <p14:tracePt t="15930" x="6275388" y="2359025"/>
          <p14:tracePt t="16129" x="6275388" y="2373313"/>
          <p14:tracePt t="16174" x="6302375" y="2373313"/>
          <p14:tracePt t="16178" x="6302375" y="2359025"/>
          <p14:tracePt t="16206" x="6302375" y="2317750"/>
          <p14:tracePt t="16209" x="6302375" y="2290763"/>
          <p14:tracePt t="16216" x="6302375" y="2263775"/>
          <p14:tracePt t="16247" x="6302375" y="2220913"/>
          <p14:tracePt t="16251" x="6289675" y="2193925"/>
          <p14:tracePt t="16256" x="6289675" y="2179638"/>
          <p14:tracePt t="16264" x="6261100" y="2166938"/>
          <p14:tracePt t="16287" x="6261100" y="2152650"/>
          <p14:tracePt t="16356" x="6261100" y="2138363"/>
          <p14:tracePt t="16418" x="6248400" y="2138363"/>
          <p14:tracePt t="16455" x="6248400" y="2125663"/>
          <p14:tracePt t="16485" x="6234113" y="2111375"/>
          <p14:tracePt t="16517" x="6234113" y="2097088"/>
          <p14:tracePt t="16559" x="6219825" y="2070100"/>
          <p14:tracePt t="16832" x="6234113" y="2084388"/>
          <p14:tracePt t="16856" x="6234113" y="2097088"/>
          <p14:tracePt t="16880" x="6234113" y="2111375"/>
          <p14:tracePt t="16907" x="6248400" y="2138363"/>
          <p14:tracePt t="16924" x="6248400" y="2166938"/>
          <p14:tracePt t="16929" x="6248400" y="2193925"/>
          <p14:tracePt t="16935" x="6275388" y="2193925"/>
          <p14:tracePt t="16988" x="6275388" y="2220913"/>
          <p14:tracePt t="17039" x="6289675" y="2235200"/>
          <p14:tracePt t="17088" x="6289675" y="2249488"/>
          <p14:tracePt t="17616" x="6289675" y="2263775"/>
          <p14:tracePt t="17624" x="6289675" y="2276475"/>
          <p14:tracePt t="17632" x="6289675" y="2290763"/>
          <p14:tracePt t="17640" x="6289675" y="2305050"/>
          <p14:tracePt t="17662" x="6289675" y="2317750"/>
          <p14:tracePt t="17718" x="6289675" y="2346325"/>
          <p14:tracePt t="18017" x="6275388" y="2346325"/>
          <p14:tracePt t="18071" x="6248400" y="2317750"/>
          <p14:tracePt t="18079" x="6248400" y="2305050"/>
          <p14:tracePt t="18088" x="6248400" y="2290763"/>
          <p14:tracePt t="18106" x="6248400" y="2263775"/>
          <p14:tracePt t="18132" x="6248400" y="2249488"/>
          <p14:tracePt t="18149" x="6248400" y="2220913"/>
          <p14:tracePt t="18165" x="6248400" y="2193925"/>
          <p14:tracePt t="18169" x="6248400" y="2179638"/>
          <p14:tracePt t="18175" x="6248400" y="2166938"/>
          <p14:tracePt t="18195" x="6248400" y="2152650"/>
          <p14:tracePt t="18211" x="6248400" y="2125663"/>
          <p14:tracePt t="18608" x="6234113" y="2097088"/>
          <p14:tracePt t="18616" x="6219825" y="2097088"/>
          <p14:tracePt t="18624" x="6207125" y="2097088"/>
          <p14:tracePt t="18632" x="6178550" y="2111375"/>
          <p14:tracePt t="18644" x="6164263" y="2111375"/>
          <p14:tracePt t="18648" x="6151563" y="2125663"/>
          <p14:tracePt t="18656" x="6122988" y="2138363"/>
          <p14:tracePt t="18676" x="6096000" y="2166938"/>
          <p14:tracePt t="18693" x="6069013" y="2193925"/>
          <p14:tracePt t="18706" x="6027738" y="2208213"/>
          <p14:tracePt t="18712" x="6013450" y="2220913"/>
          <p14:tracePt t="18719" x="5999163" y="2235200"/>
          <p14:tracePt t="18728" x="5999163" y="2249488"/>
          <p14:tracePt t="18735" x="5999163" y="2263775"/>
          <p14:tracePt t="18756" x="5930900" y="2359025"/>
          <p14:tracePt t="18772" x="5902325" y="2400300"/>
          <p14:tracePt t="18776" x="5902325" y="2414588"/>
          <p14:tracePt t="18783" x="5889625" y="2428875"/>
          <p14:tracePt t="18802" x="5889625" y="2484438"/>
          <p14:tracePt t="18807" x="5875338" y="2497138"/>
          <p14:tracePt t="18815" x="5875338" y="2511425"/>
          <p14:tracePt t="18833" x="5875338" y="2566988"/>
          <p14:tracePt t="18839" x="5875338" y="2579688"/>
          <p14:tracePt t="18847" x="5875338" y="2593975"/>
          <p14:tracePt t="18865" x="5875338" y="2622550"/>
          <p14:tracePt t="18882" x="5875338" y="2676525"/>
          <p14:tracePt t="18888" x="5875338" y="2705100"/>
          <p14:tracePt t="18895" x="5875338" y="2732088"/>
          <p14:tracePt t="18910" x="5861050" y="2773363"/>
          <p14:tracePt t="18926" x="5848350" y="2870200"/>
          <p14:tracePt t="18929" x="5834063" y="2911475"/>
          <p14:tracePt t="18944" x="5819775" y="2938463"/>
          <p14:tracePt t="18946" x="5819775" y="2981325"/>
          <p14:tracePt t="18952" x="5819775" y="3022600"/>
          <p14:tracePt t="18959" x="5819775" y="3063875"/>
          <p14:tracePt t="18974" x="5819775" y="3105150"/>
          <p14:tracePt t="18992" x="5764213" y="3214688"/>
          <p14:tracePt t="19007" x="5764213" y="3255963"/>
          <p14:tracePt t="19010" x="5751513" y="3325813"/>
          <p14:tracePt t="19016" x="5737225" y="3367088"/>
          <p14:tracePt t="19023" x="5722938" y="3422650"/>
          <p14:tracePt t="19038" x="5710238" y="3449638"/>
          <p14:tracePt t="19054" x="5710238" y="3517900"/>
          <p14:tracePt t="19057" x="5710238" y="3546475"/>
          <p14:tracePt t="19072" x="5681663" y="3629025"/>
          <p14:tracePt t="19079" x="5668963" y="3643313"/>
          <p14:tracePt t="19087" x="5668963" y="3670300"/>
          <p14:tracePt t="19095" x="5668963" y="3684588"/>
          <p14:tracePt t="19103" x="5668963" y="3711575"/>
          <p14:tracePt t="19137" x="5640388" y="3794125"/>
          <p14:tracePt t="19144" x="5640388" y="3822700"/>
          <p14:tracePt t="19151" x="5627688" y="3835400"/>
          <p14:tracePt t="19167" x="5627688" y="3849688"/>
          <p14:tracePt t="19169" x="5613400" y="3876675"/>
          <p14:tracePt t="19195" x="5613400" y="3890963"/>
          <p14:tracePt t="19215" x="5613400" y="3932238"/>
          <p14:tracePt t="19223" x="5613400" y="3973513"/>
          <p14:tracePt t="19244" x="5613400" y="4043363"/>
          <p14:tracePt t="19248" x="5613400" y="4084638"/>
          <p14:tracePt t="19255" x="5613400" y="4098925"/>
          <p14:tracePt t="19275" x="5627688" y="4152900"/>
          <p14:tracePt t="19291" x="5640388" y="4181475"/>
          <p14:tracePt t="19312" x="5640388" y="4208463"/>
          <p14:tracePt t="19351" x="5654675" y="4222750"/>
          <p14:tracePt t="19368" x="5654675" y="4235450"/>
          <p14:tracePt t="19383" x="5654675" y="4264025"/>
          <p14:tracePt t="19400" x="5681663" y="4264025"/>
          <p14:tracePt t="19417" x="5722938" y="4332288"/>
          <p14:tracePt t="19430" x="5751513" y="4373563"/>
          <p14:tracePt t="19433" x="5778500" y="4402138"/>
          <p14:tracePt t="19440" x="5792788" y="4429125"/>
          <p14:tracePt t="19447" x="5807075" y="4457700"/>
          <p14:tracePt t="19456" x="5819775" y="4470400"/>
          <p14:tracePt t="19463" x="5834063" y="4484688"/>
          <p14:tracePt t="19478" x="5848350" y="4511675"/>
          <p14:tracePt t="19494" x="5861050" y="4540250"/>
          <p14:tracePt t="19497" x="5875338" y="4552950"/>
          <p14:tracePt t="19512" x="5875338" y="4567238"/>
          <p14:tracePt t="19520" x="5875338" y="4581525"/>
          <p14:tracePt t="19577" x="5875338" y="4594225"/>
          <p14:tracePt t="19593" x="5889625" y="4608513"/>
          <p14:tracePt t="19639" x="5902325" y="4622800"/>
          <p14:tracePt t="19712" x="5916613" y="4622800"/>
          <p14:tracePt t="19734" x="5930900" y="4622800"/>
          <p14:tracePt t="19737" x="5943600" y="4622800"/>
          <p14:tracePt t="19743" x="5957888" y="4622800"/>
          <p14:tracePt t="19753" x="5972175" y="4622800"/>
          <p14:tracePt t="19759" x="6013450" y="4622800"/>
          <p14:tracePt t="19780" x="6081713" y="4622800"/>
          <p14:tracePt t="19798" x="6178550" y="4622800"/>
          <p14:tracePt t="19813" x="6207125" y="4622800"/>
          <p14:tracePt t="19827" x="6234113" y="4622800"/>
          <p14:tracePt t="19895" x="6261100" y="4608513"/>
          <p14:tracePt t="19961" x="6289675" y="4594225"/>
          <p14:tracePt t="20008" x="6302375" y="4581525"/>
          <p14:tracePt t="20040" x="6316663" y="4581525"/>
          <p14:tracePt t="20472" x="6289675" y="4581525"/>
          <p14:tracePt t="20489" x="6289675" y="4594225"/>
          <p14:tracePt t="20504" x="6289675" y="4622800"/>
          <p14:tracePt t="20536" x="6289675" y="4649788"/>
          <p14:tracePt t="20544" x="6289675" y="4664075"/>
          <p14:tracePt t="20564" x="6302375" y="4691063"/>
          <p14:tracePt t="20567" x="6302375" y="4705350"/>
          <p14:tracePt t="20575" x="6316663" y="4705350"/>
          <p14:tracePt t="20594" x="6330950" y="4732338"/>
          <p14:tracePt t="20611" x="6330950" y="4746625"/>
          <p14:tracePt t="20626" x="6343650" y="4760913"/>
          <p14:tracePt t="20632" x="6343650" y="4773613"/>
          <p14:tracePt t="20661" x="6357938" y="4773613"/>
          <p14:tracePt t="20690" x="6357938" y="4787900"/>
          <p14:tracePt t="20706" x="6372225" y="4787900"/>
          <p14:tracePt t="20722" x="6384925" y="4802188"/>
          <p14:tracePt t="20727" x="6384925" y="4816475"/>
          <p14:tracePt t="20751" x="6399213" y="4829175"/>
          <p14:tracePt t="20769" x="6413500" y="4857750"/>
          <p14:tracePt t="20797" x="6413500" y="4870450"/>
          <p14:tracePt t="20802" x="6427788" y="4870450"/>
          <p14:tracePt t="20928" x="6440488" y="4870450"/>
          <p14:tracePt t="20961" x="6440488" y="4843463"/>
          <p14:tracePt t="20967" x="6440488" y="4816475"/>
          <p14:tracePt t="20976" x="6440488" y="4802188"/>
          <p14:tracePt t="20993" x="6440488" y="4746625"/>
          <p14:tracePt t="21000" x="6440488" y="4719638"/>
          <p14:tracePt t="21021" x="6440488" y="4691063"/>
          <p14:tracePt t="21025" x="6440488" y="4637088"/>
          <p14:tracePt t="21032" x="6440488" y="4622800"/>
          <p14:tracePt t="21056" x="6440488" y="4567238"/>
          <p14:tracePt t="21063" x="6440488" y="4540250"/>
          <p14:tracePt t="21100" x="6440488" y="4511675"/>
          <p14:tracePt t="21560" x="6440488" y="4525963"/>
          <p14:tracePt t="21583" x="6440488" y="4552950"/>
          <p14:tracePt t="21608" x="6440488" y="4567238"/>
          <p14:tracePt t="21630" x="6440488" y="4581525"/>
          <p14:tracePt t="21648" x="6440488" y="4608513"/>
          <p14:tracePt t="21655" x="6440488" y="4622800"/>
          <p14:tracePt t="21671" x="6440488" y="4637088"/>
          <p14:tracePt t="21693" x="6440488" y="4649788"/>
          <p14:tracePt t="21739" x="6454775" y="4664075"/>
          <p14:tracePt t="21752" x="6469063" y="4664075"/>
          <p14:tracePt t="21773" x="6481763" y="4664075"/>
          <p14:tracePt t="21777" x="6496050" y="4678363"/>
          <p14:tracePt t="21784" x="6510338" y="4678363"/>
          <p14:tracePt t="21808" x="6537325" y="4691063"/>
          <p14:tracePt t="22056" x="6537325" y="4678363"/>
          <p14:tracePt t="22064" x="6537325" y="4664075"/>
          <p14:tracePt t="22092" x="6537325" y="4608513"/>
          <p14:tracePt t="22104" x="6523038" y="4594225"/>
          <p14:tracePt t="22136" x="6510338" y="4567238"/>
          <p14:tracePt t="22138" x="6510338" y="4552950"/>
          <p14:tracePt t="22152" x="6510338" y="4540250"/>
          <p14:tracePt t="22174" x="6510338" y="4511675"/>
          <p14:tracePt t="22184" x="6496050" y="4484688"/>
          <p14:tracePt t="22217" x="6496050" y="4470400"/>
          <p14:tracePt t="22238" x="6481763" y="4457700"/>
          <p14:tracePt t="22464" x="6481763" y="4470400"/>
          <p14:tracePt t="22489" x="6481763" y="4484688"/>
          <p14:tracePt t="22505" x="6481763" y="4498975"/>
          <p14:tracePt t="22512" x="6481763" y="4511675"/>
          <p14:tracePt t="22528" x="6481763" y="4525963"/>
          <p14:tracePt t="22553" x="6481763" y="4567238"/>
          <p14:tracePt t="22580" x="6481763" y="4581525"/>
          <p14:tracePt t="22608" x="6481763" y="4594225"/>
          <p14:tracePt t="22628" x="6481763" y="4608513"/>
          <p14:tracePt t="22644" x="6496050" y="4637088"/>
          <p14:tracePt t="22681" x="6510338" y="4664075"/>
          <p14:tracePt t="22738" x="6523038" y="4678363"/>
          <p14:tracePt t="22754" x="6523038" y="4691063"/>
          <p14:tracePt t="22960" x="6523038" y="4678363"/>
          <p14:tracePt t="22968" x="6523038" y="4649788"/>
          <p14:tracePt t="22976" x="6510338" y="4637088"/>
          <p14:tracePt t="22995" x="6481763" y="4608513"/>
          <p14:tracePt t="23000" x="6481763" y="4594225"/>
          <p14:tracePt t="23007" x="6469063" y="4581525"/>
          <p14:tracePt t="23023" x="6469063" y="4567238"/>
          <p14:tracePt t="23040" x="6440488" y="4525963"/>
          <p14:tracePt t="23224" x="6440488" y="4552950"/>
          <p14:tracePt t="23417" x="6440488" y="4540250"/>
          <p14:tracePt t="23425" x="6440488" y="4511675"/>
          <p14:tracePt t="23433" x="6427788" y="4484688"/>
          <p14:tracePt t="23457" x="6384925" y="4402138"/>
          <p14:tracePt t="23464" x="6372225" y="4373563"/>
          <p14:tracePt t="23480" x="6357938" y="4305300"/>
          <p14:tracePt t="23497" x="6330950" y="4235450"/>
          <p14:tracePt t="23513" x="6302375" y="4125913"/>
          <p14:tracePt t="23520" x="6302375" y="4098925"/>
          <p14:tracePt t="23528" x="6289675" y="4070350"/>
          <p14:tracePt t="23536" x="6261100" y="4014788"/>
          <p14:tracePt t="23543" x="6261100" y="3960813"/>
          <p14:tracePt t="23561" x="6234113" y="3835400"/>
          <p14:tracePt t="23575" x="6192838" y="3752850"/>
          <p14:tracePt t="23584" x="6192838" y="3740150"/>
          <p14:tracePt t="23591" x="6178550" y="3725863"/>
          <p14:tracePt t="23720" x="6178550" y="3697288"/>
          <p14:tracePt t="23735" x="6192838" y="3697288"/>
          <p14:tracePt t="23754" x="6207125" y="3697288"/>
          <p14:tracePt t="23759" x="6219825" y="3725863"/>
          <p14:tracePt t="23767" x="6261100" y="3725863"/>
          <p14:tracePt t="23783" x="6261100" y="3752850"/>
          <p14:tracePt t="23799" x="6289675" y="3781425"/>
          <p14:tracePt t="23823" x="6302375" y="3781425"/>
          <p14:tracePt t="23843" x="6302375" y="3808413"/>
          <p14:tracePt t="23865" x="6316663" y="3822700"/>
          <p14:tracePt t="23895" x="6316663" y="3835400"/>
          <p14:tracePt t="23922" x="6330950" y="3849688"/>
          <p14:tracePt t="23970" x="6357938" y="3849688"/>
          <p14:tracePt t="24001" x="6372225" y="3863975"/>
          <p14:tracePt t="24004" x="6384925" y="3863975"/>
          <p14:tracePt t="24008" x="6399213" y="3876675"/>
          <p14:tracePt t="24144" x="6399213" y="3905250"/>
          <p14:tracePt t="24165" x="6372225" y="3919538"/>
          <p14:tracePt t="24176" x="6372225" y="3932238"/>
          <p14:tracePt t="24198" x="6357938" y="3932238"/>
          <p14:tracePt t="24226" x="6330950" y="3932238"/>
          <p14:tracePt t="24288" x="6316663" y="3932238"/>
          <p14:tracePt t="24309" x="6289675" y="3932238"/>
          <p14:tracePt t="24313" x="6275388" y="3932238"/>
          <p14:tracePt t="24319" x="6261100" y="3932238"/>
          <p14:tracePt t="24340" x="6248400" y="3932238"/>
          <p14:tracePt t="24344" x="6207125" y="3932238"/>
          <p14:tracePt t="24351" x="6207125" y="3919538"/>
          <p14:tracePt t="24370" x="6178550" y="3905250"/>
          <p14:tracePt t="24388" x="6151563" y="3876675"/>
          <p14:tracePt t="24402" x="6122988" y="3849688"/>
          <p14:tracePt t="24407" x="6122988" y="3822700"/>
          <p14:tracePt t="24415" x="6110288" y="3822700"/>
          <p14:tracePt t="24424" x="6096000" y="3794125"/>
          <p14:tracePt t="24431" x="6096000" y="3767138"/>
          <p14:tracePt t="24450" x="6096000" y="3711575"/>
          <p14:tracePt t="24466" x="6096000" y="3643313"/>
          <p14:tracePt t="24481" x="6096000" y="3573463"/>
          <p14:tracePt t="24488" x="6096000" y="3546475"/>
          <p14:tracePt t="24495" x="6096000" y="3532188"/>
          <p14:tracePt t="24504" x="6096000" y="3517900"/>
          <p14:tracePt t="24511" x="6096000" y="3505200"/>
          <p14:tracePt t="24534" x="6096000" y="3490913"/>
          <p14:tracePt t="24537" x="6096000" y="3476625"/>
          <p14:tracePt t="24563" x="6096000" y="3463925"/>
          <p14:tracePt t="24591" x="6096000" y="3435350"/>
          <p14:tracePt t="24626" x="6096000" y="3408363"/>
          <p14:tracePt t="24643" x="6096000" y="3381375"/>
          <p14:tracePt t="24648" x="6096000" y="3367088"/>
          <p14:tracePt t="24663" x="6096000" y="3340100"/>
          <p14:tracePt t="24671" x="6096000" y="3311525"/>
          <p14:tracePt t="24687" x="6110288" y="3297238"/>
          <p14:tracePt t="24705" x="6122988" y="3270250"/>
          <p14:tracePt t="24721" x="6137275" y="3228975"/>
          <p14:tracePt t="24737" x="6151563" y="3201988"/>
          <p14:tracePt t="24744" x="6164263" y="3187700"/>
          <p14:tracePt t="24751" x="6178550" y="3187700"/>
          <p14:tracePt t="24775" x="6178550" y="3173413"/>
          <p14:tracePt t="24798" x="6192838" y="3173413"/>
          <p14:tracePt t="24812" x="6192838" y="3160713"/>
          <p14:tracePt t="24816" x="6192838" y="3146425"/>
          <p14:tracePt t="24832" x="6207125" y="3132138"/>
          <p14:tracePt t="24855" x="6234113" y="3117850"/>
          <p14:tracePt t="24876" x="6248400" y="3105150"/>
          <p14:tracePt t="24878" x="6261100" y="3076575"/>
          <p14:tracePt t="24895" x="6275388" y="3076575"/>
          <p14:tracePt t="24909" x="6289675" y="3076575"/>
          <p14:tracePt t="24913" x="6289675" y="3063875"/>
          <p14:tracePt t="24919" x="6302375" y="3063875"/>
          <p14:tracePt t="24935" x="6302375" y="3049588"/>
          <p14:tracePt t="24943" x="6330950" y="3049588"/>
          <p14:tracePt t="24973" x="6330950" y="3035300"/>
          <p14:tracePt t="24991" x="6343650" y="3022600"/>
          <p14:tracePt t="25006" x="6357938" y="3008313"/>
          <p14:tracePt t="25016" x="6372225" y="3008313"/>
          <p14:tracePt t="25053" x="6384925" y="2994025"/>
          <p14:tracePt t="25069" x="6399213" y="2967038"/>
          <p14:tracePt t="25087" x="6413500" y="2952750"/>
          <p14:tracePt t="25088" x="6413500" y="2938463"/>
          <p14:tracePt t="25095" x="6427788" y="2938463"/>
          <p14:tracePt t="25111" x="6427788" y="2925763"/>
          <p14:tracePt t="25119" x="6440488" y="2911475"/>
          <p14:tracePt t="25149" x="6454775" y="2897188"/>
          <p14:tracePt t="25168" x="6481763" y="2897188"/>
          <p14:tracePt t="25289" x="6496050" y="2897188"/>
          <p14:tracePt t="25327" x="6537325" y="2911475"/>
          <p14:tracePt t="25331" x="6564313" y="2911475"/>
          <p14:tracePt t="25335" x="6578600" y="2925763"/>
          <p14:tracePt t="25358" x="6605588" y="2938463"/>
          <p14:tracePt t="25362" x="6648450" y="2967038"/>
          <p14:tracePt t="25367" x="6675438" y="2994025"/>
          <p14:tracePt t="25389" x="6689725" y="3008313"/>
          <p14:tracePt t="25406" x="6716713" y="3035300"/>
          <p14:tracePt t="25409" x="6731000" y="3049588"/>
          <p14:tracePt t="25416" x="6743700" y="3063875"/>
          <p14:tracePt t="25435" x="6757988" y="3090863"/>
          <p14:tracePt t="25453" x="6772275" y="3132138"/>
          <p14:tracePt t="25457" x="6784975" y="3146425"/>
          <p14:tracePt t="25464" x="6799263" y="3173413"/>
          <p14:tracePt t="25484" x="6799263" y="3187700"/>
          <p14:tracePt t="25501" x="6813550" y="3201988"/>
          <p14:tracePt t="25517" x="6813550" y="3243263"/>
          <p14:tracePt t="25520" x="6826250" y="3243263"/>
          <p14:tracePt t="25549" x="6826250" y="3270250"/>
          <p14:tracePt t="25559" x="6826250" y="3284538"/>
          <p14:tracePt t="25570" x="6826250" y="3297238"/>
          <p14:tracePt t="25597" x="6826250" y="3325813"/>
          <p14:tracePt t="25613" x="6840538" y="3340100"/>
          <p14:tracePt t="25627" x="6840538" y="3367088"/>
          <p14:tracePt t="25632" x="6840538" y="3381375"/>
          <p14:tracePt t="25639" x="6840538" y="3422650"/>
          <p14:tracePt t="25648" x="6840538" y="3435350"/>
          <p14:tracePt t="25655" x="6840538" y="3449638"/>
          <p14:tracePt t="25663" x="6826250" y="3463925"/>
          <p14:tracePt t="25671" x="6826250" y="3490913"/>
          <p14:tracePt t="25688" x="6826250" y="3532188"/>
          <p14:tracePt t="25695" x="6813550" y="3546475"/>
          <p14:tracePt t="25703" x="6799263" y="3560763"/>
          <p14:tracePt t="25721" x="6784975" y="3587750"/>
          <p14:tracePt t="25738" x="6772275" y="3602038"/>
          <p14:tracePt t="25753" x="6743700" y="3643313"/>
          <p14:tracePt t="25760" x="6731000" y="3643313"/>
          <p14:tracePt t="25767" x="6716713" y="3670300"/>
          <p14:tracePt t="25776" x="6689725" y="3670300"/>
          <p14:tracePt t="25783" x="6675438" y="3684588"/>
          <p14:tracePt t="25802" x="6661150" y="3697288"/>
          <p14:tracePt t="25816" x="6634163" y="3711575"/>
          <p14:tracePt t="25831" x="6619875" y="3711575"/>
          <p14:tracePt t="25864" x="6605588" y="3711575"/>
          <p14:tracePt t="25881" x="6592888" y="3711575"/>
          <p14:tracePt t="25929" x="6578600" y="3711575"/>
          <p14:tracePt t="25951" x="6564313" y="3711575"/>
          <p14:tracePt t="25976" x="6564313" y="3684588"/>
          <p14:tracePt t="25983" x="6564313" y="3643313"/>
          <p14:tracePt t="25991" x="6551613" y="3614738"/>
          <p14:tracePt t="26006" x="6537325" y="3560763"/>
          <p14:tracePt t="26023" x="6537325" y="3490913"/>
          <p14:tracePt t="26038" x="6564313" y="3435350"/>
          <p14:tracePt t="26039" x="6605588" y="3394075"/>
          <p14:tracePt t="26047" x="6605588" y="3381375"/>
          <p14:tracePt t="26056" x="6634163" y="3367088"/>
          <p14:tracePt t="26072" x="6648450" y="3352800"/>
          <p14:tracePt t="26099" x="6675438" y="3352800"/>
          <p14:tracePt t="26118" x="6716713" y="3340100"/>
          <p14:tracePt t="26133" x="6743700" y="3340100"/>
          <p14:tracePt t="26143" x="6757988" y="3340100"/>
          <p14:tracePt t="26164" x="6772275" y="3325813"/>
          <p14:tracePt t="26167" x="6799263" y="3325813"/>
          <p14:tracePt t="26170" x="6813550" y="3325813"/>
          <p14:tracePt t="26175" x="6826250" y="3325813"/>
          <p14:tracePt t="26195" x="6869113" y="3325813"/>
          <p14:tracePt t="26212" x="6896100" y="3325813"/>
          <p14:tracePt t="26217" x="6910388" y="3325813"/>
          <p14:tracePt t="26223" x="6937375" y="3325813"/>
          <p14:tracePt t="26244" x="6992938" y="3325813"/>
          <p14:tracePt t="26261" x="7034213" y="3325813"/>
          <p14:tracePt t="26276" x="7061200" y="3325813"/>
          <p14:tracePt t="26280" x="7061200" y="3311525"/>
          <p14:tracePt t="26340" x="7075488" y="3311525"/>
          <p14:tracePt t="26425" x="7102475" y="3311525"/>
          <p14:tracePt t="26495" x="7116763" y="3311525"/>
          <p14:tracePt t="26537" x="7143750" y="3311525"/>
          <p14:tracePt t="26544" x="7158038" y="3325813"/>
          <p14:tracePt t="26582" x="7158038" y="3352800"/>
          <p14:tracePt t="26585" x="7172325" y="3352800"/>
          <p14:tracePt t="26609" x="7185025" y="3367088"/>
          <p14:tracePt t="26627" x="7199313" y="3394075"/>
          <p14:tracePt t="26648" x="7199313" y="3408363"/>
          <p14:tracePt t="26655" x="7199313" y="3422650"/>
          <p14:tracePt t="26674" x="7226300" y="3435350"/>
          <p14:tracePt t="26691" x="7226300" y="3449638"/>
          <p14:tracePt t="26707" x="7226300" y="3476625"/>
          <p14:tracePt t="26713" x="7226300" y="3505200"/>
          <p14:tracePt t="26738" x="7254875" y="3546475"/>
          <p14:tracePt t="26755" x="7254875" y="3573463"/>
          <p14:tracePt t="26769" x="7254875" y="3587750"/>
          <p14:tracePt t="26783" x="7254875" y="3602038"/>
          <p14:tracePt t="26800" x="7254875" y="3614738"/>
          <p14:tracePt t="26819" x="7254875" y="3629025"/>
          <p14:tracePt t="26872" x="7254875" y="3656013"/>
          <p14:tracePt t="26911" x="7254875" y="3670300"/>
          <p14:tracePt t="26933" x="7267575" y="3684588"/>
          <p14:tracePt t="26935" x="7267575" y="3697288"/>
          <p14:tracePt t="26966" x="7267575" y="3711575"/>
          <p14:tracePt t="26977" x="7281863" y="3711575"/>
          <p14:tracePt t="26993" x="7296150" y="3740150"/>
          <p14:tracePt t="27025" x="7310438" y="3752850"/>
          <p14:tracePt t="27032" x="7323138" y="3752850"/>
          <p14:tracePt t="27039" x="7337425" y="3767138"/>
          <p14:tracePt t="27048" x="7364413" y="3781425"/>
          <p14:tracePt t="27055" x="7392988" y="3808413"/>
          <p14:tracePt t="27074" x="7475538" y="3863975"/>
          <p14:tracePt t="27091" x="7599363" y="3946525"/>
          <p14:tracePt t="27107" x="7696200" y="4002088"/>
          <p14:tracePt t="27113" x="7723188" y="4002088"/>
          <p14:tracePt t="27119" x="7751763" y="4029075"/>
          <p14:tracePt t="27128" x="7764463" y="4029075"/>
          <p14:tracePt t="27202" x="7778750" y="4043363"/>
          <p14:tracePt t="27208" x="7778750" y="4056063"/>
          <p14:tracePt t="27215" x="7793038" y="4056063"/>
          <p14:tracePt t="27237" x="7820025" y="4056063"/>
          <p14:tracePt t="27239" x="7847013" y="4056063"/>
          <p14:tracePt t="27247" x="7888288" y="4084638"/>
          <p14:tracePt t="27267" x="7943850" y="4098925"/>
          <p14:tracePt t="27272" x="7985125" y="4098925"/>
          <p14:tracePt t="27279" x="8013700" y="4098925"/>
          <p14:tracePt t="27297" x="8081963" y="4098925"/>
          <p14:tracePt t="27326" x="8123238" y="4125913"/>
          <p14:tracePt t="27329" x="8178800" y="4140200"/>
          <p14:tracePt t="27336" x="8193088" y="4140200"/>
          <p14:tracePt t="27344" x="8220075" y="4140200"/>
          <p14:tracePt t="27352" x="8234363" y="4152900"/>
          <p14:tracePt t="27360" x="8261350" y="4167188"/>
          <p14:tracePt t="27380" x="8288338" y="4167188"/>
          <p14:tracePt t="27384" x="8302625" y="4167188"/>
          <p14:tracePt t="27407" x="8329613" y="4167188"/>
          <p14:tracePt t="27425" x="8370888" y="4167188"/>
          <p14:tracePt t="27432" x="8399463" y="4167188"/>
          <p14:tracePt t="27440" x="8440738" y="4167188"/>
          <p14:tracePt t="27456" x="8467725" y="4167188"/>
          <p14:tracePt t="27472" x="8509000" y="4167188"/>
          <p14:tracePt t="27487" x="8647113" y="4152900"/>
          <p14:tracePt t="27496" x="8675688" y="4152900"/>
          <p14:tracePt t="27504" x="8702675" y="4140200"/>
          <p14:tracePt t="27511" x="8729663" y="4140200"/>
          <p14:tracePt t="27520" x="8743950" y="4125913"/>
          <p14:tracePt t="27528" x="8770938" y="4111625"/>
          <p14:tracePt t="27535" x="8785225" y="4111625"/>
          <p14:tracePt t="27543" x="8799513" y="4111625"/>
          <p14:tracePt t="27563" x="8826500" y="4098925"/>
          <p14:tracePt t="27568" x="8826500" y="4084638"/>
          <p14:tracePt t="27595" x="8855075" y="4070350"/>
          <p14:tracePt t="27613" x="8896350" y="4056063"/>
          <p14:tracePt t="27628" x="8923338" y="4043363"/>
          <p14:tracePt t="27632" x="8950325" y="4029075"/>
          <p14:tracePt t="27640" x="8964613" y="4014788"/>
          <p14:tracePt t="27649" x="8978900" y="4002088"/>
          <p14:tracePt t="27655" x="8991600" y="3987800"/>
          <p14:tracePt t="27675" x="9020175" y="3960813"/>
          <p14:tracePt t="27692" x="9047163" y="3932238"/>
          <p14:tracePt t="27696" x="9061450" y="3919538"/>
          <p14:tracePt t="27704" x="9075738" y="3905250"/>
          <p14:tracePt t="27724" x="9102725" y="3863975"/>
          <p14:tracePt t="27740" x="9144000" y="3808413"/>
          <p14:tracePt t="27756" x="9170988" y="3781425"/>
          <p14:tracePt t="27767" x="9185275" y="3767138"/>
          <p14:tracePt t="27777" x="9185275" y="3752850"/>
          <p14:tracePt t="27804" x="9212263" y="3725863"/>
          <p14:tracePt t="27820" x="9226550" y="3684588"/>
          <p14:tracePt t="27837" x="9226550" y="3656013"/>
          <p14:tracePt t="27840" x="9226550" y="3643313"/>
          <p14:tracePt t="27847" x="9240838" y="3614738"/>
          <p14:tracePt t="27857" x="9240838" y="3602038"/>
          <p14:tracePt t="27864" x="9240838" y="3587750"/>
          <p14:tracePt t="27884" x="9240838" y="3532188"/>
          <p14:tracePt t="27899" x="9240838" y="3463925"/>
          <p14:tracePt t="27905" x="9240838" y="3435350"/>
          <p14:tracePt t="27911" x="9240838" y="3408363"/>
          <p14:tracePt t="27930" x="9240838" y="3367088"/>
          <p14:tracePt t="27935" x="9240838" y="3340100"/>
          <p14:tracePt t="27944" x="9226550" y="3270250"/>
          <p14:tracePt t="27961" x="9185275" y="3173413"/>
          <p14:tracePt t="27978" x="9170988" y="3146425"/>
          <p14:tracePt t="27995" x="9144000" y="3076575"/>
          <p14:tracePt t="28000" x="9144000" y="3049588"/>
          <p14:tracePt t="28007" x="9144000" y="3035300"/>
          <p14:tracePt t="28016" x="9144000" y="3008313"/>
          <p14:tracePt t="28023" x="9129713" y="2967038"/>
          <p14:tracePt t="28040" x="9102725" y="2938463"/>
          <p14:tracePt t="28057" x="9088438" y="2911475"/>
          <p14:tracePt t="28064" x="9075738" y="2897188"/>
          <p14:tracePt t="28072" x="9061450" y="2897188"/>
          <p14:tracePt t="28088" x="9061450" y="2855913"/>
          <p14:tracePt t="28118" x="9032875" y="2843213"/>
          <p14:tracePt t="28120" x="9032875" y="2814638"/>
          <p14:tracePt t="28128" x="9032875" y="2801938"/>
          <p14:tracePt t="28135" x="9005888" y="2801938"/>
          <p14:tracePt t="28157" x="8978900" y="2773363"/>
          <p14:tracePt t="28160" x="8978900" y="2759075"/>
          <p14:tracePt t="28167" x="8964613" y="2759075"/>
          <p14:tracePt t="28185" x="8923338" y="2732088"/>
          <p14:tracePt t="28201" x="8855075" y="2705100"/>
          <p14:tracePt t="28214" x="8812213" y="2676525"/>
          <p14:tracePt t="28217" x="8785225" y="2676525"/>
          <p14:tracePt t="28223" x="8758238" y="2649538"/>
          <p14:tracePt t="28231" x="8716963" y="2649538"/>
          <p14:tracePt t="28239" x="8702675" y="2622550"/>
          <p14:tracePt t="28247" x="8675688" y="2622550"/>
          <p14:tracePt t="28264" x="8647113" y="2608263"/>
          <p14:tracePt t="28265" x="8605838" y="2593975"/>
          <p14:tracePt t="28281" x="8578850" y="2566988"/>
          <p14:tracePt t="28294" x="8550275" y="2566988"/>
          <p14:tracePt t="28297" x="8523288" y="2566988"/>
          <p14:tracePt t="28303" x="8509000" y="2552700"/>
          <p14:tracePt t="28311" x="8496300" y="2538413"/>
          <p14:tracePt t="28383" x="8482013" y="2538413"/>
          <p14:tracePt t="28391" x="8467725" y="2538413"/>
          <p14:tracePt t="28410" x="8440738" y="2538413"/>
          <p14:tracePt t="28415" x="8413750" y="2538413"/>
          <p14:tracePt t="28423" x="8385175" y="2566988"/>
          <p14:tracePt t="28441" x="8288338" y="2579688"/>
          <p14:tracePt t="28447" x="8261350" y="2593975"/>
          <p14:tracePt t="28455" x="8234363" y="2593975"/>
          <p14:tracePt t="28475" x="8220075" y="2608263"/>
          <p14:tracePt t="28479" x="8205788" y="2608263"/>
          <p14:tracePt t="28487" x="8193088" y="2608263"/>
          <p14:tracePt t="28501" x="8178800" y="2608263"/>
          <p14:tracePt t="28519" x="8164513" y="2622550"/>
          <p14:tracePt t="28552" x="8150225" y="2622550"/>
          <p14:tracePt t="28580" x="8137525" y="2635250"/>
          <p14:tracePt t="28583" x="8137525" y="2649538"/>
          <p14:tracePt t="28592" x="8123238" y="2649538"/>
          <p14:tracePt t="28613" x="8096250" y="2663825"/>
          <p14:tracePt t="28616" x="8096250" y="2676525"/>
          <p14:tracePt t="28623" x="8067675" y="2676525"/>
          <p14:tracePt t="28645" x="8040688" y="2717800"/>
          <p14:tracePt t="28648" x="8013700" y="2746375"/>
          <p14:tracePt t="28655" x="7999413" y="2759075"/>
          <p14:tracePt t="28674" x="7972425" y="2787650"/>
          <p14:tracePt t="28691" x="7958138" y="2828925"/>
          <p14:tracePt t="28706" x="7943850" y="2843213"/>
          <p14:tracePt t="28712" x="7929563" y="2855913"/>
          <p14:tracePt t="28728" x="7916863" y="2870200"/>
          <p14:tracePt t="28735" x="7902575" y="2897188"/>
          <p14:tracePt t="28752" x="7902575" y="2911475"/>
          <p14:tracePt t="28769" x="7888288" y="2925763"/>
          <p14:tracePt t="28787" x="7888288" y="2952750"/>
          <p14:tracePt t="28792" x="7875588" y="2967038"/>
          <p14:tracePt t="28799" x="7861300" y="2981325"/>
          <p14:tracePt t="28808" x="7847013" y="2994025"/>
          <p14:tracePt t="28816" x="7834313" y="3008313"/>
          <p14:tracePt t="28834" x="7805738" y="3063875"/>
          <p14:tracePt t="28849" x="7793038" y="3090863"/>
          <p14:tracePt t="28856" x="7764463" y="3132138"/>
          <p14:tracePt t="28863" x="7751763" y="3146425"/>
          <p14:tracePt t="28880" x="7681913" y="3214688"/>
          <p14:tracePt t="28897" x="7667625" y="3228975"/>
          <p14:tracePt t="28910" x="7654925" y="3243263"/>
          <p14:tracePt t="28913" x="7640638" y="3270250"/>
          <p14:tracePt t="28920" x="7613650" y="3270250"/>
          <p14:tracePt t="28927" x="7613650" y="3284538"/>
          <p14:tracePt t="28959" x="7599363" y="3297238"/>
          <p14:tracePt t="28961" x="7599363" y="3311525"/>
          <p14:tracePt t="28977" x="7585075" y="3340100"/>
          <p14:tracePt t="28992" x="7572375" y="3340100"/>
          <p14:tracePt t="28994" x="7572375" y="3352800"/>
          <p14:tracePt t="29000" x="7572375" y="3367088"/>
          <p14:tracePt t="29007" x="7558088" y="3381375"/>
          <p14:tracePt t="29015" x="7543800" y="3408363"/>
          <p14:tracePt t="29023" x="7543800" y="3435350"/>
          <p14:tracePt t="29038" x="7543800" y="3449638"/>
          <p14:tracePt t="29054" x="7531100" y="3463925"/>
          <p14:tracePt t="29057" x="7516813" y="3505200"/>
          <p14:tracePt t="29072" x="7516813" y="3532188"/>
          <p14:tracePt t="29079" x="7502525" y="3573463"/>
          <p14:tracePt t="29087" x="7488238" y="3587750"/>
          <p14:tracePt t="29096" x="7488238" y="3602038"/>
          <p14:tracePt t="29103" x="7488238" y="3629025"/>
          <p14:tracePt t="29118" x="7488238" y="3643313"/>
          <p14:tracePt t="29136" x="7488238" y="3711575"/>
          <p14:tracePt t="29157" x="7488238" y="3767138"/>
          <p14:tracePt t="29159" x="7488238" y="3794125"/>
          <p14:tracePt t="29167" x="7516813" y="3808413"/>
          <p14:tracePt t="29187" x="7543800" y="3849688"/>
          <p14:tracePt t="29192" x="7558088" y="3876675"/>
          <p14:tracePt t="29199" x="7572375" y="3876675"/>
          <p14:tracePt t="29216" x="7585075" y="3905250"/>
          <p14:tracePt t="29233" x="7599363" y="3919538"/>
          <p14:tracePt t="29255" x="7613650" y="3919538"/>
          <p14:tracePt t="29283" x="7626350" y="3919538"/>
          <p14:tracePt t="29287" x="7640638" y="3919538"/>
          <p14:tracePt t="29296" x="7654925" y="3919538"/>
          <p14:tracePt t="29315" x="7667625" y="3919538"/>
          <p14:tracePt t="29319" x="7696200" y="3919538"/>
          <p14:tracePt t="29340" x="7696200" y="3932238"/>
          <p14:tracePt t="29343" x="7708900" y="3932238"/>
          <p14:tracePt t="29359" x="7764463" y="3946525"/>
          <p14:tracePt t="29367" x="7778750" y="3946525"/>
          <p14:tracePt t="29387" x="7793038" y="3960813"/>
          <p14:tracePt t="29405" x="7805738" y="3960813"/>
          <p14:tracePt t="29712" x="7805738" y="3973513"/>
          <p14:tracePt t="29727" x="7778750" y="3973513"/>
          <p14:tracePt t="29755" x="7751763" y="3973513"/>
          <p14:tracePt t="29759" x="7723188" y="3973513"/>
          <p14:tracePt t="29767" x="7723188" y="3960813"/>
          <p14:tracePt t="29798" x="7667625" y="3919538"/>
          <p14:tracePt t="29813" x="7626350" y="3890963"/>
          <p14:tracePt t="29816" x="7585075" y="3849688"/>
          <p14:tracePt t="29824" x="7572375" y="3835400"/>
          <p14:tracePt t="29832" x="7558088" y="3822700"/>
          <p14:tracePt t="29852" x="7516813" y="3740150"/>
          <p14:tracePt t="29856" x="7488238" y="3725863"/>
          <p14:tracePt t="29864" x="7475538" y="3697288"/>
          <p14:tracePt t="29880" x="7434263" y="3629025"/>
          <p14:tracePt t="29897" x="7434263" y="3560763"/>
          <p14:tracePt t="29910" x="7434263" y="3532188"/>
          <p14:tracePt t="29912" x="7419975" y="3505200"/>
          <p14:tracePt t="29920" x="7405688" y="3476625"/>
          <p14:tracePt t="29928" x="7392988" y="3463925"/>
          <p14:tracePt t="29936" x="7392988" y="3449638"/>
          <p14:tracePt t="29944" x="7392988" y="3408363"/>
          <p14:tracePt t="29958" x="7392988" y="3381375"/>
          <p14:tracePt t="29960" x="7392988" y="3340100"/>
          <p14:tracePt t="29974" x="7392988" y="3297238"/>
          <p14:tracePt t="29991" x="7392988" y="3255963"/>
          <p14:tracePt t="29994" x="7405688" y="3214688"/>
          <p14:tracePt t="30000" x="7405688" y="3173413"/>
          <p14:tracePt t="30008" x="7419975" y="3146425"/>
          <p14:tracePt t="30015" x="7434263" y="3117850"/>
          <p14:tracePt t="30023" x="7446963" y="3090863"/>
          <p14:tracePt t="30039" x="7475538" y="3063875"/>
          <p14:tracePt t="30054" x="7502525" y="3022600"/>
          <p14:tracePt t="30057" x="7531100" y="2967038"/>
          <p14:tracePt t="30072" x="7543800" y="2938463"/>
          <p14:tracePt t="30073" x="7572375" y="2897188"/>
          <p14:tracePt t="30080" x="7585075" y="2870200"/>
          <p14:tracePt t="30087" x="7599363" y="2855913"/>
          <p14:tracePt t="30095" x="7613650" y="2843213"/>
          <p14:tracePt t="30103" x="7613650" y="2828925"/>
          <p14:tracePt t="30112" x="7626350" y="2814638"/>
          <p14:tracePt t="30119" x="7640638" y="2801938"/>
          <p14:tracePt t="30127" x="7640638" y="2787650"/>
          <p14:tracePt t="30149" x="7640638" y="2759075"/>
          <p14:tracePt t="30165" x="7640638" y="2732088"/>
          <p14:tracePt t="30182" x="7640638" y="2705100"/>
          <p14:tracePt t="30191" x="7640638" y="2690813"/>
          <p14:tracePt t="30200" x="7640638" y="2663825"/>
          <p14:tracePt t="30208" x="7613650" y="2649538"/>
          <p14:tracePt t="30229" x="7585075" y="2635250"/>
          <p14:tracePt t="30247" x="7531100" y="2608263"/>
          <p14:tracePt t="30260" x="7475538" y="2579688"/>
          <p14:tracePt t="30264" x="7461250" y="2552700"/>
          <p14:tracePt t="30271" x="7434263" y="2552700"/>
          <p14:tracePt t="30279" x="7434263" y="2538413"/>
          <p14:tracePt t="30287" x="7405688" y="2525713"/>
          <p14:tracePt t="30296" x="7392988" y="2525713"/>
          <p14:tracePt t="30304" x="7364413" y="2497138"/>
          <p14:tracePt t="30323" x="7296150" y="2443163"/>
          <p14:tracePt t="30340" x="7199313" y="2414588"/>
          <p14:tracePt t="30356" x="7143750" y="2373313"/>
          <p14:tracePt t="30359" x="7116763" y="2346325"/>
          <p14:tracePt t="30367" x="7102475" y="2332038"/>
          <p14:tracePt t="30376" x="7089775" y="2317750"/>
          <p14:tracePt t="30420" x="7089775" y="2305050"/>
          <p14:tracePt t="30447" x="7075488" y="2290763"/>
          <p14:tracePt t="30499" x="7061200" y="2276475"/>
          <p14:tracePt t="30537" x="7034213" y="2276475"/>
          <p14:tracePt t="30543" x="7019925" y="2276475"/>
          <p14:tracePt t="30552" x="7005638" y="2276475"/>
          <p14:tracePt t="30568" x="6992938" y="2276475"/>
          <p14:tracePt t="30569" x="6992938" y="2290763"/>
          <p14:tracePt t="30575" x="6978650" y="2290763"/>
          <p14:tracePt t="30583" x="6964363" y="2290763"/>
          <p14:tracePt t="30591" x="6951663" y="2290763"/>
          <p14:tracePt t="30626" x="6937375" y="2317750"/>
          <p14:tracePt t="30648" x="6923088" y="2332038"/>
          <p14:tracePt t="30655" x="6910388" y="2332038"/>
          <p14:tracePt t="30674" x="6910388" y="2346325"/>
          <p14:tracePt t="30687" x="6896100" y="2346325"/>
          <p14:tracePt t="30738" x="6869113" y="2373313"/>
          <p14:tracePt t="30864" x="6869113" y="2359025"/>
          <p14:tracePt t="30881" x="6869113" y="2346325"/>
          <p14:tracePt t="30904" x="6869113" y="2332038"/>
          <p14:tracePt t="31064" x="6869113" y="2317750"/>
          <p14:tracePt t="31096" x="6869113" y="2346325"/>
          <p14:tracePt t="31104" x="6869113" y="2373313"/>
          <p14:tracePt t="31122" x="6896100" y="2387600"/>
          <p14:tracePt t="31127" x="6896100" y="2400300"/>
          <p14:tracePt t="31136" x="6896100" y="2414588"/>
          <p14:tracePt t="31143" x="6896100" y="2428875"/>
          <p14:tracePt t="31164" x="6896100" y="2455863"/>
          <p14:tracePt t="31295" x="6896100" y="2443163"/>
          <p14:tracePt t="31303" x="6896100" y="2428875"/>
          <p14:tracePt t="31324" x="6896100" y="2400300"/>
          <p14:tracePt t="31328" x="6896100" y="2373313"/>
          <p14:tracePt t="31336" x="6896100" y="2359025"/>
          <p14:tracePt t="31356" x="6923088" y="2290763"/>
          <p14:tracePt t="31385" x="6923088" y="2220913"/>
          <p14:tracePt t="31388" x="6923088" y="2179638"/>
          <p14:tracePt t="31393" x="6923088" y="2152650"/>
          <p14:tracePt t="31399" x="6923088" y="2138363"/>
          <p14:tracePt t="31415" x="6923088" y="2111375"/>
          <p14:tracePt t="31535" x="6910388" y="2125663"/>
          <p14:tracePt t="31543" x="6896100" y="2138363"/>
          <p14:tracePt t="31564" x="6896100" y="2166938"/>
          <p14:tracePt t="31568" x="6881813" y="2179638"/>
          <p14:tracePt t="31576" x="6881813" y="2208213"/>
          <p14:tracePt t="31594" x="6881813" y="2220913"/>
          <p14:tracePt t="31600" x="6881813" y="2249488"/>
          <p14:tracePt t="31607" x="6869113" y="2276475"/>
          <p14:tracePt t="31625" x="6869113" y="2290763"/>
          <p14:tracePt t="31646" x="6854825" y="2305050"/>
          <p14:tracePt t="31648" x="6854825" y="2317750"/>
          <p14:tracePt t="31792" x="6854825" y="2305050"/>
          <p14:tracePt t="31800" x="6854825" y="2290763"/>
          <p14:tracePt t="31818" x="6854825" y="2263775"/>
          <p14:tracePt t="31824" x="6854825" y="2249488"/>
          <p14:tracePt t="31832" x="6854825" y="2220913"/>
          <p14:tracePt t="31846" x="6854825" y="2208213"/>
          <p14:tracePt t="31865" x="6854825" y="2179638"/>
          <p14:tracePt t="31968" x="6854825" y="2193925"/>
          <p14:tracePt t="31995" x="6826250" y="2249488"/>
          <p14:tracePt t="32000" x="6826250" y="2276475"/>
          <p14:tracePt t="32008" x="6826250" y="2317750"/>
          <p14:tracePt t="32029" x="6799263" y="2387600"/>
          <p14:tracePt t="32032" x="6799263" y="2400300"/>
          <p14:tracePt t="32040" x="6799263" y="2414588"/>
          <p14:tracePt t="32056" x="6799263" y="2428875"/>
          <p14:tracePt t="32152" x="6784975" y="2414588"/>
          <p14:tracePt t="32160" x="6772275" y="2387600"/>
          <p14:tracePt t="32168" x="6772275" y="2373313"/>
          <p14:tracePt t="32176" x="6772275" y="2346325"/>
          <p14:tracePt t="32184" x="6772275" y="2317750"/>
          <p14:tracePt t="32200" x="6757988" y="2305050"/>
          <p14:tracePt t="32201" x="6743700" y="2276475"/>
          <p14:tracePt t="32208" x="6743700" y="2249488"/>
          <p14:tracePt t="32360" x="6716713" y="2249488"/>
          <p14:tracePt t="32368" x="6716713" y="2263775"/>
          <p14:tracePt t="32392" x="6716713" y="2276475"/>
          <p14:tracePt t="32400" x="6716713" y="2290763"/>
          <p14:tracePt t="32419" x="6716713" y="2305050"/>
          <p14:tracePt t="32576" x="6743700" y="2305050"/>
          <p14:tracePt t="32606" x="6772275" y="2305050"/>
          <p14:tracePt t="32607" x="6784975" y="2276475"/>
          <p14:tracePt t="32638" x="6799263" y="2276475"/>
          <p14:tracePt t="32639" x="6826250" y="2263775"/>
          <p14:tracePt t="32647" x="6840538" y="2263775"/>
          <p14:tracePt t="32656" x="6854825" y="2235200"/>
          <p14:tracePt t="32743" x="6881813" y="2220913"/>
          <p14:tracePt t="32792" x="6896100" y="2208213"/>
          <p14:tracePt t="32815" x="6910388" y="2208213"/>
          <p14:tracePt t="33192" x="6923088" y="2208213"/>
          <p14:tracePt t="34129" x="6910388" y="2208213"/>
          <p14:tracePt t="34137" x="6896100" y="2208213"/>
          <p14:tracePt t="34181" x="6854825" y="2220913"/>
          <p14:tracePt t="34608" x="6854825" y="2235200"/>
          <p14:tracePt t="34641" x="6869113" y="2235200"/>
          <p14:tracePt t="34665" x="6923088" y="2235200"/>
          <p14:tracePt t="34672" x="6951663" y="2235200"/>
          <p14:tracePt t="34680" x="6964363" y="2235200"/>
          <p14:tracePt t="34701" x="6978650" y="2235200"/>
          <p14:tracePt t="34823" x="6992938" y="2249488"/>
          <p14:tracePt t="34848" x="6978650" y="2263775"/>
          <p14:tracePt t="34856" x="6964363" y="2263775"/>
          <p14:tracePt t="35250" x="6951663" y="2263775"/>
          <p14:tracePt t="35292" x="6896100" y="2263775"/>
          <p14:tracePt t="35296" x="6826250" y="2235200"/>
          <p14:tracePt t="35303" x="6799263" y="2235200"/>
          <p14:tracePt t="35311" x="6784975" y="2220913"/>
          <p14:tracePt t="35720" x="6799263" y="2220913"/>
          <p14:tracePt t="35729" x="6813550" y="2220913"/>
          <p14:tracePt t="35737" x="6826250" y="2220913"/>
          <p14:tracePt t="35772" x="6840538" y="2249488"/>
          <p14:tracePt t="36961" x="6854825" y="2249488"/>
          <p14:tracePt t="37721" x="6854825" y="2263775"/>
          <p14:tracePt t="37729" x="6854825" y="2276475"/>
          <p14:tracePt t="37736" x="6854825" y="2290763"/>
          <p14:tracePt t="37780" x="6813550" y="2346325"/>
          <p14:tracePt t="38600" x="6799263" y="2346325"/>
          <p14:tracePt t="39001" x="6813550" y="2332038"/>
          <p14:tracePt t="39009" x="6826250" y="2305050"/>
          <p14:tracePt t="39040" x="6923088" y="2249488"/>
          <p14:tracePt t="39047" x="6951663" y="2235200"/>
          <p14:tracePt t="39055" x="6951663" y="2220913"/>
          <p14:tracePt t="39064" x="6964363" y="2208213"/>
          <p14:tracePt t="39115" x="6964363" y="2193925"/>
          <p14:tracePt t="39265" x="6978650" y="2179638"/>
          <p14:tracePt t="39308" x="6937375" y="2166938"/>
          <p14:tracePt t="39312" x="6937375" y="2152650"/>
          <p14:tracePt t="39335" x="6910388" y="2152650"/>
          <p14:tracePt t="39455" x="6881813" y="2152650"/>
          <p14:tracePt t="39476" x="6854825" y="2166938"/>
          <p14:tracePt t="39480" x="6854825" y="2179638"/>
          <p14:tracePt t="39488" x="6840538" y="2208213"/>
          <p14:tracePt t="39498" x="6826250" y="2220913"/>
          <p14:tracePt t="39504" x="6813550" y="2235200"/>
          <p14:tracePt t="39527" x="6799263" y="2276475"/>
          <p14:tracePt t="39529" x="6799263" y="2305050"/>
          <p14:tracePt t="39535" x="6784975" y="2305050"/>
          <p14:tracePt t="39745" x="6784975" y="2290763"/>
          <p14:tracePt t="39753" x="6784975" y="2276475"/>
          <p14:tracePt t="39793" x="6784975" y="2249488"/>
          <p14:tracePt t="39807" x="6799263" y="2220913"/>
          <p14:tracePt t="39952" x="6799263" y="2235200"/>
          <p14:tracePt t="39960" x="6799263" y="2249488"/>
          <p14:tracePt t="39968" x="6799263" y="2263775"/>
          <p14:tracePt t="39982" x="6799263" y="2290763"/>
          <p14:tracePt t="39984" x="6799263" y="2305050"/>
          <p14:tracePt t="39992" x="6799263" y="2317750"/>
          <p14:tracePt t="40013" x="6799263" y="2346325"/>
          <p14:tracePt t="40128" x="6813550" y="2346325"/>
          <p14:tracePt t="40136" x="6826250" y="2317750"/>
          <p14:tracePt t="40156" x="6826250" y="2305050"/>
          <p14:tracePt t="40161" x="6826250" y="2290763"/>
          <p14:tracePt t="40168" x="6826250" y="2276475"/>
          <p14:tracePt t="40187" x="6840538" y="2249488"/>
          <p14:tracePt t="40328" x="6826250" y="2276475"/>
          <p14:tracePt t="40348" x="6813550" y="2305050"/>
          <p14:tracePt t="40352" x="6799263" y="2317750"/>
          <p14:tracePt t="40368" x="6799263" y="2332038"/>
          <p14:tracePt t="40376" x="6799263" y="2346325"/>
          <p14:tracePt t="40529" x="6799263" y="2332038"/>
          <p14:tracePt t="40560" x="6799263" y="2290763"/>
          <p14:tracePt t="40688" x="6799263" y="2305050"/>
          <p14:tracePt t="40696" x="6784975" y="2317750"/>
          <p14:tracePt t="40716" x="6757988" y="2346325"/>
          <p14:tracePt t="40721" x="6743700" y="2359025"/>
          <p14:tracePt t="40728" x="6731000" y="2373313"/>
          <p14:tracePt t="40896" x="6731000" y="2359025"/>
          <p14:tracePt t="40904" x="6743700" y="2346325"/>
          <p14:tracePt t="41216" x="6743700" y="2317750"/>
          <p14:tracePt t="41225" x="6757988" y="2305050"/>
          <p14:tracePt t="41259" x="6757988" y="2263775"/>
          <p14:tracePt t="41272" x="6757988" y="2249488"/>
          <p14:tracePt t="41376" x="6757988" y="2263775"/>
          <p14:tracePt t="41396" x="6743700" y="2317750"/>
          <p14:tracePt t="41399" x="6731000" y="2317750"/>
          <p14:tracePt t="41408" x="6716713" y="2332038"/>
          <p14:tracePt t="41568" x="6716713" y="2317750"/>
          <p14:tracePt t="42232" x="6716713" y="2305050"/>
          <p14:tracePt t="42248" x="6716713" y="2290763"/>
          <p14:tracePt t="42256" x="6731000" y="2290763"/>
          <p14:tracePt t="42288" x="6757988" y="2249488"/>
          <p14:tracePt t="42307" x="6757988" y="2220913"/>
          <p14:tracePt t="43393" x="6772275" y="2220913"/>
          <p14:tracePt t="43401" x="6784975" y="2220913"/>
          <p14:tracePt t="43425" x="6784975" y="2235200"/>
          <p14:tracePt t="43729" x="6784975" y="2249488"/>
          <p14:tracePt t="43737" x="6772275" y="2249488"/>
          <p14:tracePt t="43745" x="6757988" y="2249488"/>
          <p14:tracePt t="43782" x="6661150" y="2249488"/>
          <p14:tracePt t="43784" x="6648450" y="2249488"/>
          <p14:tracePt t="44000" x="6661150" y="2249488"/>
          <p14:tracePt t="44009" x="6757988" y="2249488"/>
          <p14:tracePt t="44016" x="6881813" y="2249488"/>
          <p14:tracePt t="44048" x="7046913" y="2290763"/>
          <p14:tracePt t="44052" x="7613650" y="2346325"/>
          <p14:tracePt t="44055" x="7708900" y="2346325"/>
          <p14:tracePt t="44063" x="7723188" y="2346325"/>
          <p14:tracePt t="44108" x="7667625" y="2346325"/>
          <p14:tracePt t="44113" x="7626350" y="2332038"/>
          <p14:tracePt t="44119" x="7543800" y="2305050"/>
          <p14:tracePt t="44138" x="7461250" y="2290763"/>
          <p14:tracePt t="44155" x="7351713" y="2276475"/>
          <p14:tracePt t="44160" x="7323138" y="2276475"/>
          <p14:tracePt t="44167" x="7267575" y="2276475"/>
          <p14:tracePt t="44187" x="7199313" y="2276475"/>
          <p14:tracePt t="44204" x="7143750" y="2276475"/>
          <p14:tracePt t="44217" x="7089775" y="2276475"/>
          <p14:tracePt t="44224" x="7061200" y="2276475"/>
          <p14:tracePt t="44239" x="6978650" y="2276475"/>
          <p14:tracePt t="44247" x="6978650" y="2290763"/>
          <p14:tracePt t="44257" x="6951663" y="2305050"/>
          <p14:tracePt t="44263" x="6937375" y="2305050"/>
          <p14:tracePt t="44283" x="6910388" y="2305050"/>
          <p14:tracePt t="44298" x="6910388" y="2317750"/>
          <p14:tracePt t="44641" x="6896100" y="2317750"/>
          <p14:tracePt t="44649" x="6881813" y="2317750"/>
          <p14:tracePt t="44657" x="6854825" y="2317750"/>
          <p14:tracePt t="44665" x="6813550" y="2317750"/>
          <p14:tracePt t="44704" x="6784975" y="2317750"/>
          <p14:tracePt t="44721" x="6743700" y="2317750"/>
          <p14:tracePt t="44823" x="6731000" y="2317750"/>
          <p14:tracePt t="44831" x="6731000" y="2305050"/>
          <p14:tracePt t="45073" x="6743700" y="2305050"/>
          <p14:tracePt t="45106" x="6772275" y="2276475"/>
          <p14:tracePt t="45112" x="6784975" y="2276475"/>
          <p14:tracePt t="45120" x="6813550" y="2263775"/>
          <p14:tracePt t="45146" x="6826250" y="2249488"/>
          <p14:tracePt t="45152" x="6840538" y="2249488"/>
          <p14:tracePt t="45173" x="6854825" y="2235200"/>
          <p14:tracePt t="45190" x="6881813" y="2208213"/>
          <p14:tracePt t="45192" x="6896100" y="2208213"/>
          <p14:tracePt t="45209" x="6910388" y="2193925"/>
          <p14:tracePt t="45649" x="6910388" y="2208213"/>
          <p14:tracePt t="45665" x="6896100" y="2220913"/>
          <p14:tracePt t="45708" x="6896100" y="2249488"/>
          <p14:tracePt t="45728" x="6854825" y="2276475"/>
          <p14:tracePt t="45735" x="6854825" y="2305050"/>
          <p14:tracePt t="45745" x="6840538" y="2305050"/>
          <p14:tracePt t="45769" x="6840538" y="2317750"/>
          <p14:tracePt t="45786" x="6826250" y="2332038"/>
          <p14:tracePt t="45803" x="6813550" y="2346325"/>
          <p14:tracePt t="46488" x="6826250" y="2346325"/>
          <p14:tracePt t="46544" x="6881813" y="2249488"/>
          <p14:tracePt t="46571" x="6896100" y="2235200"/>
          <p14:tracePt t="46601" x="6910388" y="2208213"/>
          <p14:tracePt t="46689" x="6923088" y="2193925"/>
          <p14:tracePt t="46747" x="6937375" y="2193925"/>
          <p14:tracePt t="48448" x="6910388" y="2235200"/>
          <p14:tracePt t="48457" x="6881813" y="2263775"/>
          <p14:tracePt t="48465" x="6881813" y="2276475"/>
          <p14:tracePt t="48473" x="6881813" y="2290763"/>
          <p14:tracePt t="48502" x="6854825" y="2359025"/>
          <p14:tracePt t="48639" x="6854825" y="2346325"/>
          <p14:tracePt t="48665" x="6854825" y="2317750"/>
          <p14:tracePt t="48672" x="6854825" y="2305050"/>
          <p14:tracePt t="48680" x="6854825" y="2290763"/>
          <p14:tracePt t="48784" x="6826250" y="2290763"/>
          <p14:tracePt t="48807" x="6826250" y="2305050"/>
          <p14:tracePt t="48815" x="6826250" y="2332038"/>
          <p14:tracePt t="48835" x="6799263" y="2346325"/>
          <p14:tracePt t="49272" x="6813550" y="2346325"/>
          <p14:tracePt t="49308" x="6826250" y="2346325"/>
          <p14:tracePt t="49312" x="6840538" y="2332038"/>
          <p14:tracePt t="49333" x="6896100" y="2276475"/>
          <p14:tracePt t="49336" x="6923088" y="2276475"/>
          <p14:tracePt t="49344" x="6951663" y="2235200"/>
          <p14:tracePt t="49352" x="6964363" y="2220913"/>
          <p14:tracePt t="49360" x="6992938" y="2220913"/>
          <p14:tracePt t="49378" x="7005638" y="2193925"/>
          <p14:tracePt t="49576" x="7046913" y="2179638"/>
          <p14:tracePt t="49584" x="7046913" y="2166938"/>
          <p14:tracePt t="49601" x="7116763" y="2152650"/>
          <p14:tracePt t="49607" x="7172325" y="2138363"/>
          <p14:tracePt t="49618" x="7226300" y="2138363"/>
          <p14:tracePt t="49623" x="7254875" y="2138363"/>
          <p14:tracePt t="49644" x="7323138" y="2138363"/>
          <p14:tracePt t="49659" x="7351713" y="2111375"/>
          <p14:tracePt t="49754" x="7378700" y="2111375"/>
          <p14:tracePt t="49760" x="7405688" y="2111375"/>
          <p14:tracePt t="49767" x="7446963" y="2111375"/>
          <p14:tracePt t="49790" x="7543800" y="2111375"/>
          <p14:tracePt t="49792" x="7585075" y="2111375"/>
          <p14:tracePt t="49799" x="7613650" y="2111375"/>
          <p14:tracePt t="49807" x="7626350" y="2111375"/>
          <p14:tracePt t="49815" x="7667625" y="2111375"/>
          <p14:tracePt t="49833" x="7737475" y="2111375"/>
          <p14:tracePt t="49850" x="7820025" y="2111375"/>
          <p14:tracePt t="49865" x="7875588" y="2125663"/>
          <p14:tracePt t="49872" x="7902575" y="2125663"/>
          <p14:tracePt t="49879" x="7929563" y="2138363"/>
          <p14:tracePt t="49896" x="7958138" y="2138363"/>
          <p14:tracePt t="49913" x="7985125" y="2166938"/>
          <p14:tracePt t="49920" x="7999413" y="2179638"/>
          <p14:tracePt t="49928" x="8013700" y="2193925"/>
          <p14:tracePt t="49943" x="8026400" y="2193925"/>
          <p14:tracePt t="49959" x="8081963" y="2249488"/>
          <p14:tracePt t="49974" x="8193088" y="2346325"/>
          <p14:tracePt t="49975" x="8220075" y="2387600"/>
          <p14:tracePt t="49984" x="8247063" y="2400300"/>
          <p14:tracePt t="49993" x="8261350" y="2414588"/>
          <p14:tracePt t="50000" x="8275638" y="2428875"/>
          <p14:tracePt t="50007" x="8316913" y="2443163"/>
          <p14:tracePt t="50015" x="8343900" y="2470150"/>
          <p14:tracePt t="50034" x="8399463" y="2511425"/>
          <p14:tracePt t="50040" x="8426450" y="2525713"/>
          <p14:tracePt t="50047" x="8440738" y="2538413"/>
          <p14:tracePt t="50066" x="8482013" y="2566988"/>
          <p14:tracePt t="50083" x="8523288" y="2593975"/>
          <p14:tracePt t="50088" x="8537575" y="2608263"/>
          <p14:tracePt t="50096" x="8537575" y="2622550"/>
          <p14:tracePt t="50113" x="8564563" y="2649538"/>
          <p14:tracePt t="50142" x="8564563" y="2676525"/>
          <p14:tracePt t="50145" x="8578850" y="2690813"/>
          <p14:tracePt t="50159" x="8578850" y="2705100"/>
          <p14:tracePt t="50175" x="8591550" y="2732088"/>
          <p14:tracePt t="50194" x="8591550" y="2746375"/>
          <p14:tracePt t="50209" x="8591550" y="2773363"/>
          <p14:tracePt t="50225" x="8620125" y="2828925"/>
          <p14:tracePt t="50232" x="8620125" y="2843213"/>
          <p14:tracePt t="50239" x="8620125" y="2855913"/>
          <p14:tracePt t="50255" x="8634413" y="2884488"/>
          <p14:tracePt t="50272" x="8661400" y="2994025"/>
          <p14:tracePt t="50288" x="8729663" y="3090863"/>
          <p14:tracePt t="50296" x="8758238" y="3117850"/>
          <p14:tracePt t="50303" x="8799513" y="3173413"/>
          <p14:tracePt t="50318" x="8826500" y="3228975"/>
          <p14:tracePt t="50335" x="8840788" y="3270250"/>
          <p14:tracePt t="50337" x="8882063" y="3340100"/>
          <p14:tracePt t="50352" x="8909050" y="3367088"/>
          <p14:tracePt t="50359" x="8909050" y="3381375"/>
          <p14:tracePt t="50367" x="8909050" y="3394075"/>
          <p14:tracePt t="50375" x="8909050" y="3408363"/>
          <p14:tracePt t="50399" x="8909050" y="3422650"/>
          <p14:tracePt t="50416" x="8909050" y="3435350"/>
          <p14:tracePt t="50449" x="8909050" y="3463925"/>
          <p14:tracePt t="50465" x="8909050" y="3476625"/>
          <p14:tracePt t="50471" x="8909050" y="3490913"/>
          <p14:tracePt t="50479" x="8909050" y="3505200"/>
          <p14:tracePt t="50487" x="8909050" y="3517900"/>
          <p14:tracePt t="50495" x="8909050" y="3532188"/>
          <p14:tracePt t="50532" x="8909050" y="3629025"/>
          <p14:tracePt t="50535" x="8909050" y="3670300"/>
          <p14:tracePt t="50543" x="8909050" y="3711575"/>
          <p14:tracePt t="50561" x="8909050" y="3808413"/>
          <p14:tracePt t="50577" x="8882063" y="3919538"/>
          <p14:tracePt t="50592" x="8882063" y="3973513"/>
          <p14:tracePt t="50593" x="8882063" y="4043363"/>
          <p14:tracePt t="50599" x="8867775" y="4111625"/>
          <p14:tracePt t="50607" x="8867775" y="4194175"/>
          <p14:tracePt t="50623" x="8855075" y="4249738"/>
          <p14:tracePt t="50625" x="8840788" y="4305300"/>
          <p14:tracePt t="50641" x="8826500" y="4443413"/>
          <p14:tracePt t="50657" x="8812213" y="4581525"/>
          <p14:tracePt t="50663" x="8812213" y="4637088"/>
          <p14:tracePt t="50671" x="8812213" y="4678363"/>
          <p14:tracePt t="50679" x="8812213" y="4732338"/>
          <p14:tracePt t="50687" x="8812213" y="4787900"/>
          <p14:tracePt t="50703" x="8812213" y="4843463"/>
          <p14:tracePt t="50720" x="8812213" y="5022850"/>
          <p14:tracePt t="50736" x="8826500" y="5105400"/>
          <p14:tracePt t="50743" x="8826500" y="5132388"/>
          <p14:tracePt t="50751" x="8840788" y="5160963"/>
          <p14:tracePt t="50766" x="8855075" y="5202238"/>
          <p14:tracePt t="50782" x="8855075" y="5229225"/>
          <p14:tracePt t="50785" x="8882063" y="5284788"/>
          <p14:tracePt t="50801" x="8923338" y="5354638"/>
          <p14:tracePt t="50808" x="8950325" y="5381625"/>
          <p14:tracePt t="50815" x="8978900" y="5408613"/>
          <p14:tracePt t="50824" x="9005888" y="5449888"/>
          <p14:tracePt t="50831" x="9020175" y="5478463"/>
          <p14:tracePt t="50846" x="9047163" y="5505450"/>
          <p14:tracePt t="50864" x="9144000" y="5575300"/>
          <p14:tracePt t="50880" x="9170988" y="5616575"/>
          <p14:tracePt t="50887" x="9185275" y="5616575"/>
          <p14:tracePt t="50895" x="9199563" y="5629275"/>
          <p14:tracePt t="51081" x="9199563" y="5657850"/>
          <p14:tracePt t="51089" x="9212263" y="5670550"/>
          <p14:tracePt t="51097" x="9226550" y="5684838"/>
          <p14:tracePt t="51133" x="9255125" y="5684838"/>
          <p14:tracePt t="51143" x="9296400" y="5684838"/>
          <p14:tracePt t="51159" x="9309100" y="5684838"/>
          <p14:tracePt t="51162" x="9337675" y="5670550"/>
          <p14:tracePt t="51167" x="9364663" y="5629275"/>
          <p14:tracePt t="51188" x="9391650" y="5616575"/>
          <p14:tracePt t="51190" x="9447213" y="5575300"/>
          <p14:tracePt t="51193" x="9475788" y="5561013"/>
          <p14:tracePt t="51199" x="9488488" y="5546725"/>
          <p14:tracePt t="51219" x="9502775" y="5534025"/>
          <p14:tracePt t="51252" x="9502775" y="5519738"/>
          <p14:tracePt t="51284" x="9475788" y="5519738"/>
          <p14:tracePt t="51316" x="9461500" y="5519738"/>
          <p14:tracePt t="51332" x="9461500" y="5546725"/>
          <p14:tracePt t="51337" x="9461500" y="5588000"/>
          <p14:tracePt t="51343" x="9475788" y="5643563"/>
          <p14:tracePt t="51362" x="9612313" y="5740400"/>
          <p14:tracePt t="51368" x="9667875" y="5795963"/>
          <p14:tracePt t="51375" x="9723438" y="5837238"/>
          <p14:tracePt t="51393" x="9832975" y="5905500"/>
          <p14:tracePt t="51411" x="9929813" y="5946775"/>
          <p14:tracePt t="51426" x="10026650" y="6002338"/>
          <p14:tracePt t="51432" x="10067925" y="6002338"/>
          <p14:tracePt t="51439" x="10109200" y="6016625"/>
          <p14:tracePt t="51448" x="10164763" y="6016625"/>
          <p14:tracePt t="51455" x="10206038" y="6016625"/>
          <p14:tracePt t="51474" x="10302875" y="6016625"/>
          <p14:tracePt t="51489" x="10385425" y="6016625"/>
          <p14:tracePt t="51506" x="10482263" y="6043613"/>
          <p14:tracePt t="51512" x="10523538" y="6072188"/>
          <p14:tracePt t="51519" x="10564813" y="6072188"/>
          <p14:tracePt t="51542" x="10633075" y="6072188"/>
          <p14:tracePt t="51544" x="10661650" y="6072188"/>
          <p14:tracePt t="51551" x="10674350" y="6072188"/>
          <p14:tracePt t="51583" x="10688638" y="6072188"/>
          <p14:tracePt t="51598" x="10702925" y="6072188"/>
          <p14:tracePt t="51602" x="10715625" y="6084888"/>
          <p14:tracePt t="51607" x="10729913" y="6084888"/>
          <p14:tracePt t="51630" x="10744200" y="6084888"/>
          <p14:tracePt t="51646" x="10771188" y="6084888"/>
          <p14:tracePt t="51660" x="10812463" y="6084888"/>
          <p14:tracePt t="51663" x="10841038" y="6084888"/>
          <p14:tracePt t="51671" x="10882313" y="6084888"/>
          <p14:tracePt t="51679" x="10895013" y="6084888"/>
          <p14:tracePt t="51905" x="10909300" y="6072188"/>
          <p14:tracePt t="51913" x="10923588" y="6057900"/>
          <p14:tracePt t="51968" x="10936288" y="6029325"/>
          <p14:tracePt t="51970" x="10936288" y="6016625"/>
          <p14:tracePt t="51984" x="10936288" y="6002338"/>
          <p14:tracePt t="51992" x="10936288" y="5975350"/>
          <p14:tracePt t="52009" x="10895013" y="5946775"/>
          <p14:tracePt t="52027" x="10841038" y="5919788"/>
          <p14:tracePt t="52042" x="10756900" y="5905500"/>
          <p14:tracePt t="52048" x="10729913" y="5892800"/>
          <p14:tracePt t="52055" x="10715625" y="5892800"/>
          <p14:tracePt t="52063" x="10702925" y="5878513"/>
          <p14:tracePt t="52071" x="10702925" y="5864225"/>
          <p14:tracePt t="52088" x="10688638" y="5849938"/>
          <p14:tracePt t="52095" x="10688638" y="5837238"/>
          <p14:tracePt t="52103" x="10674350" y="5808663"/>
          <p14:tracePt t="52137" x="10647363" y="5767388"/>
          <p14:tracePt t="52153" x="10620375" y="5740400"/>
          <p14:tracePt t="52320" x="10606088" y="5740400"/>
          <p14:tracePt t="52328" x="10591800" y="5740400"/>
          <p14:tracePt t="52345" x="10591800" y="5754688"/>
          <p14:tracePt t="52352" x="10591800" y="5767388"/>
          <p14:tracePt t="52360" x="10579100" y="5767388"/>
          <p14:tracePt t="52368" x="10579100" y="5795963"/>
          <p14:tracePt t="52378" x="10564813" y="5795963"/>
          <p14:tracePt t="52384" x="10550525" y="5822950"/>
          <p14:tracePt t="52404" x="10536238" y="5849938"/>
          <p14:tracePt t="52421" x="10494963" y="5878513"/>
          <p14:tracePt t="52436" x="10426700" y="5946775"/>
          <p14:tracePt t="52439" x="10412413" y="5961063"/>
          <p14:tracePt t="52447" x="10358438" y="6016625"/>
          <p14:tracePt t="52515" x="10344150" y="6043613"/>
          <p14:tracePt t="52520" x="10344150" y="6057900"/>
          <p14:tracePt t="52552" x="10344150" y="6072188"/>
          <p14:tracePt t="52568" x="10344150" y="6084888"/>
          <p14:tracePt t="52596" x="10344150" y="6113463"/>
          <p14:tracePt t="52612" x="10358438" y="6140450"/>
          <p14:tracePt t="52628" x="10385425" y="6140450"/>
          <p14:tracePt t="52633" x="10399713" y="6140450"/>
          <p14:tracePt t="52639" x="10426700" y="6167438"/>
          <p14:tracePt t="52658" x="10467975" y="6196013"/>
          <p14:tracePt t="52676" x="10536238" y="6208713"/>
          <p14:tracePt t="52680" x="10564813" y="6208713"/>
          <p14:tracePt t="52687" x="10591800" y="6223000"/>
          <p14:tracePt t="52707" x="10647363" y="6223000"/>
          <p14:tracePt t="52712" x="10674350" y="6223000"/>
          <p14:tracePt t="52719" x="10715625" y="6223000"/>
          <p14:tracePt t="52736" x="10799763" y="6223000"/>
          <p14:tracePt t="52767" x="10812463" y="6223000"/>
          <p14:tracePt t="52771" x="10826750" y="6223000"/>
          <p14:tracePt t="52775" x="10841038" y="6208713"/>
          <p14:tracePt t="52783" x="10841038" y="6196013"/>
          <p14:tracePt t="52791" x="10868025" y="6196013"/>
          <p14:tracePt t="52799" x="10868025" y="6181725"/>
          <p14:tracePt t="52807" x="10895013" y="6167438"/>
          <p14:tracePt t="52815" x="10923588" y="6154738"/>
          <p14:tracePt t="52830" x="10923588" y="6140450"/>
          <p14:tracePt t="52833" x="10923588" y="6113463"/>
          <p14:tracePt t="52839" x="10936288" y="6099175"/>
          <p14:tracePt t="52859" x="10936288" y="6084888"/>
          <p14:tracePt t="52876" x="10936288" y="6029325"/>
          <p14:tracePt t="52880" x="10936288" y="6016625"/>
          <p14:tracePt t="52887" x="10936288" y="6002338"/>
          <p14:tracePt t="53169" x="10936288" y="5988050"/>
          <p14:tracePt t="53497" x="10923588" y="6002338"/>
          <p14:tracePt t="53865" x="10923588" y="6016625"/>
          <p14:tracePt t="53873" x="10923588" y="6029325"/>
          <p14:tracePt t="53918" x="10977563" y="6043613"/>
          <p14:tracePt t="53920" x="11006138" y="6043613"/>
          <p14:tracePt t="53927" x="11047413" y="6043613"/>
          <p14:tracePt t="53945" x="11129963" y="6043613"/>
          <p14:tracePt t="53975" x="11268075" y="6043613"/>
          <p14:tracePt t="53977" x="11295063" y="6043613"/>
          <p14:tracePt t="53995" x="11406188" y="6029325"/>
          <p14:tracePt t="54000" x="11447463" y="6016625"/>
          <p14:tracePt t="54007" x="11461750" y="6002338"/>
          <p14:tracePt t="54029" x="11503025" y="5975350"/>
          <p14:tracePt t="54056" x="11530013" y="5975350"/>
          <p14:tracePt t="54072" x="11530013" y="5961063"/>
          <p14:tracePt t="54086" x="11557000" y="5946775"/>
          <p14:tracePt t="54088" x="11585575" y="5919788"/>
          <p14:tracePt t="54095" x="11612563" y="5905500"/>
          <p14:tracePt t="54103" x="11639550" y="5878513"/>
          <p14:tracePt t="54111" x="11682413" y="5864225"/>
          <p14:tracePt t="54119" x="11709400" y="5849938"/>
          <p14:tracePt t="54134" x="11709400" y="5837238"/>
          <p14:tracePt t="54150" x="11736388" y="5822950"/>
          <p14:tracePt t="54165" x="11750675" y="5808663"/>
          <p14:tracePt t="54168" x="11806238" y="5767388"/>
          <p14:tracePt t="54175" x="11833225" y="5726113"/>
          <p14:tracePt t="54183" x="11847513" y="5713413"/>
          <p14:tracePt t="54192" x="11874500" y="5670550"/>
          <p14:tracePt t="54199" x="11888788" y="5643563"/>
          <p14:tracePt t="54213" x="11915775" y="5588000"/>
          <p14:tracePt t="54232" x="11957050" y="5534025"/>
          <p14:tracePt t="54233" x="11985625" y="5491163"/>
          <p14:tracePt t="54240" x="11985625" y="5478463"/>
          <p14:tracePt t="54261" x="11998325" y="5449888"/>
          <p14:tracePt t="54292" x="12012613" y="5422900"/>
          <p14:tracePt t="54323" x="12012613" y="5408613"/>
          <p14:tracePt t="54347" x="12012613" y="5381625"/>
          <p14:tracePt t="54374" x="12012613" y="5354638"/>
          <p14:tracePt t="54390" x="12012613" y="5340350"/>
          <p14:tracePt t="54399" x="12012613" y="5326063"/>
          <p14:tracePt t="54408" x="12012613" y="5311775"/>
          <p14:tracePt t="54415" x="12012613" y="5299075"/>
          <p14:tracePt t="54436" x="12012613" y="5270500"/>
          <p14:tracePt t="54440" x="12012613" y="5257800"/>
          <p14:tracePt t="54448" x="12012613" y="5202238"/>
          <p14:tracePt t="54468" x="11998325" y="5160963"/>
          <p14:tracePt t="54472" x="11985625" y="5146675"/>
          <p14:tracePt t="54479" x="11971338" y="5105400"/>
          <p14:tracePt t="54499" x="11971338" y="5078413"/>
          <p14:tracePt t="54515" x="11957050" y="5049838"/>
          <p14:tracePt t="54545" x="11957050" y="5037138"/>
          <p14:tracePt t="54632" x="11944350" y="5022850"/>
          <p14:tracePt t="54668" x="11930063" y="5022850"/>
          <p14:tracePt t="54863" x="11903075" y="5022850"/>
          <p14:tracePt t="54903" x="11903075" y="5049838"/>
          <p14:tracePt t="54935" x="11903075" y="5064125"/>
          <p14:tracePt t="54983" x="11903075" y="5078413"/>
          <p14:tracePt t="54999" x="11888788" y="5091113"/>
          <p14:tracePt t="55017" x="11888788" y="5105400"/>
          <p14:tracePt t="55032" x="11888788" y="5119688"/>
          <p14:tracePt t="55048" x="11874500" y="5119688"/>
          <p14:tracePt t="55055" x="11860213" y="5146675"/>
          <p14:tracePt t="55076" x="11860213" y="5160963"/>
          <p14:tracePt t="55094" x="11847513" y="5175250"/>
          <p14:tracePt t="55109" x="11847513" y="5187950"/>
          <p14:tracePt t="55176" x="11818938" y="5187950"/>
          <p14:tracePt t="55193" x="11806238" y="5187950"/>
          <p14:tracePt t="55206" x="11791950" y="5187950"/>
          <p14:tracePt t="55208" x="11777663" y="5187950"/>
          <p14:tracePt t="55236" x="11750675" y="5187950"/>
          <p14:tracePt t="55240" x="11723688" y="5202238"/>
          <p14:tracePt t="55247" x="11709400" y="5202238"/>
          <p14:tracePt t="55263" x="11682413" y="5216525"/>
          <p14:tracePt t="55283" x="11653838" y="5216525"/>
          <p14:tracePt t="55298" x="11626850" y="5216525"/>
          <p14:tracePt t="55316" x="11598275" y="5216525"/>
          <p14:tracePt t="55320" x="11585575" y="5216525"/>
          <p14:tracePt t="55327" x="11557000" y="5216525"/>
          <p14:tracePt t="55345" x="11515725" y="5216525"/>
          <p14:tracePt t="55364" x="11488738" y="5216525"/>
          <p14:tracePt t="55367" x="11461750" y="5216525"/>
          <p14:tracePt t="55393" x="11447463" y="5216525"/>
          <p14:tracePt t="55407" x="11433175" y="5216525"/>
          <p14:tracePt t="55426" x="11418888" y="5216525"/>
          <p14:tracePt t="55442" x="11406188" y="5216525"/>
          <p14:tracePt t="55447" x="11391900" y="5216525"/>
          <p14:tracePt t="55473" x="11377613" y="5175250"/>
          <p14:tracePt t="55487" x="11377613" y="5160963"/>
          <p14:tracePt t="55503" x="11377613" y="5146675"/>
          <p14:tracePt t="55539" x="11241088" y="4857750"/>
          <p14:tracePt t="55544" x="11226800" y="4802188"/>
          <p14:tracePt t="55551" x="11198225" y="4732338"/>
          <p14:tracePt t="55572" x="11144250" y="4608513"/>
          <p14:tracePt t="55576" x="11144250" y="4567238"/>
          <p14:tracePt t="55583" x="11129963" y="4525963"/>
          <p14:tracePt t="55599" x="11115675" y="4484688"/>
          <p14:tracePt t="55616" x="11102975" y="4402138"/>
          <p14:tracePt t="55629" x="11088688" y="4346575"/>
          <p14:tracePt t="55633" x="11061700" y="4291013"/>
          <p14:tracePt t="55639" x="11061700" y="4249738"/>
          <p14:tracePt t="55647" x="11047413" y="4194175"/>
          <p14:tracePt t="55655" x="11033125" y="4152900"/>
          <p14:tracePt t="55663" x="11020425" y="4084638"/>
          <p14:tracePt t="55677" x="11006138" y="4043363"/>
          <p14:tracePt t="55681" x="10991850" y="3987800"/>
          <p14:tracePt t="55687" x="10991850" y="3960813"/>
          <p14:tracePt t="55695" x="10977563" y="3905250"/>
          <p14:tracePt t="55710" x="10977563" y="3835400"/>
          <p14:tracePt t="55713" x="10964863" y="3767138"/>
          <p14:tracePt t="55719" x="10950575" y="3725863"/>
          <p14:tracePt t="55740" x="10909300" y="3587750"/>
          <p14:tracePt t="55757" x="10868025" y="3476625"/>
          <p14:tracePt t="55771" x="10812463" y="3367088"/>
          <p14:tracePt t="55776" x="10771188" y="3297238"/>
          <p14:tracePt t="55784" x="10744200" y="3270250"/>
          <p14:tracePt t="55793" x="10729913" y="3214688"/>
          <p14:tracePt t="55799" x="10729913" y="3173413"/>
          <p14:tracePt t="55807" x="10729913" y="3132138"/>
          <p14:tracePt t="55815" x="10729913" y="3063875"/>
          <p14:tracePt t="55835" x="10729913" y="2911475"/>
          <p14:tracePt t="55852" x="10715625" y="2759075"/>
          <p14:tracePt t="55856" x="10715625" y="2663825"/>
          <p14:tracePt t="55863" x="10702925" y="2566988"/>
          <p14:tracePt t="55880" x="10633075" y="2373313"/>
          <p14:tracePt t="55897" x="10579100" y="2193925"/>
          <p14:tracePt t="55913" x="10536238" y="2000250"/>
          <p14:tracePt t="55919" x="10494963" y="1917700"/>
          <p14:tracePt t="55927" x="10453688" y="1862138"/>
          <p14:tracePt t="55935" x="10426700" y="1766888"/>
          <p14:tracePt t="55943" x="10426700" y="1682750"/>
          <p14:tracePt t="55961" x="10385425" y="1558925"/>
          <p14:tracePt t="55977" x="10358438" y="1476375"/>
          <p14:tracePt t="55984" x="10358438" y="1435100"/>
          <p14:tracePt t="55991" x="10344150" y="1420813"/>
          <p14:tracePt t="56009" x="10329863" y="1393825"/>
          <p14:tracePt t="56026" x="10329863" y="1352550"/>
          <p14:tracePt t="56041" x="10329863" y="1323975"/>
          <p14:tracePt t="56063" x="10315575" y="1311275"/>
          <p14:tracePt t="56071" x="10315575" y="1296988"/>
          <p14:tracePt t="56089" x="10315575" y="1282700"/>
          <p14:tracePt t="56104" x="10315575" y="1270000"/>
          <p14:tracePt t="56123" x="10302875" y="1255713"/>
          <p14:tracePt t="56241" x="10302875" y="1270000"/>
          <p14:tracePt t="56257" x="10302875" y="1296988"/>
          <p14:tracePt t="56295" x="10302875" y="1352550"/>
          <p14:tracePt t="56303" x="10315575" y="1366838"/>
          <p14:tracePt t="56324" x="10329863" y="1393825"/>
          <p14:tracePt t="56342" x="10344150" y="1408113"/>
          <p14:tracePt t="56351" x="10344150" y="1420813"/>
          <p14:tracePt t="56359" x="10344150" y="1449388"/>
          <p14:tracePt t="56367" x="10358438" y="1449388"/>
          <p14:tracePt t="56386" x="10358438" y="1476375"/>
          <p14:tracePt t="56392" x="10358438" y="1490663"/>
          <p14:tracePt t="56399" x="10358438" y="1503363"/>
          <p14:tracePt t="56420" x="10371138" y="1531938"/>
          <p14:tracePt t="56424" x="10371138" y="1546225"/>
          <p14:tracePt t="56450" x="10385425" y="1587500"/>
          <p14:tracePt t="56465" x="10385425" y="1600200"/>
          <p14:tracePt t="56473" x="10385425" y="1614488"/>
          <p14:tracePt t="56479" x="10385425" y="1628775"/>
          <p14:tracePt t="56497" x="10399713" y="1655763"/>
          <p14:tracePt t="56712" x="10399713" y="1628775"/>
          <p14:tracePt t="56747" x="10385425" y="1587500"/>
          <p14:tracePt t="56752" x="10385425" y="1573213"/>
          <p14:tracePt t="56772" x="10385425" y="1546225"/>
          <p14:tracePt t="56775" x="10385425" y="1517650"/>
          <p14:tracePt t="56783" x="10371138" y="1490663"/>
          <p14:tracePt t="56804" x="10344150" y="1462088"/>
          <p14:tracePt t="56807" x="10344150" y="1420813"/>
          <p14:tracePt t="56815" x="10344150" y="1408113"/>
          <p14:tracePt t="56830" x="10344150" y="1393825"/>
          <p14:tracePt t="56847" x="10329863" y="1352550"/>
          <p14:tracePt t="56855" x="10329863" y="1323975"/>
          <p14:tracePt t="56879" x="10329863" y="1311275"/>
          <p14:tracePt t="56999" x="10315575" y="1311275"/>
          <p14:tracePt t="57007" x="10302875" y="1338263"/>
          <p14:tracePt t="57026" x="10302875" y="1379538"/>
          <p14:tracePt t="57032" x="10302875" y="1408113"/>
          <p14:tracePt t="57040" x="10302875" y="1449388"/>
          <p14:tracePt t="57060" x="10302875" y="1517650"/>
          <p14:tracePt t="57064" x="10302875" y="1531938"/>
          <p14:tracePt t="57072" x="10302875" y="1558925"/>
          <p14:tracePt t="57087" x="10302875" y="1573213"/>
          <p14:tracePt t="57103" x="10302875" y="1600200"/>
          <p14:tracePt t="57241" x="10302875" y="1614488"/>
          <p14:tracePt t="57281" x="10274300" y="1546225"/>
          <p14:tracePt t="57287" x="10261600" y="1490663"/>
          <p14:tracePt t="57295" x="10261600" y="1462088"/>
          <p14:tracePt t="57315" x="10233025" y="1408113"/>
          <p14:tracePt t="57319" x="10233025" y="1379538"/>
          <p14:tracePt t="57327" x="10233025" y="1352550"/>
          <p14:tracePt t="57335" x="10233025" y="1323975"/>
          <p14:tracePt t="57354" x="10220325" y="1296988"/>
          <p14:tracePt t="57455" x="10206038" y="1296988"/>
          <p14:tracePt t="57463" x="10206038" y="1311275"/>
          <p14:tracePt t="57483" x="10206038" y="1366838"/>
          <p14:tracePt t="57487" x="10206038" y="1408113"/>
          <p14:tracePt t="57495" x="10206038" y="1449388"/>
          <p14:tracePt t="57514" x="10206038" y="1531938"/>
          <p14:tracePt t="57535" x="10206038" y="1587500"/>
          <p14:tracePt t="57536" x="10206038" y="1614488"/>
          <p14:tracePt t="57543" x="10220325" y="1628775"/>
          <p14:tracePt t="57608" x="10233025" y="1614488"/>
          <p14:tracePt t="57625" x="10233025" y="1587500"/>
          <p14:tracePt t="57631" x="10233025" y="1558925"/>
          <p14:tracePt t="57639" x="10233025" y="1517650"/>
          <p14:tracePt t="57647" x="10233025" y="1476375"/>
          <p14:tracePt t="57655" x="10233025" y="1435100"/>
          <p14:tracePt t="57673" x="10233025" y="1366838"/>
          <p14:tracePt t="57689" x="10233025" y="1296988"/>
          <p14:tracePt t="57705" x="10233025" y="1228725"/>
          <p14:tracePt t="57712" x="10233025" y="1214438"/>
          <p14:tracePt t="57807" x="10233025" y="1228725"/>
          <p14:tracePt t="57815" x="10233025" y="1255713"/>
          <p14:tracePt t="57833" x="10233025" y="1323975"/>
          <p14:tracePt t="57839" x="10233025" y="1366838"/>
          <p14:tracePt t="57847" x="10233025" y="1393825"/>
          <p14:tracePt t="57868" x="10233025" y="1449388"/>
          <p14:tracePt t="57871" x="10233025" y="1476375"/>
          <p14:tracePt t="57879" x="10233025" y="1503363"/>
          <p14:tracePt t="57974" x="10233025" y="1490663"/>
          <p14:tracePt t="57983" x="10233025" y="1462088"/>
          <p14:tracePt t="58004" x="10233025" y="1435100"/>
          <p14:tracePt t="58008" x="10233025" y="1379538"/>
          <p14:tracePt t="58015" x="10233025" y="1352550"/>
          <p14:tracePt t="58035" x="10206038" y="1296988"/>
          <p14:tracePt t="58111" x="10206038" y="1311275"/>
          <p14:tracePt t="58133" x="10206038" y="1352550"/>
          <p14:tracePt t="58134" x="10206038" y="1379538"/>
          <p14:tracePt t="58143" x="10206038" y="1420813"/>
          <p14:tracePt t="58164" x="10206038" y="1476375"/>
          <p14:tracePt t="58168" x="10206038" y="1503363"/>
          <p14:tracePt t="58175" x="10206038" y="1531938"/>
          <p14:tracePt t="58196" x="10206038" y="1587500"/>
          <p14:tracePt t="58199" x="10206038" y="1600200"/>
          <p14:tracePt t="58295" x="10206038" y="1587500"/>
          <p14:tracePt t="58303" x="10206038" y="1558925"/>
          <p14:tracePt t="58323" x="10206038" y="1503363"/>
          <p14:tracePt t="58327" x="10206038" y="1462088"/>
          <p14:tracePt t="58335" x="10206038" y="1449388"/>
          <p14:tracePt t="58353" x="10191750" y="1393825"/>
          <p14:tracePt t="58370" x="10191750" y="1366838"/>
          <p14:tracePt t="58433" x="10179050" y="1366838"/>
          <p14:tracePt t="58439" x="10179050" y="1379538"/>
          <p14:tracePt t="58447" x="10179050" y="1393825"/>
          <p14:tracePt t="58468" x="10179050" y="1449388"/>
          <p14:tracePt t="58472" x="10179050" y="1490663"/>
          <p14:tracePt t="58479" x="10179050" y="1531938"/>
          <p14:tracePt t="58498" x="10179050" y="1600200"/>
          <p14:tracePt t="58530" x="10179050" y="1655763"/>
          <p14:tracePt t="58532" x="10179050" y="1670050"/>
          <p14:tracePt t="58615" x="10179050" y="1641475"/>
          <p14:tracePt t="58623" x="10179050" y="1628775"/>
          <p14:tracePt t="58642" x="10179050" y="1587500"/>
          <p14:tracePt t="58647" x="10179050" y="1558925"/>
          <p14:tracePt t="58655" x="10179050" y="1517650"/>
          <p14:tracePt t="58675" x="10179050" y="1503363"/>
          <p14:tracePt t="58679" x="10179050" y="1476375"/>
          <p14:tracePt t="58759" x="10179050" y="1490663"/>
          <p14:tracePt t="58767" x="10179050" y="1517650"/>
          <p14:tracePt t="58787" x="10179050" y="1558925"/>
          <p14:tracePt t="58791" x="10179050" y="1600200"/>
          <p14:tracePt t="58799" x="10179050" y="1641475"/>
          <p14:tracePt t="58813" x="10179050" y="1670050"/>
          <p14:tracePt t="58831" x="10179050" y="1682750"/>
          <p14:tracePt t="58844" x="10179050" y="1711325"/>
          <p14:tracePt t="58927" x="10179050" y="1697038"/>
          <p14:tracePt t="58943" x="10179050" y="1670050"/>
          <p14:tracePt t="58962" x="10179050" y="1614488"/>
          <p14:tracePt t="58968" x="10179050" y="1587500"/>
          <p14:tracePt t="58989" x="10179050" y="1546225"/>
          <p14:tracePt t="58991" x="10179050" y="1531938"/>
          <p14:tracePt t="59063" x="10164763" y="1531938"/>
          <p14:tracePt t="59071" x="10164763" y="1546225"/>
          <p14:tracePt t="59089" x="10164763" y="1558925"/>
          <p14:tracePt t="59095" x="10150475" y="1600200"/>
          <p14:tracePt t="59103" x="10150475" y="1628775"/>
          <p14:tracePt t="59148" x="10150475" y="1725613"/>
          <p14:tracePt t="59247" x="10150475" y="1711325"/>
          <p14:tracePt t="59256" x="10150475" y="1697038"/>
          <p14:tracePt t="59264" x="10150475" y="1655763"/>
          <p14:tracePt t="59283" x="10150475" y="1600200"/>
          <p14:tracePt t="59288" x="10150475" y="1587500"/>
          <p14:tracePt t="59296" x="10150475" y="1558925"/>
          <p14:tracePt t="59309" x="10150475" y="1531938"/>
          <p14:tracePt t="59378" x="10137775" y="1546225"/>
          <p14:tracePt t="59391" x="10137775" y="1573213"/>
          <p14:tracePt t="59410" x="10137775" y="1641475"/>
          <p14:tracePt t="59415" x="10137775" y="1682750"/>
          <p14:tracePt t="59437" x="10137775" y="1697038"/>
          <p14:tracePt t="59442" x="10137775" y="1725613"/>
          <p14:tracePt t="59517" x="10137775" y="1711325"/>
          <p14:tracePt t="59527" x="10137775" y="1682750"/>
          <p14:tracePt t="59536" x="10137775" y="1655763"/>
          <p14:tracePt t="59553" x="10137775" y="1587500"/>
          <p14:tracePt t="59559" x="10137775" y="1558925"/>
          <p14:tracePt t="59579" x="10137775" y="1503363"/>
          <p14:tracePt t="59597" x="10137775" y="1476375"/>
          <p14:tracePt t="59690" x="10137775" y="1490663"/>
          <p14:tracePt t="59704" x="10137775" y="1531938"/>
          <p14:tracePt t="59711" x="10137775" y="1546225"/>
          <p14:tracePt t="59719" x="10137775" y="1587500"/>
          <p14:tracePt t="59738" x="10137775" y="1614488"/>
          <p14:tracePt t="59801" x="10150475" y="1600200"/>
          <p14:tracePt t="59817" x="10150475" y="1587500"/>
          <p14:tracePt t="59831" x="10150475" y="1558925"/>
          <p14:tracePt t="59839" x="10150475" y="1546225"/>
          <p14:tracePt t="59847" x="10150475" y="1531938"/>
          <p14:tracePt t="59865" x="10150475" y="1503363"/>
          <p14:tracePt t="59943" x="10150475" y="1517650"/>
          <p14:tracePt t="59963" x="10150475" y="1546225"/>
          <p14:tracePt t="59968" x="10150475" y="1558925"/>
          <p14:tracePt t="59975" x="10150475" y="1573213"/>
          <p14:tracePt t="59983" x="10150475" y="1600200"/>
          <p14:tracePt t="59991" x="10150475" y="1614488"/>
          <p14:tracePt t="60009" x="10150475" y="1628775"/>
          <p14:tracePt t="60100" x="10150475" y="1614488"/>
          <p14:tracePt t="60104" x="10150475" y="1587500"/>
          <p14:tracePt t="60111" x="10164763" y="1573213"/>
          <p14:tracePt t="60121" x="10164763" y="1558925"/>
          <p14:tracePt t="60137" x="10164763" y="1531938"/>
          <p14:tracePt t="60181" x="10164763" y="1517650"/>
          <p14:tracePt t="60228" x="10150475" y="1546225"/>
          <p14:tracePt t="60244" x="10150475" y="1600200"/>
          <p14:tracePt t="60249" x="10150475" y="1614488"/>
          <p14:tracePt t="60255" x="10150475" y="1641475"/>
          <p14:tracePt t="60276" x="10150475" y="1655763"/>
          <p14:tracePt t="60367" x="10150475" y="1641475"/>
          <p14:tracePt t="60376" x="10150475" y="1628775"/>
          <p14:tracePt t="60391" x="10150475" y="1614488"/>
          <p14:tracePt t="60392" x="10150475" y="1587500"/>
          <p14:tracePt t="60399" x="10150475" y="1573213"/>
          <p14:tracePt t="60495" x="10150475" y="1587500"/>
          <p14:tracePt t="60504" x="10150475" y="1600200"/>
          <p14:tracePt t="60521" x="10150475" y="1614488"/>
          <p14:tracePt t="60599" x="10150475" y="1600200"/>
          <p14:tracePt t="60607" x="10150475" y="1587500"/>
          <p14:tracePt t="60615" x="10150475" y="1573213"/>
          <p14:tracePt t="60630" x="10150475" y="1558925"/>
          <p14:tracePt t="60632" x="10150475" y="1531938"/>
          <p14:tracePt t="60639" x="10150475" y="1517650"/>
          <p14:tracePt t="60727" x="10150475" y="1531938"/>
          <p14:tracePt t="60735" x="10150475" y="1558925"/>
          <p14:tracePt t="60744" x="10150475" y="1573213"/>
          <p14:tracePt t="60758" x="10164763" y="1600200"/>
          <p14:tracePt t="60760" x="10164763" y="1641475"/>
          <p14:tracePt t="60768" x="10164763" y="1670050"/>
          <p14:tracePt t="60787" x="10164763" y="1682750"/>
          <p14:tracePt t="60824" x="10179050" y="1682750"/>
          <p14:tracePt t="60840" x="10191750" y="1670050"/>
          <p14:tracePt t="60847" x="10191750" y="1641475"/>
          <p14:tracePt t="60858" x="10191750" y="1600200"/>
          <p14:tracePt t="60863" x="10206038" y="1573213"/>
          <p14:tracePt t="60884" x="10220325" y="1490663"/>
          <p14:tracePt t="60899" x="10220325" y="1449388"/>
          <p14:tracePt t="60975" x="10220325" y="1435100"/>
          <p14:tracePt t="60984" x="10233025" y="1435100"/>
          <p14:tracePt t="60998" x="10247313" y="1449388"/>
          <p14:tracePt t="60999" x="10274300" y="1462088"/>
          <p14:tracePt t="61007" x="10344150" y="1476375"/>
          <p14:tracePt t="61017" x="10426700" y="1490663"/>
          <p14:tracePt t="61023" x="10523538" y="1517650"/>
          <p14:tracePt t="61043" x="10715625" y="1517650"/>
          <p14:tracePt t="61059" x="10853738" y="1517650"/>
          <p14:tracePt t="61076" x="10923588" y="1503363"/>
          <p14:tracePt t="61095" x="10923588" y="1490663"/>
          <p14:tracePt t="61103" x="10936288" y="1476375"/>
          <p14:tracePt t="61113" x="10936288" y="1462088"/>
          <p14:tracePt t="61119" x="10950575" y="1449388"/>
          <p14:tracePt t="61135" x="10950575" y="1435100"/>
          <p14:tracePt t="61152" x="10950575" y="1420813"/>
          <p14:tracePt t="61170" x="10950575" y="1408113"/>
          <p14:tracePt t="61202" x="10950575" y="1393825"/>
          <p14:tracePt t="61207" x="10964863" y="1379538"/>
          <p14:tracePt t="61249" x="10991850" y="1352550"/>
          <p14:tracePt t="61264" x="11020425" y="1338263"/>
          <p14:tracePt t="61279" x="11033125" y="1338263"/>
          <p14:tracePt t="61287" x="11047413" y="1323975"/>
          <p14:tracePt t="61309" x="11061700" y="1311275"/>
          <p14:tracePt t="61327" x="11144250" y="1241425"/>
          <p14:tracePt t="61340" x="11185525" y="1228725"/>
          <p14:tracePt t="61342" x="11226800" y="1187450"/>
          <p14:tracePt t="61345" x="11253788" y="1158875"/>
          <p14:tracePt t="61352" x="11282363" y="1117600"/>
          <p14:tracePt t="61359" x="11309350" y="1090613"/>
          <p14:tracePt t="61368" x="11336338" y="1062038"/>
          <p14:tracePt t="61387" x="11377613" y="1035050"/>
          <p14:tracePt t="61390" x="11406188" y="1020763"/>
          <p14:tracePt t="61404" x="11418888" y="1008063"/>
          <p14:tracePt t="61407" x="11433175" y="993775"/>
          <p14:tracePt t="61422" x="11447463" y="965200"/>
          <p14:tracePt t="61424" x="11447463" y="952500"/>
          <p14:tracePt t="61432" x="11461750" y="952500"/>
          <p14:tracePt t="61455" x="11474450" y="938213"/>
          <p14:tracePt t="61484" x="11474450" y="923925"/>
          <p14:tracePt t="61500" x="11488738" y="911225"/>
          <p14:tracePt t="61527" x="11503025" y="911225"/>
          <p14:tracePt t="61543" x="11503025" y="896938"/>
          <p14:tracePt t="61560" x="11530013" y="896938"/>
          <p14:tracePt t="61577" x="11544300" y="896938"/>
          <p14:tracePt t="61615" x="11557000" y="869950"/>
          <p14:tracePt t="61857" x="11557000" y="882650"/>
          <p14:tracePt t="61865" x="11557000" y="896938"/>
          <p14:tracePt t="61872" x="11544300" y="911225"/>
          <p14:tracePt t="61909" x="11515725" y="952500"/>
          <p14:tracePt t="61928" x="11474450" y="1008063"/>
          <p14:tracePt t="61935" x="11461750" y="1035050"/>
          <p14:tracePt t="61956" x="11447463" y="1062038"/>
          <p14:tracePt t="61973" x="11433175" y="1131888"/>
          <p14:tracePt t="61988" x="11418888" y="1241425"/>
          <p14:tracePt t="61992" x="11418888" y="1282700"/>
          <p14:tracePt t="61999" x="11418888" y="1352550"/>
          <p14:tracePt t="62007" x="11418888" y="1408113"/>
          <p14:tracePt t="62015" x="11418888" y="1462088"/>
          <p14:tracePt t="62035" x="11418888" y="1531938"/>
          <p14:tracePt t="62038" x="11418888" y="1573213"/>
          <p14:tracePt t="62054" x="11418888" y="1655763"/>
          <p14:tracePt t="62069" x="11418888" y="1697038"/>
          <p14:tracePt t="62071" x="11447463" y="1752600"/>
          <p14:tracePt t="62079" x="11461750" y="1793875"/>
          <p14:tracePt t="62087" x="11461750" y="1820863"/>
          <p14:tracePt t="62095" x="11474450" y="1849438"/>
          <p14:tracePt t="62106" x="11488738" y="1862138"/>
          <p14:tracePt t="62164" x="11503025" y="1862138"/>
          <p14:tracePt t="62169" x="11515725" y="1876425"/>
          <p14:tracePt t="62184" x="11530013" y="1876425"/>
          <p14:tracePt t="62199" x="11530013" y="1890713"/>
          <p14:tracePt t="62217" x="11557000" y="1890713"/>
          <p14:tracePt t="62231" x="11557000" y="1917700"/>
          <p14:tracePt t="62258" x="11585575" y="1931988"/>
          <p14:tracePt t="62273" x="11585575" y="1946275"/>
          <p14:tracePt t="62280" x="11598275" y="1958975"/>
          <p14:tracePt t="62287" x="11598275" y="1973263"/>
          <p14:tracePt t="62321" x="11612563" y="1987550"/>
          <p14:tracePt t="62407" x="11626850" y="1987550"/>
          <p14:tracePt t="62447" x="11626850" y="1973263"/>
          <p14:tracePt t="62471" x="11639550" y="1946275"/>
          <p14:tracePt t="62479" x="11639550" y="1931988"/>
          <p14:tracePt t="62499" x="11639550" y="1917700"/>
          <p14:tracePt t="62535" x="11639550" y="1890713"/>
          <p14:tracePt t="62536" x="11639550" y="1876425"/>
          <p14:tracePt t="62556" x="11639550" y="1862138"/>
          <p14:tracePt t="62574" x="11639550" y="1835150"/>
          <p14:tracePt t="62575" x="11639550" y="1820863"/>
          <p14:tracePt t="62591" x="11639550" y="1793875"/>
          <p14:tracePt t="62621" x="11639550" y="1779588"/>
          <p14:tracePt t="62636" x="11639550" y="1752600"/>
          <p14:tracePt t="62639" x="11626850" y="1738313"/>
          <p14:tracePt t="62652" x="11612563" y="1738313"/>
          <p14:tracePt t="62655" x="11598275" y="1711325"/>
          <p14:tracePt t="62663" x="11585575" y="1697038"/>
          <p14:tracePt t="62671" x="11585575" y="1682750"/>
          <p14:tracePt t="62679" x="11571288" y="1682750"/>
          <p14:tracePt t="62699" x="11544300" y="1670050"/>
          <p14:tracePt t="62718" x="11530013" y="1670050"/>
          <p14:tracePt t="62743" x="11503025" y="1670050"/>
          <p14:tracePt t="62782" x="11488738" y="1670050"/>
          <p14:tracePt t="62798" x="11474450" y="1670050"/>
          <p14:tracePt t="62807" x="11461750" y="1670050"/>
          <p14:tracePt t="62829" x="11433175" y="1670050"/>
          <p14:tracePt t="62859" x="11406188" y="1670050"/>
          <p14:tracePt t="62864" x="11391900" y="1670050"/>
          <p14:tracePt t="62882" x="11377613" y="1670050"/>
          <p14:tracePt t="62895" x="11364913" y="1670050"/>
          <p14:tracePt t="62926" x="11350625" y="1670050"/>
          <p14:tracePt t="62935" x="11336338" y="1670050"/>
          <p14:tracePt t="62989" x="11323638" y="1670050"/>
          <p14:tracePt t="63035" x="11309350" y="1670050"/>
          <p14:tracePt t="63047" x="11282363" y="1670050"/>
          <p14:tracePt t="63056" x="11268075" y="1670050"/>
          <p14:tracePt t="63063" x="11253788" y="1670050"/>
          <p14:tracePt t="63084" x="11226800" y="1682750"/>
          <p14:tracePt t="63098" x="11212513" y="1697038"/>
          <p14:tracePt t="63116" x="11185525" y="1711325"/>
          <p14:tracePt t="63127" x="11171238" y="1711325"/>
          <p14:tracePt t="63146" x="11171238" y="1725613"/>
          <p14:tracePt t="63165" x="11144250" y="1738313"/>
          <p14:tracePt t="63181" x="11129963" y="1752600"/>
          <p14:tracePt t="63185" x="11129963" y="1766888"/>
          <p14:tracePt t="63191" x="11115675" y="1766888"/>
          <p14:tracePt t="63207" x="11102975" y="1779588"/>
          <p14:tracePt t="63224" x="11102975" y="1793875"/>
          <p14:tracePt t="63241" x="11074400" y="1820863"/>
          <p14:tracePt t="63258" x="11074400" y="1849438"/>
          <p14:tracePt t="63271" x="11047413" y="1862138"/>
          <p14:tracePt t="63288" x="11047413" y="1876425"/>
          <p14:tracePt t="63306" x="11047413" y="1905000"/>
          <p14:tracePt t="63322" x="11047413" y="1931988"/>
          <p14:tracePt t="63328" x="11033125" y="1946275"/>
          <p14:tracePt t="63335" x="11033125" y="1958975"/>
          <p14:tracePt t="63354" x="11033125" y="1987550"/>
          <p14:tracePt t="63368" x="11033125" y="2028825"/>
          <p14:tracePt t="63383" x="11033125" y="2041525"/>
          <p14:tracePt t="63398" x="11033125" y="2055813"/>
          <p14:tracePt t="63401" x="11033125" y="2070100"/>
          <p14:tracePt t="63429" x="11033125" y="2097088"/>
          <p14:tracePt t="63433" x="11033125" y="2111375"/>
          <p14:tracePt t="63439" x="11033125" y="2125663"/>
          <p14:tracePt t="63455" x="11033125" y="2152650"/>
          <p14:tracePt t="63471" x="11033125" y="2166938"/>
          <p14:tracePt t="63492" x="11033125" y="2179638"/>
          <p14:tracePt t="63509" x="11033125" y="2235200"/>
          <p14:tracePt t="63528" x="11033125" y="2263775"/>
          <p14:tracePt t="63529" x="11033125" y="2276475"/>
          <p14:tracePt t="63535" x="11033125" y="2305050"/>
          <p14:tracePt t="63556" x="11033125" y="2317750"/>
          <p14:tracePt t="63560" x="11033125" y="2332038"/>
          <p14:tracePt t="63567" x="11033125" y="2359025"/>
          <p14:tracePt t="63588" x="11033125" y="2387600"/>
          <p14:tracePt t="63599" x="11033125" y="2400300"/>
          <p14:tracePt t="63620" x="11033125" y="2443163"/>
          <p14:tracePt t="63631" x="11033125" y="2455863"/>
          <p14:tracePt t="63648" x="11033125" y="2470150"/>
          <p14:tracePt t="63667" x="11033125" y="2484438"/>
          <p14:tracePt t="63696" x="11033125" y="2497138"/>
          <p14:tracePt t="63730" x="11033125" y="2525713"/>
          <p14:tracePt t="63762" x="11033125" y="2552700"/>
          <p14:tracePt t="63782" x="11033125" y="2579688"/>
          <p14:tracePt t="63791" x="11033125" y="2608263"/>
          <p14:tracePt t="63811" x="11020425" y="2635250"/>
          <p14:tracePt t="63827" x="11006138" y="2663825"/>
          <p14:tracePt t="63842" x="10991850" y="2690813"/>
          <p14:tracePt t="63848" x="10991850" y="2717800"/>
          <p14:tracePt t="63874" x="10977563" y="2759075"/>
          <p14:tracePt t="63890" x="10977563" y="2801938"/>
          <p14:tracePt t="63906" x="10950575" y="2870200"/>
          <p14:tracePt t="63912" x="10950575" y="2911475"/>
          <p14:tracePt t="63919" x="10936288" y="2952750"/>
          <p14:tracePt t="63938" x="10923588" y="3022600"/>
          <p14:tracePt t="63943" x="10909300" y="3063875"/>
          <p14:tracePt t="63951" x="10909300" y="3090863"/>
          <p14:tracePt t="63968" x="10841038" y="3201988"/>
          <p14:tracePt t="63975" x="10841038" y="3214688"/>
          <p14:tracePt t="63983" x="10841038" y="3228975"/>
          <p14:tracePt t="63997" x="10826750" y="3270250"/>
          <p14:tracePt t="64000" x="10812463" y="3284538"/>
          <p14:tracePt t="64007" x="10812463" y="3311525"/>
          <p14:tracePt t="64028" x="10812463" y="3325813"/>
          <p14:tracePt t="64030" x="10812463" y="3352800"/>
          <p14:tracePt t="64046" x="10799763" y="3408363"/>
          <p14:tracePt t="64060" x="10799763" y="3422650"/>
          <p14:tracePt t="64062" x="10799763" y="3449638"/>
          <p14:tracePt t="64064" x="10785475" y="3490913"/>
          <p14:tracePt t="64071" x="10771188" y="3517900"/>
          <p14:tracePt t="64079" x="10688638" y="3602038"/>
          <p14:tracePt t="64087" x="10647363" y="3670300"/>
          <p14:tracePt t="64107" x="10633075" y="3725863"/>
          <p14:tracePt t="64123" x="10633075" y="3767138"/>
          <p14:tracePt t="64126" x="10633075" y="3781425"/>
          <p14:tracePt t="64140" x="10633075" y="3808413"/>
          <p14:tracePt t="64143" x="10633075" y="3822700"/>
          <p14:tracePt t="64151" x="10633075" y="3835400"/>
          <p14:tracePt t="64159" x="10633075" y="3849688"/>
          <p14:tracePt t="64187" x="10633075" y="3876675"/>
          <p14:tracePt t="64206" x="10633075" y="3890963"/>
          <p14:tracePt t="64222" x="10633075" y="3960813"/>
          <p14:tracePt t="64223" x="10633075" y="3987800"/>
          <p14:tracePt t="64231" x="10633075" y="4014788"/>
          <p14:tracePt t="64239" x="10633075" y="4043363"/>
          <p14:tracePt t="64247" x="10633075" y="4084638"/>
          <p14:tracePt t="64257" x="10633075" y="4111625"/>
          <p14:tracePt t="64263" x="10633075" y="4140200"/>
          <p14:tracePt t="64271" x="10633075" y="4181475"/>
          <p14:tracePt t="64279" x="10633075" y="4208463"/>
          <p14:tracePt t="64298" x="10633075" y="4249738"/>
          <p14:tracePt t="64317" x="10674350" y="4291013"/>
          <p14:tracePt t="64347" x="10729913" y="4387850"/>
          <p14:tracePt t="64352" x="10756900" y="4414838"/>
          <p14:tracePt t="64359" x="10756900" y="4429125"/>
          <p14:tracePt t="64380" x="10771188" y="4443413"/>
          <p14:tracePt t="64383" x="10785475" y="4457700"/>
          <p14:tracePt t="64391" x="10799763" y="4470400"/>
          <p14:tracePt t="64410" x="10812463" y="4484688"/>
          <p14:tracePt t="64428" x="10841038" y="4498975"/>
          <p14:tracePt t="64444" x="10853738" y="4511675"/>
          <p14:tracePt t="64448" x="10868025" y="4511675"/>
          <p14:tracePt t="64456" x="10882313" y="4511675"/>
          <p14:tracePt t="64463" x="10895013" y="4511675"/>
          <p14:tracePt t="64471" x="10909300" y="4525963"/>
          <p14:tracePt t="64487" x="10936288" y="4540250"/>
          <p14:tracePt t="64506" x="11006138" y="4581525"/>
          <p14:tracePt t="64523" x="11033125" y="4622800"/>
          <p14:tracePt t="64528" x="11047413" y="4622800"/>
          <p14:tracePt t="64535" x="11061700" y="4622800"/>
          <p14:tracePt t="64553" x="11102975" y="4637088"/>
          <p14:tracePt t="64567" x="11129963" y="4637088"/>
          <p14:tracePt t="64585" x="11144250" y="4649788"/>
          <p14:tracePt t="64602" x="11185525" y="4649788"/>
          <p14:tracePt t="64608" x="11198225" y="4649788"/>
          <p14:tracePt t="64615" x="11226800" y="4649788"/>
          <p14:tracePt t="64634" x="11268075" y="4649788"/>
          <p14:tracePt t="64648" x="11309350" y="4649788"/>
          <p14:tracePt t="64665" x="11336338" y="4649788"/>
          <p14:tracePt t="64672" x="11350625" y="4649788"/>
          <p14:tracePt t="64679" x="11377613" y="4649788"/>
          <p14:tracePt t="64697" x="11447463" y="4649788"/>
          <p14:tracePt t="64713" x="11503025" y="4637088"/>
          <p14:tracePt t="64719" x="11530013" y="4637088"/>
          <p14:tracePt t="64727" x="11557000" y="4622800"/>
          <p14:tracePt t="64745" x="11612563" y="4608513"/>
          <p14:tracePt t="64751" x="11626850" y="4594225"/>
          <p14:tracePt t="64759" x="11639550" y="4594225"/>
          <p14:tracePt t="64775" x="11682413" y="4581525"/>
          <p14:tracePt t="64783" x="11709400" y="4567238"/>
          <p14:tracePt t="64791" x="11723688" y="4540250"/>
          <p14:tracePt t="64807" x="11750675" y="4525963"/>
          <p14:tracePt t="64825" x="11818938" y="4443413"/>
          <p14:tracePt t="64840" x="11860213" y="4373563"/>
          <p14:tracePt t="64848" x="11874500" y="4332288"/>
          <p14:tracePt t="64855" x="11903075" y="4305300"/>
          <p14:tracePt t="64864" x="11903075" y="4291013"/>
          <p14:tracePt t="64871" x="11915775" y="4249738"/>
          <p14:tracePt t="64885" x="11930063" y="4194175"/>
          <p14:tracePt t="64904" x="11957050" y="4056063"/>
          <p14:tracePt t="64919" x="11957050" y="4014788"/>
          <p14:tracePt t="64921" x="11957050" y="3960813"/>
          <p14:tracePt t="64927" x="11957050" y="3946525"/>
          <p14:tracePt t="64935" x="11957050" y="3905250"/>
          <p14:tracePt t="64943" x="11957050" y="3863975"/>
          <p14:tracePt t="64951" x="11957050" y="3822700"/>
          <p14:tracePt t="64965" x="11957050" y="3781425"/>
          <p14:tracePt t="64984" x="11957050" y="3752850"/>
          <p14:tracePt t="64985" x="11957050" y="3670300"/>
          <p14:tracePt t="64999" x="11957050" y="3629025"/>
          <p14:tracePt t="65001" x="11957050" y="3602038"/>
          <p14:tracePt t="65008" x="11957050" y="3560763"/>
          <p14:tracePt t="65015" x="11957050" y="3532188"/>
          <p14:tracePt t="65030" x="11957050" y="3490913"/>
          <p14:tracePt t="65046" x="11957050" y="3449638"/>
          <p14:tracePt t="65049" x="11957050" y="3408363"/>
          <p14:tracePt t="65077" x="11957050" y="3352800"/>
          <p14:tracePt t="65080" x="11957050" y="3311525"/>
          <p14:tracePt t="65087" x="11957050" y="3270250"/>
          <p14:tracePt t="65095" x="11957050" y="3243263"/>
          <p14:tracePt t="65104" x="11957050" y="3214688"/>
          <p14:tracePt t="65111" x="11957050" y="3173413"/>
          <p14:tracePt t="65126" x="11957050" y="3132138"/>
          <p14:tracePt t="65145" x="11944350" y="3022600"/>
          <p14:tracePt t="65160" x="11930063" y="2925763"/>
          <p14:tracePt t="65167" x="11930063" y="2884488"/>
          <p14:tracePt t="65176" x="11930063" y="2828925"/>
          <p14:tracePt t="65183" x="11930063" y="2773363"/>
          <p14:tracePt t="65205" x="11930063" y="2690813"/>
          <p14:tracePt t="65220" x="11930063" y="2608263"/>
          <p14:tracePt t="65224" x="11930063" y="2566988"/>
          <p14:tracePt t="65231" x="11930063" y="2511425"/>
          <p14:tracePt t="65251" x="11930063" y="2428875"/>
          <p14:tracePt t="65255" x="11930063" y="2387600"/>
          <p14:tracePt t="65263" x="11944350" y="2359025"/>
          <p14:tracePt t="65284" x="11957050" y="2276475"/>
          <p14:tracePt t="65301" x="11957050" y="2208213"/>
          <p14:tracePt t="65316" x="11957050" y="2152650"/>
          <p14:tracePt t="65321" x="11957050" y="2138363"/>
          <p14:tracePt t="65327" x="11957050" y="2111375"/>
          <p14:tracePt t="65336" x="11957050" y="2097088"/>
          <p14:tracePt t="65343" x="11957050" y="2084388"/>
          <p14:tracePt t="65363" x="11957050" y="2041525"/>
          <p14:tracePt t="65380" x="11957050" y="1987550"/>
          <p14:tracePt t="65394" x="11930063" y="1931988"/>
          <p14:tracePt t="65400" x="11930063" y="1917700"/>
          <p14:tracePt t="65407" x="11930063" y="1890713"/>
          <p14:tracePt t="65426" x="11903075" y="1835150"/>
          <p14:tracePt t="65431" x="11903075" y="1820863"/>
          <p14:tracePt t="65439" x="11888788" y="1808163"/>
          <p14:tracePt t="65458" x="11860213" y="1779588"/>
          <p14:tracePt t="65474" x="11847513" y="1766888"/>
          <p14:tracePt t="65480" x="11833225" y="1752600"/>
          <p14:tracePt t="65584" x="11806238" y="1752600"/>
          <p14:tracePt t="65599" x="11777663" y="1752600"/>
          <p14:tracePt t="65620" x="11764963" y="1752600"/>
          <p14:tracePt t="65623" x="11750675" y="1752600"/>
          <p14:tracePt t="65631" x="11736388" y="1752600"/>
          <p14:tracePt t="65648" x="11723688" y="1752600"/>
          <p14:tracePt t="65662" x="11723688" y="1738313"/>
          <p14:tracePt t="65679" x="11668125" y="1725613"/>
          <p14:tracePt t="65681" x="11639550" y="1725613"/>
          <p14:tracePt t="65699" x="11626850" y="1725613"/>
          <p14:tracePt t="65703" x="11598275" y="1725613"/>
          <p14:tracePt t="65732" x="11571288" y="1725613"/>
          <p14:tracePt t="65735" x="11557000" y="1725613"/>
          <p14:tracePt t="65760" x="11544300" y="1725613"/>
          <p14:tracePt t="65806" x="11530013" y="1725613"/>
          <p14:tracePt t="65928" x="11503025" y="1725613"/>
          <p14:tracePt t="65962" x="11433175" y="1725613"/>
          <p14:tracePt t="65968" x="11406188" y="1725613"/>
          <p14:tracePt t="65975" x="11391900" y="1725613"/>
          <p14:tracePt t="65999" x="11364913" y="1725613"/>
          <p14:tracePt t="66001" x="11336338" y="1725613"/>
          <p14:tracePt t="66028" x="11309350" y="1725613"/>
          <p14:tracePt t="66059" x="11282363" y="1725613"/>
          <p14:tracePt t="66064" x="11268075" y="1725613"/>
          <p14:tracePt t="66083" x="11241088" y="1725613"/>
          <p14:tracePt t="66109" x="11226800" y="1738313"/>
          <p14:tracePt t="66124" x="11212513" y="1738313"/>
          <p14:tracePt t="66126" x="11212513" y="1766888"/>
          <p14:tracePt t="66144" x="11198225" y="1793875"/>
          <p14:tracePt t="66151" x="11185525" y="1793875"/>
          <p14:tracePt t="66159" x="11185525" y="1808163"/>
          <p14:tracePt t="66176" x="11171238" y="1835150"/>
          <p14:tracePt t="66178" x="11156950" y="1849438"/>
          <p14:tracePt t="66183" x="11144250" y="1862138"/>
          <p14:tracePt t="66205" x="11129963" y="1890713"/>
          <p14:tracePt t="66222" x="11115675" y="1931988"/>
          <p14:tracePt t="66235" x="11102975" y="1946275"/>
          <p14:tracePt t="66237" x="11088688" y="1958975"/>
          <p14:tracePt t="66240" x="11088688" y="1987550"/>
          <p14:tracePt t="66285" x="11074400" y="2014538"/>
          <p14:tracePt t="66314" x="11074400" y="2041525"/>
          <p14:tracePt t="66327" x="11061700" y="2070100"/>
          <p14:tracePt t="66351" x="11061700" y="2097088"/>
          <p14:tracePt t="66359" x="11061700" y="2125663"/>
          <p14:tracePt t="66376" x="11033125" y="2152650"/>
          <p14:tracePt t="66407" x="11020425" y="2166938"/>
          <p14:tracePt t="66410" x="11006138" y="2208213"/>
          <p14:tracePt t="66423" x="11006138" y="2235200"/>
          <p14:tracePt t="66441" x="10991850" y="2290763"/>
          <p14:tracePt t="66456" x="10977563" y="2317750"/>
          <p14:tracePt t="66474" x="10977563" y="2346325"/>
          <p14:tracePt t="66480" x="10977563" y="2359025"/>
          <p14:tracePt t="66487" x="10977563" y="2373313"/>
          <p14:tracePt t="66495" x="10977563" y="2387600"/>
          <p14:tracePt t="66521" x="10977563" y="2414588"/>
          <p14:tracePt t="66527" x="10977563" y="2428875"/>
          <p14:tracePt t="66535" x="10977563" y="2443163"/>
          <p14:tracePt t="66553" x="10977563" y="2470150"/>
          <p14:tracePt t="66559" x="10977563" y="2484438"/>
          <p14:tracePt t="66567" x="10977563" y="2497138"/>
          <p14:tracePt t="66585" x="10977563" y="2525713"/>
          <p14:tracePt t="66601" x="10977563" y="2566988"/>
          <p14:tracePt t="66615" x="10977563" y="2593975"/>
          <p14:tracePt t="66631" x="10977563" y="2608263"/>
          <p14:tracePt t="66634" x="10977563" y="2622550"/>
          <p14:tracePt t="66639" x="10977563" y="2635250"/>
          <p14:tracePt t="66660" x="10977563" y="2663825"/>
          <p14:tracePt t="66678" x="10977563" y="2690813"/>
          <p14:tracePt t="66693" x="10977563" y="2717800"/>
          <p14:tracePt t="66696" x="10977563" y="2746375"/>
          <p14:tracePt t="66703" x="10977563" y="2787650"/>
          <p14:tracePt t="66725" x="10977563" y="2801938"/>
          <p14:tracePt t="66742" x="10977563" y="2855913"/>
          <p14:tracePt t="66755" x="10977563" y="2884488"/>
          <p14:tracePt t="66762" x="10977563" y="2897188"/>
          <p14:tracePt t="66767" x="10977563" y="2925763"/>
          <p14:tracePt t="66789" x="10991850" y="2952750"/>
          <p14:tracePt t="66804" x="10991850" y="2981325"/>
          <p14:tracePt t="66820" x="10991850" y="3008313"/>
          <p14:tracePt t="66826" x="10991850" y="3022600"/>
          <p14:tracePt t="66831" x="10991850" y="3049588"/>
          <p14:tracePt t="66853" x="10991850" y="3063875"/>
          <p14:tracePt t="66868" x="10991850" y="3090863"/>
          <p14:tracePt t="66885" x="10991850" y="3105150"/>
          <p14:tracePt t="66918" x="10991850" y="3117850"/>
          <p14:tracePt t="66934" x="10991850" y="3146425"/>
          <p14:tracePt t="66943" x="10991850" y="3160713"/>
          <p14:tracePt t="66951" x="11006138" y="3160713"/>
          <p14:tracePt t="66959" x="11006138" y="3173413"/>
          <p14:tracePt t="66968" x="11006138" y="3187700"/>
          <p14:tracePt t="66975" x="11006138" y="3214688"/>
          <p14:tracePt t="66993" x="11006138" y="3228975"/>
          <p14:tracePt t="67012" x="11020425" y="3284538"/>
          <p14:tracePt t="67041" x="11020425" y="3325813"/>
          <p14:tracePt t="67044" x="11020425" y="3394075"/>
          <p14:tracePt t="67047" x="11020425" y="3408363"/>
          <p14:tracePt t="67055" x="11020425" y="3435350"/>
          <p14:tracePt t="67063" x="11020425" y="3449638"/>
          <p14:tracePt t="67077" x="11020425" y="3463925"/>
          <p14:tracePt t="67079" x="11020425" y="3490913"/>
          <p14:tracePt t="67107" x="11020425" y="3532188"/>
          <p14:tracePt t="67139" x="11020425" y="3643313"/>
          <p14:tracePt t="67156" x="11020425" y="3670300"/>
          <p14:tracePt t="67159" x="11020425" y="3740150"/>
          <p14:tracePt t="67167" x="11020425" y="3767138"/>
          <p14:tracePt t="67176" x="11020425" y="3781425"/>
          <p14:tracePt t="67183" x="11020425" y="3808413"/>
          <p14:tracePt t="67203" x="11020425" y="3863975"/>
          <p14:tracePt t="67218" x="11020425" y="3905250"/>
          <p14:tracePt t="67235" x="11020425" y="3919538"/>
          <p14:tracePt t="67240" x="11020425" y="3960813"/>
          <p14:tracePt t="67263" x="11020425" y="3973513"/>
          <p14:tracePt t="67283" x="11020425" y="3987800"/>
          <p14:tracePt t="67300" x="11020425" y="4002088"/>
          <p14:tracePt t="67375" x="11020425" y="4029075"/>
          <p14:tracePt t="67415" x="11020425" y="4043363"/>
          <p14:tracePt t="67423" x="11020425" y="4056063"/>
          <p14:tracePt t="67445" x="11020425" y="4084638"/>
          <p14:tracePt t="67447" x="11020425" y="4098925"/>
          <p14:tracePt t="67477" x="11020425" y="4125913"/>
          <p14:tracePt t="67479" x="11020425" y="4140200"/>
          <p14:tracePt t="67487" x="11020425" y="4152900"/>
          <p14:tracePt t="67504" x="11020425" y="4194175"/>
          <p14:tracePt t="67523" x="11020425" y="4208463"/>
          <p14:tracePt t="67527" x="11020425" y="4222750"/>
          <p14:tracePt t="67535" x="11020425" y="4235450"/>
          <p14:tracePt t="67551" x="11033125" y="4249738"/>
          <p14:tracePt t="67568" x="11047413" y="4249738"/>
          <p14:tracePt t="67583" x="11074400" y="4249738"/>
          <p14:tracePt t="67584" x="11074400" y="4278313"/>
          <p14:tracePt t="67592" x="11088688" y="4278313"/>
          <p14:tracePt t="67630" x="11115675" y="4291013"/>
          <p14:tracePt t="67632" x="11115675" y="4305300"/>
          <p14:tracePt t="67707" x="11129963" y="4305300"/>
          <p14:tracePt t="67719" x="11144250" y="4332288"/>
          <p14:tracePt t="67751" x="11156950" y="4346575"/>
          <p14:tracePt t="67771" x="11171238" y="4346575"/>
          <p14:tracePt t="67792" x="11185525" y="4360863"/>
          <p14:tracePt t="67799" x="11185525" y="4373563"/>
          <p14:tracePt t="67834" x="11185525" y="4387850"/>
          <p14:tracePt t="67851" x="11198225" y="4387850"/>
          <p14:tracePt t="67883" x="11212513" y="4414838"/>
          <p14:tracePt t="67899" x="11212513" y="4429125"/>
          <p14:tracePt t="67904" x="11226800" y="4443413"/>
          <p14:tracePt t="67911" x="11226800" y="4457700"/>
          <p14:tracePt t="67930" x="11241088" y="4470400"/>
          <p14:tracePt t="67991" x="11253788" y="4484688"/>
          <p14:tracePt t="68011" x="11268075" y="4498975"/>
          <p14:tracePt t="68043" x="11295063" y="4511675"/>
          <p14:tracePt t="68103" x="11309350" y="4525963"/>
          <p14:tracePt t="68119" x="11323638" y="4525963"/>
          <p14:tracePt t="68139" x="11336338" y="4525963"/>
          <p14:tracePt t="68144" x="11350625" y="4525963"/>
          <p14:tracePt t="68168" x="11364913" y="4525963"/>
          <p14:tracePt t="68392" x="11377613" y="4525963"/>
          <p14:tracePt t="68409" x="11391900" y="4525963"/>
          <p14:tracePt t="68440" x="11418888" y="4525963"/>
          <p14:tracePt t="68512" x="11447463" y="4525963"/>
          <p14:tracePt t="68519" x="11461750" y="4525963"/>
          <p14:tracePt t="68548" x="11474450" y="4511675"/>
          <p14:tracePt t="68578" x="11488738" y="4484688"/>
          <p14:tracePt t="68639" x="11503025" y="4484688"/>
          <p14:tracePt t="68671" x="11530013" y="4484688"/>
          <p14:tracePt t="68707" x="11530013" y="4457700"/>
          <p14:tracePt t="68720" x="11544300" y="4457700"/>
          <p14:tracePt t="68752" x="11557000" y="4457700"/>
          <p14:tracePt t="68772" x="11571288" y="4429125"/>
          <p14:tracePt t="68783" x="11571288" y="4414838"/>
          <p14:tracePt t="68815" x="11598275" y="4387850"/>
          <p14:tracePt t="69265" x="11598275" y="4402138"/>
          <p14:tracePt t="69273" x="11598275" y="4414838"/>
          <p14:tracePt t="69313" x="11626850" y="4429125"/>
          <p14:tracePt t="69584" x="11639550" y="4429125"/>
          <p14:tracePt t="69592" x="11653838" y="4429125"/>
          <p14:tracePt t="69599" x="11668125" y="4429125"/>
          <p14:tracePt t="69629" x="11682413" y="4414838"/>
          <p14:tracePt t="69633" x="11682413" y="4387850"/>
          <p14:tracePt t="69640" x="11695113" y="4373563"/>
          <p14:tracePt t="69661" x="11695113" y="4346575"/>
          <p14:tracePt t="69677" x="11723688" y="4332288"/>
          <p14:tracePt t="69687" x="11723688" y="4305300"/>
          <p14:tracePt t="69719" x="11723688" y="4291013"/>
          <p14:tracePt t="69757" x="11723688" y="4278313"/>
          <p14:tracePt t="69773" x="11723688" y="4264025"/>
          <p14:tracePt t="70032" x="11723688" y="4278313"/>
          <p14:tracePt t="70376" x="11723688" y="4291013"/>
          <p14:tracePt t="70385" x="11723688" y="4305300"/>
          <p14:tracePt t="70392" x="11723688" y="4319588"/>
          <p14:tracePt t="70427" x="11723688" y="4360863"/>
          <p14:tracePt t="70446" x="11723688" y="4373563"/>
          <p14:tracePt t="70448" x="11723688" y="4402138"/>
          <p14:tracePt t="70455" x="11723688" y="4414838"/>
          <p14:tracePt t="70478" x="11723688" y="4429125"/>
          <p14:tracePt t="70493" x="11736388" y="4457700"/>
          <p14:tracePt t="70509" x="11750675" y="4457700"/>
          <p14:tracePt t="70519" x="11750675" y="4470400"/>
          <p14:tracePt t="70543" x="11764963" y="4498975"/>
          <p14:tracePt t="70544" x="11764963" y="4511675"/>
          <p14:tracePt t="70551" x="11777663" y="4511675"/>
          <p14:tracePt t="70573" x="11791950" y="4525963"/>
          <p14:tracePt t="70589" x="11806238" y="4552950"/>
          <p14:tracePt t="70604" x="11818938" y="4567238"/>
          <p14:tracePt t="70652" x="11818938" y="4581525"/>
          <p14:tracePt t="70668" x="11818938" y="4594225"/>
          <p14:tracePt t="70673" x="11833225" y="4608513"/>
          <p14:tracePt t="70679" x="11847513" y="4608513"/>
          <p14:tracePt t="70695" x="11847513" y="4637088"/>
          <p14:tracePt t="70733" x="11847513" y="4649788"/>
          <p14:tracePt t="70748" x="11847513" y="4678363"/>
          <p14:tracePt t="70780" x="11847513" y="4691063"/>
          <p14:tracePt t="70797" x="11847513" y="4719638"/>
          <p14:tracePt t="70812" x="11847513" y="4732338"/>
          <p14:tracePt t="70816" x="11847513" y="4746625"/>
          <p14:tracePt t="70833" x="11847513" y="4773613"/>
          <p14:tracePt t="70849" x="11847513" y="4787900"/>
          <p14:tracePt t="70855" x="11847513" y="4829175"/>
          <p14:tracePt t="70875" x="11833225" y="4870450"/>
          <p14:tracePt t="70893" x="11818938" y="4926013"/>
          <p14:tracePt t="70903" x="11818938" y="4953000"/>
          <p14:tracePt t="70921" x="11806238" y="4981575"/>
          <p14:tracePt t="70938" x="11777663" y="5008563"/>
          <p14:tracePt t="70958" x="11777663" y="5022850"/>
          <p14:tracePt t="70960" x="11750675" y="5037138"/>
          <p14:tracePt t="70967" x="11736388" y="5049838"/>
          <p14:tracePt t="70985" x="11723688" y="5078413"/>
          <p14:tracePt t="71015" x="11709400" y="5091113"/>
          <p14:tracePt t="71033" x="11709400" y="5105400"/>
          <p14:tracePt t="71049" x="11682413" y="5119688"/>
          <p14:tracePt t="71056" x="11653838" y="5132388"/>
          <p14:tracePt t="71063" x="11653838" y="5146675"/>
          <p14:tracePt t="71080" x="11612563" y="5160963"/>
          <p14:tracePt t="71095" x="11598275" y="5187950"/>
          <p14:tracePt t="71113" x="11585575" y="5216525"/>
          <p14:tracePt t="71393" x="11585575" y="5229225"/>
          <p14:tracePt t="71792" x="11612563" y="5229225"/>
          <p14:tracePt t="71809" x="11639550" y="5229225"/>
          <p14:tracePt t="71836" x="11653838" y="5216525"/>
          <p14:tracePt t="71840" x="11709400" y="5202238"/>
          <p14:tracePt t="71862" x="11764963" y="5160963"/>
          <p14:tracePt t="71864" x="11777663" y="5132388"/>
          <p14:tracePt t="71871" x="11791950" y="5119688"/>
          <p14:tracePt t="71893" x="11806238" y="5105400"/>
          <p14:tracePt t="71896" x="11833225" y="5064125"/>
          <p14:tracePt t="71903" x="11833225" y="5049838"/>
          <p14:tracePt t="71925" x="11847513" y="5022850"/>
          <p14:tracePt t="71942" x="11874500" y="5008563"/>
          <p14:tracePt t="71963" x="11888788" y="4995863"/>
          <p14:tracePt t="71989" x="11888788" y="4981575"/>
          <p14:tracePt t="71992" x="11915775" y="4953000"/>
          <p14:tracePt t="71999" x="11930063" y="4940300"/>
          <p14:tracePt t="72019" x="11944350" y="4911725"/>
          <p14:tracePt t="72036" x="11971338" y="4899025"/>
          <p14:tracePt t="72040" x="11998325" y="4870450"/>
          <p14:tracePt t="72047" x="12026900" y="4843463"/>
          <p14:tracePt t="72066" x="12053888" y="4802188"/>
          <p14:tracePt t="72084" x="12123738" y="4719638"/>
          <p14:tracePt t="72100" x="12177713" y="4637088"/>
          <p14:tracePt t="73088" x="12095163" y="4305300"/>
          <p14:tracePt t="73107" x="11971338" y="4498975"/>
          <p14:tracePt t="73112" x="11915775" y="4608513"/>
          <p14:tracePt t="73119" x="11874500" y="4719638"/>
          <p14:tracePt t="73142" x="11736388" y="4940300"/>
          <p14:tracePt t="73143" x="11695113" y="5049838"/>
          <p14:tracePt t="73151" x="11653838" y="5146675"/>
          <p14:tracePt t="73168" x="11598275" y="5299075"/>
          <p14:tracePt t="73175" x="11557000" y="5340350"/>
          <p14:tracePt t="73183" x="11544300" y="5381625"/>
          <p14:tracePt t="73201" x="11530013" y="5464175"/>
          <p14:tracePt t="73218" x="11503025" y="5534025"/>
          <p14:tracePt t="73233" x="11503025" y="5575300"/>
          <p14:tracePt t="73247" x="11488738" y="5588000"/>
          <p14:tracePt t="73255" x="11488738" y="5616575"/>
          <p14:tracePt t="73263" x="11488738" y="5629275"/>
          <p14:tracePt t="73521" x="11515725" y="5629275"/>
          <p14:tracePt t="73529" x="11515725" y="5616575"/>
          <p14:tracePt t="73536" x="11544300" y="5602288"/>
          <p14:tracePt t="73543" x="11544300" y="5561013"/>
          <p14:tracePt t="73565" x="11598275" y="5491163"/>
          <p14:tracePt t="73567" x="11612563" y="5464175"/>
          <p14:tracePt t="73575" x="11639550" y="5437188"/>
          <p14:tracePt t="73597" x="11668125" y="5408613"/>
          <p14:tracePt t="73607" x="11695113" y="5381625"/>
          <p14:tracePt t="73674" x="11709400" y="5381625"/>
          <p14:tracePt t="73711" x="11736388" y="5381625"/>
          <p14:tracePt t="73733" x="11764963" y="5395913"/>
          <p14:tracePt t="73759" x="11777663" y="5408613"/>
          <p14:tracePt t="73785" x="11791950" y="5422900"/>
          <p14:tracePt t="73791" x="11806238" y="5437188"/>
          <p14:tracePt t="73799" x="11818938" y="5449888"/>
          <p14:tracePt t="73828" x="11818938" y="5478463"/>
          <p14:tracePt t="73845" x="11818938" y="5505450"/>
          <p14:tracePt t="73860" x="11833225" y="5505450"/>
          <p14:tracePt t="73864" x="11833225" y="5534025"/>
          <p14:tracePt t="73894" x="11833225" y="5546725"/>
          <p14:tracePt t="73895" x="11833225" y="5561013"/>
          <p14:tracePt t="73903" x="11833225" y="5575300"/>
          <p14:tracePt t="73926" x="11833225" y="5602288"/>
          <p14:tracePt t="73928" x="11833225" y="5616575"/>
          <p14:tracePt t="73935" x="11818938" y="5629275"/>
          <p14:tracePt t="73955" x="11806238" y="5670550"/>
          <p14:tracePt t="73984" x="11777663" y="5699125"/>
          <p14:tracePt t="73986" x="11777663" y="5740400"/>
          <p14:tracePt t="73991" x="11750675" y="5754688"/>
          <p14:tracePt t="73999" x="11750675" y="5781675"/>
          <p14:tracePt t="74007" x="11723688" y="5795963"/>
          <p14:tracePt t="74015" x="11709400" y="5822950"/>
          <p14:tracePt t="74034" x="11682413" y="5849938"/>
          <p14:tracePt t="74051" x="11668125" y="5878513"/>
          <p14:tracePt t="74066" x="11653838" y="5919788"/>
          <p14:tracePt t="74073" x="11626850" y="5946775"/>
          <p14:tracePt t="74079" x="11612563" y="5961063"/>
          <p14:tracePt t="74112" x="11585575" y="5975350"/>
          <p14:tracePt t="74131" x="11557000" y="5988050"/>
          <p14:tracePt t="74146" x="11544300" y="5988050"/>
          <p14:tracePt t="74152" x="11515725" y="6002338"/>
          <p14:tracePt t="74159" x="11488738" y="6002338"/>
          <p14:tracePt t="74168" x="11474450" y="6002338"/>
          <p14:tracePt t="74175" x="11461750" y="6016625"/>
          <p14:tracePt t="74194" x="11406188" y="6016625"/>
          <p14:tracePt t="74210" x="11391900" y="6016625"/>
          <p14:tracePt t="74215" x="11377613" y="6016625"/>
          <p14:tracePt t="74223" x="11364913" y="6016625"/>
          <p14:tracePt t="74241" x="11350625" y="6016625"/>
          <p14:tracePt t="74257" x="11323638" y="6016625"/>
          <p14:tracePt t="74273" x="11309350" y="6016625"/>
          <p14:tracePt t="74287" x="11295063" y="6016625"/>
          <p14:tracePt t="74380" x="11295063" y="6002338"/>
          <p14:tracePt t="74384" x="11295063" y="5988050"/>
          <p14:tracePt t="74444" x="11309350" y="5988050"/>
          <p14:tracePt t="74448" x="11323638" y="5975350"/>
          <p14:tracePt t="74480" x="11336338" y="5975350"/>
          <p14:tracePt t="74487" x="11350625" y="5975350"/>
          <p14:tracePt t="74509" x="11418888" y="5946775"/>
          <p14:tracePt t="74528" x="11585575" y="5892800"/>
          <p14:tracePt t="74535" x="11653838" y="5849938"/>
          <p14:tracePt t="74555" x="11791950" y="5754688"/>
          <p14:tracePt t="74573" x="11903075" y="5657850"/>
          <p14:tracePt t="74586" x="11944350" y="5546725"/>
          <p14:tracePt t="74592" x="11957050" y="5505450"/>
          <p14:tracePt t="74599" x="11985625" y="5422900"/>
          <p14:tracePt t="74608" x="11998325" y="5354638"/>
          <p14:tracePt t="74615" x="11998325" y="5311775"/>
          <p14:tracePt t="74623" x="11998325" y="5257800"/>
          <p14:tracePt t="74631" x="11998325" y="5160963"/>
          <p14:tracePt t="74647" x="11998325" y="5022850"/>
          <p14:tracePt t="74665" x="11998325" y="4870450"/>
          <p14:tracePt t="74682" x="11998325" y="4746625"/>
          <p14:tracePt t="74687" x="12012613" y="4705350"/>
          <p14:tracePt t="74695" x="12039600" y="4637088"/>
          <p14:tracePt t="74703" x="12053888" y="4594225"/>
          <p14:tracePt t="74711" x="12068175" y="4540250"/>
          <p14:tracePt t="74725" x="12068175" y="4498975"/>
          <p14:tracePt t="74744" x="12080875" y="4470400"/>
          <p14:tracePt t="74758" x="12109450" y="4429125"/>
          <p14:tracePt t="74760" x="12109450" y="4387850"/>
          <p14:tracePt t="74775" x="12123738" y="4373563"/>
          <p14:tracePt t="74815" x="12123738" y="4360863"/>
          <p14:tracePt t="74869" x="12136438" y="4332288"/>
          <p14:tracePt t="74886" x="12150725" y="4332288"/>
          <p14:tracePt t="75008" x="12150725" y="4346575"/>
          <p14:tracePt t="75029" x="12150725" y="4360863"/>
          <p14:tracePt t="75032" x="12150725" y="4443413"/>
          <p14:tracePt t="75040" x="12150725" y="4484688"/>
          <p14:tracePt t="75060" x="12150725" y="4525963"/>
          <p14:tracePt t="75063" x="12150725" y="4594225"/>
          <p14:tracePt t="75072" x="12150725" y="4637088"/>
          <p14:tracePt t="75091" x="12150725" y="4649788"/>
          <p14:tracePt t="75095" x="12150725" y="4664075"/>
          <p14:tracePt t="75096" x="12150725" y="4691063"/>
          <p14:tracePt t="75103" x="12150725" y="4732338"/>
          <p14:tracePt t="75122" x="12150725" y="4773613"/>
          <p14:tracePt t="75139" x="12150725" y="4816475"/>
          <p14:tracePt t="75154" x="12150725" y="4870450"/>
          <p14:tracePt t="75161" x="12150725" y="4899025"/>
          <p14:tracePt t="75167" x="12150725" y="4911725"/>
          <p14:tracePt t="75184" x="12136438" y="4967288"/>
          <p14:tracePt t="75191" x="12123738" y="4981575"/>
          <p14:tracePt t="75199" x="12123738" y="5008563"/>
          <p14:tracePt t="75216" x="12095163" y="5064125"/>
          <p14:tracePt t="75233" x="12080875" y="5119688"/>
          <p14:tracePt t="75248" x="12068175" y="5160963"/>
          <p14:tracePt t="75255" x="12053888" y="5202238"/>
          <p14:tracePt t="75263" x="12053888" y="5229225"/>
          <p14:tracePt t="75271" x="12053888" y="5257800"/>
          <p14:tracePt t="75279" x="12026900" y="5284788"/>
          <p14:tracePt t="75294" x="12012613" y="5326063"/>
          <p14:tracePt t="75312" x="11957050" y="5395913"/>
          <p14:tracePt t="75326" x="11944350" y="5422900"/>
          <p14:tracePt t="75329" x="11930063" y="5422900"/>
          <p14:tracePt t="75335" x="11915775" y="5449888"/>
          <p14:tracePt t="75359" x="11903075" y="5478463"/>
          <p14:tracePt t="75463" x="11888788" y="5478463"/>
          <p14:tracePt t="75479" x="11874500" y="5491163"/>
          <p14:tracePt t="75499" x="11860213" y="5505450"/>
          <p14:tracePt t="75504" x="11847513" y="5505450"/>
          <p14:tracePt t="75511" x="11833225" y="5505450"/>
          <p14:tracePt t="75535" x="11818938" y="5505450"/>
          <p14:tracePt t="75538" x="11806238" y="5505450"/>
          <p14:tracePt t="75543" x="11806238" y="5519738"/>
          <p14:tracePt t="75565" x="11764963" y="5519738"/>
          <p14:tracePt t="75596" x="11736388" y="5519738"/>
          <p14:tracePt t="75600" x="11723688" y="5519738"/>
          <p14:tracePt t="75607" x="11709400" y="5519738"/>
          <p14:tracePt t="75616" x="11695113" y="5519738"/>
          <p14:tracePt t="75631" x="11695113" y="5491163"/>
          <p14:tracePt t="75639" x="11682413" y="5491163"/>
          <p14:tracePt t="75658" x="11668125" y="5478463"/>
          <p14:tracePt t="75674" x="11668125" y="5449888"/>
          <p14:tracePt t="75692" x="11668125" y="5437188"/>
          <p14:tracePt t="75696" x="11668125" y="5422900"/>
          <p14:tracePt t="75703" x="11668125" y="5408613"/>
          <p14:tracePt t="75723" x="11668125" y="5381625"/>
          <p14:tracePt t="75738" x="11668125" y="5354638"/>
          <p14:tracePt t="75771" x="11668125" y="5326063"/>
          <p14:tracePt t="75772" x="11668125" y="5299075"/>
          <p14:tracePt t="75807" x="11668125" y="5284788"/>
          <p14:tracePt t="77425" x="11653838" y="5284788"/>
          <p14:tracePt t="77441" x="11653838" y="5299075"/>
          <p14:tracePt t="77448" x="11639550" y="5311775"/>
          <p14:tracePt t="77475" x="11639550" y="5326063"/>
          <p14:tracePt t="77492" x="11639550" y="5354638"/>
          <p14:tracePt t="77528" x="11639550" y="5367338"/>
          <p14:tracePt t="77802" x="11626850" y="5381625"/>
          <p14:tracePt t="77809" x="11612563" y="5381625"/>
          <p14:tracePt t="77817" x="11571288" y="5381625"/>
          <p14:tracePt t="77824" x="11503025" y="5381625"/>
          <p14:tracePt t="77850" x="11268075" y="5381625"/>
          <p14:tracePt t="77857" x="11185525" y="5381625"/>
          <p14:tracePt t="77863" x="11088688" y="5395913"/>
          <p14:tracePt t="77871" x="11020425" y="5408613"/>
          <p14:tracePt t="77887" x="10991850" y="5408613"/>
          <p14:tracePt t="77890" x="10977563" y="5408613"/>
          <p14:tracePt t="77950" x="10977563" y="5395913"/>
          <p14:tracePt t="77966" x="10991850" y="5381625"/>
          <p14:tracePt t="77981" x="11020425" y="5354638"/>
          <p14:tracePt t="77985" x="11033125" y="5354638"/>
          <p14:tracePt t="77992" x="11047413" y="5340350"/>
          <p14:tracePt t="78030" x="11061700" y="5340350"/>
          <p14:tracePt t="78044" x="11088688" y="5340350"/>
          <p14:tracePt t="78062" x="11102975" y="5340350"/>
          <p14:tracePt t="78064" x="11115675" y="5340350"/>
          <p14:tracePt t="78071" x="11129963" y="5340350"/>
          <p14:tracePt t="78079" x="11144250" y="5340350"/>
          <p14:tracePt t="78087" x="11156950" y="5340350"/>
          <p14:tracePt t="78096" x="11171238" y="5340350"/>
          <p14:tracePt t="78103" x="11198225" y="5340350"/>
          <p14:tracePt t="78140" x="11282363" y="5340350"/>
          <p14:tracePt t="78155" x="11309350" y="5340350"/>
          <p14:tracePt t="78161" x="11323638" y="5340350"/>
          <p14:tracePt t="78167" x="11364913" y="5340350"/>
          <p14:tracePt t="78185" x="11418888" y="5354638"/>
          <p14:tracePt t="78204" x="11433175" y="5354638"/>
          <p14:tracePt t="78295" x="11447463" y="5354638"/>
          <p14:tracePt t="78317" x="11447463" y="5367338"/>
          <p14:tracePt t="78545" x="11474450" y="5367338"/>
          <p14:tracePt t="78551" x="11488738" y="5367338"/>
          <p14:tracePt t="78560" x="11503025" y="5354638"/>
          <p14:tracePt t="78568" x="11530013" y="5354638"/>
          <p14:tracePt t="78593" x="11585575" y="5284788"/>
          <p14:tracePt t="78600" x="11598275" y="5257800"/>
          <p14:tracePt t="78619" x="11653838" y="5216525"/>
          <p14:tracePt t="78636" x="11695113" y="5160963"/>
          <p14:tracePt t="78649" x="11750675" y="5049838"/>
          <p14:tracePt t="78655" x="11777663" y="5022850"/>
          <p14:tracePt t="78663" x="11818938" y="4967288"/>
          <p14:tracePt t="78671" x="11860213" y="4911725"/>
          <p14:tracePt t="78679" x="11888788" y="4857750"/>
          <p14:tracePt t="78697" x="11915775" y="4760913"/>
          <p14:tracePt t="78714" x="11957050" y="4649788"/>
          <p14:tracePt t="78731" x="11957050" y="4511675"/>
          <p14:tracePt t="78735" x="11971338" y="4470400"/>
          <p14:tracePt t="78743" x="11971338" y="4414838"/>
          <p14:tracePt t="78752" x="11985625" y="4387850"/>
          <p14:tracePt t="78759" x="11985625" y="4346575"/>
          <p14:tracePt t="78777" x="11985625" y="4235450"/>
          <p14:tracePt t="78796" x="11985625" y="4152900"/>
          <p14:tracePt t="78811" x="11971338" y="4070350"/>
          <p14:tracePt t="78816" x="11971338" y="4043363"/>
          <p14:tracePt t="78823" x="11971338" y="4014788"/>
          <p14:tracePt t="78841" x="11957050" y="3987800"/>
          <p14:tracePt t="78858" x="11930063" y="3973513"/>
          <p14:tracePt t="78875" x="11903075" y="3960813"/>
          <p14:tracePt t="78879" x="11874500" y="3946525"/>
          <p14:tracePt t="79007" x="11860213" y="3946525"/>
          <p14:tracePt t="79038" x="11860213" y="4002088"/>
          <p14:tracePt t="79040" x="11860213" y="4029075"/>
          <p14:tracePt t="79048" x="11860213" y="4043363"/>
          <p14:tracePt t="79055" x="11874500" y="4084638"/>
          <p14:tracePt t="79072" x="11888788" y="4152900"/>
          <p14:tracePt t="79079" x="11888788" y="4181475"/>
          <p14:tracePt t="79098" x="11915775" y="4222750"/>
          <p14:tracePt t="79116" x="11930063" y="4291013"/>
          <p14:tracePt t="79133" x="11930063" y="4319588"/>
          <p14:tracePt t="79239" x="11930063" y="4305300"/>
          <p14:tracePt t="79261" x="11930063" y="4264025"/>
          <p14:tracePt t="79264" x="11930063" y="4235450"/>
          <p14:tracePt t="79272" x="11903075" y="4194175"/>
          <p14:tracePt t="79293" x="11903075" y="4181475"/>
          <p14:tracePt t="79297" x="11888788" y="4140200"/>
          <p14:tracePt t="79303" x="11874500" y="4125913"/>
          <p14:tracePt t="79431" x="11874500" y="4140200"/>
          <p14:tracePt t="79453" x="11915775" y="4194175"/>
          <p14:tracePt t="79455" x="11930063" y="4208463"/>
          <p14:tracePt t="79463" x="11944350" y="4222750"/>
          <p14:tracePt t="79486" x="11944350" y="4249738"/>
          <p14:tracePt t="79713" x="11957050" y="4249738"/>
          <p14:tracePt t="79905" x="11957050" y="4235450"/>
          <p14:tracePt t="79938" x="11957050" y="4278313"/>
          <p14:tracePt t="79944" x="11944350" y="4291013"/>
          <p14:tracePt t="79963" x="11930063" y="4319588"/>
          <p14:tracePt t="79967" x="11930063" y="4332288"/>
          <p14:tracePt t="79975" x="11930063" y="4373563"/>
          <p14:tracePt t="79994" x="11915775" y="4402138"/>
          <p14:tracePt t="79999" x="11915775" y="4414838"/>
          <p14:tracePt t="80019" x="11903075" y="4443413"/>
          <p14:tracePt t="80053" x="11888788" y="4484688"/>
          <p14:tracePt t="80696" x="11860213" y="4484688"/>
          <p14:tracePt t="80705" x="11833225" y="4484688"/>
          <p14:tracePt t="80759" x="11833225" y="4470400"/>
          <p14:tracePt t="80791" x="11818938" y="4470400"/>
          <p14:tracePt t="80799" x="11818938" y="4457700"/>
          <p14:tracePt t="80952" x="11806238" y="4457700"/>
          <p14:tracePt t="81048" x="11791950" y="4457700"/>
          <p14:tracePt t="81097" x="11764963" y="4457700"/>
          <p14:tracePt t="81114" x="11750675" y="4443413"/>
          <p14:tracePt t="81129" x="11736388" y="4443413"/>
          <p14:tracePt t="81144" x="11736388" y="4429125"/>
          <p14:tracePt t="81172" x="11723688" y="4414838"/>
          <p14:tracePt t="81559" x="11709400" y="4414838"/>
          <p14:tracePt t="81605" x="11682413" y="4402138"/>
          <p14:tracePt t="81640" x="11682413" y="4387850"/>
          <p14:tracePt t="81680" x="11682413" y="4373563"/>
          <p14:tracePt t="81711" x="11682413" y="4360863"/>
          <p14:tracePt t="85751" x="11682413" y="4346575"/>
          <p14:tracePt t="85759" x="11653838" y="4346575"/>
          <p14:tracePt t="85787" x="11653838" y="4332288"/>
          <p14:tracePt t="88008" x="11639550" y="4332288"/>
          <p14:tracePt t="88017" x="11639550" y="4319588"/>
          <p14:tracePt t="88033" x="11639550" y="4291013"/>
          <p14:tracePt t="88064" x="11639550" y="4278313"/>
          <p14:tracePt t="88873" x="11639550" y="4264025"/>
          <p14:tracePt t="88911" x="11626850" y="4278313"/>
          <p14:tracePt t="88912" x="11626850" y="4291013"/>
          <p14:tracePt t="88936" x="11612563" y="4305300"/>
          <p14:tracePt t="90905" x="11612563" y="4332288"/>
          <p14:tracePt t="90912" x="11612563" y="4360863"/>
          <p14:tracePt t="90920" x="11612563" y="4373563"/>
          <p14:tracePt t="90951" x="11612563" y="4387850"/>
          <p14:tracePt t="91055" x="11612563" y="4402138"/>
          <p14:tracePt t="91080" x="11639550" y="4414838"/>
          <p14:tracePt t="91096" x="11653838" y="4429125"/>
          <p14:tracePt t="91115" x="11668125" y="4443413"/>
          <p14:tracePt t="91377" x="11682413" y="4457700"/>
          <p14:tracePt t="91384" x="11682413" y="4470400"/>
          <p14:tracePt t="91463" x="11709400" y="4470400"/>
          <p14:tracePt t="91511" x="11723688" y="4470400"/>
          <p14:tracePt t="91657" x="11736388" y="4484688"/>
          <p14:tracePt t="91672" x="11736388" y="4498975"/>
          <p14:tracePt t="91699" x="11750675" y="4525963"/>
          <p14:tracePt t="91719" x="11750675" y="4540250"/>
          <p14:tracePt t="91742" x="11750675" y="4552950"/>
          <p14:tracePt t="91751" x="11764963" y="4567238"/>
          <p14:tracePt t="91796" x="11764963" y="4581525"/>
          <p14:tracePt t="91799" x="11777663" y="4594225"/>
          <p14:tracePt t="91823" x="11791950" y="4608513"/>
          <p14:tracePt t="91839" x="11791950" y="4622800"/>
          <p14:tracePt t="91864" x="11791950" y="4649788"/>
          <p14:tracePt t="91871" x="11791950" y="4664075"/>
          <p14:tracePt t="91893" x="11791950" y="4678363"/>
          <p14:tracePt t="91896" x="11791950" y="4691063"/>
          <p14:tracePt t="91904" x="11791950" y="4705350"/>
          <p14:tracePt t="91924" x="11791950" y="4719638"/>
          <p14:tracePt t="91928" x="11791950" y="4746625"/>
          <p14:tracePt t="91958" x="11777663" y="4773613"/>
          <p14:tracePt t="91959" x="11777663" y="4787900"/>
          <p14:tracePt t="91967" x="11764963" y="4802188"/>
          <p14:tracePt t="92001" x="11764963" y="4816475"/>
          <p14:tracePt t="92022" x="11764963" y="4843463"/>
          <p14:tracePt t="92047" x="11764963" y="4857750"/>
          <p14:tracePt t="92066" x="11764963" y="4884738"/>
          <p14:tracePt t="92081" x="11736388" y="4926013"/>
          <p14:tracePt t="92103" x="11736388" y="4940300"/>
          <p14:tracePt t="92126" x="11736388" y="4953000"/>
          <p14:tracePt t="92141" x="11736388" y="4967288"/>
          <p14:tracePt t="92156" x="11736388" y="4981575"/>
          <p14:tracePt t="92159" x="11736388" y="4995863"/>
          <p14:tracePt t="92167" x="11736388" y="5022850"/>
          <p14:tracePt t="92183" x="11723688" y="5064125"/>
          <p14:tracePt t="92192" x="11682413" y="5105400"/>
          <p14:tracePt t="92199" x="11668125" y="5119688"/>
          <p14:tracePt t="92220" x="11639550" y="5160963"/>
          <p14:tracePt t="92224" x="11639550" y="5175250"/>
          <p14:tracePt t="92231" x="11639550" y="5187950"/>
          <p14:tracePt t="92431" x="11639550" y="5202238"/>
          <p14:tracePt t="92447" x="11639550" y="5216525"/>
          <p14:tracePt t="92478" x="11639550" y="5229225"/>
          <p14:tracePt t="92567" x="11639550" y="5243513"/>
          <p14:tracePt t="92703" x="11639550" y="5270500"/>
          <p14:tracePt t="93287" x="11653838" y="5270500"/>
          <p14:tracePt t="93328" x="11653838" y="5284788"/>
          <p14:tracePt t="93479" x="11639550" y="5284788"/>
          <p14:tracePt t="93823" x="11626850" y="5299075"/>
          <p14:tracePt t="93839" x="11612563" y="5299075"/>
          <p14:tracePt t="93879" x="11612563" y="5311775"/>
          <p14:tracePt t="93895" x="11585575" y="5311775"/>
          <p14:tracePt t="93919" x="11585575" y="5326063"/>
          <p14:tracePt t="93943" x="11571288" y="5326063"/>
          <p14:tracePt t="93990" x="11544300" y="5340350"/>
          <p14:tracePt t="93993" x="11515725" y="5340350"/>
          <p14:tracePt t="94025" x="11503025" y="5340350"/>
          <p14:tracePt t="94031" x="11488738" y="5340350"/>
          <p14:tracePt t="94055" x="11474450" y="5340350"/>
          <p14:tracePt t="94072" x="11461750" y="5340350"/>
          <p14:tracePt t="94095" x="11447463" y="5340350"/>
          <p14:tracePt t="94400" x="11433175" y="5340350"/>
          <p14:tracePt t="94416" x="11433175" y="5326063"/>
          <p14:tracePt t="94441" x="11447463" y="5326063"/>
          <p14:tracePt t="94471" x="11461750" y="5326063"/>
          <p14:tracePt t="94498" x="11474450" y="5311775"/>
          <p14:tracePt t="94527" x="11488738" y="5311775"/>
          <p14:tracePt t="94551" x="11515725" y="5311775"/>
          <p14:tracePt t="94578" x="11544300" y="5311775"/>
          <p14:tracePt t="94595" x="11557000" y="5311775"/>
          <p14:tracePt t="94607" x="11571288" y="5311775"/>
          <p14:tracePt t="94623" x="11585575" y="5311775"/>
          <p14:tracePt t="94645" x="11598275" y="5311775"/>
          <p14:tracePt t="94648" x="11612563" y="5311775"/>
          <p14:tracePt t="94663" x="11639550" y="5311775"/>
          <p14:tracePt t="94702" x="11668125" y="5311775"/>
          <p14:tracePt t="94775" x="11682413" y="5326063"/>
          <p14:tracePt t="94799" x="11682413" y="5340350"/>
          <p14:tracePt t="95296" x="11695113" y="5354638"/>
          <p14:tracePt t="96544" x="11709400" y="5354638"/>
          <p14:tracePt t="96551" x="11723688" y="5354638"/>
          <p14:tracePt t="96560" x="11723688" y="5340350"/>
          <p14:tracePt t="96579" x="11750675" y="5299075"/>
          <p14:tracePt t="96583" x="11777663" y="5284788"/>
          <p14:tracePt t="96591" x="11777663" y="5257800"/>
          <p14:tracePt t="96609" x="11833225" y="5187950"/>
          <p14:tracePt t="96637" x="11860213" y="5132388"/>
          <p14:tracePt t="96641" x="11888788" y="5064125"/>
          <p14:tracePt t="96647" x="11888788" y="5049838"/>
          <p14:tracePt t="96655" x="11903075" y="5037138"/>
          <p14:tracePt t="96663" x="11903075" y="5008563"/>
          <p14:tracePt t="96671" x="11930063" y="4967288"/>
          <p14:tracePt t="96686" x="11930063" y="4940300"/>
          <p14:tracePt t="96702" x="11944350" y="4911725"/>
          <p14:tracePt t="96705" x="11957050" y="4843463"/>
          <p14:tracePt t="96720" x="11985625" y="4760913"/>
          <p14:tracePt t="96727" x="11985625" y="4719638"/>
          <p14:tracePt t="96735" x="11998325" y="4678363"/>
          <p14:tracePt t="96743" x="12026900" y="4637088"/>
          <p14:tracePt t="96751" x="12026900" y="4594225"/>
          <p14:tracePt t="96767" x="12039600" y="4567238"/>
          <p14:tracePt t="96784" x="12095163" y="4402138"/>
          <p14:tracePt t="96800" x="12123738" y="4305300"/>
          <p14:tracePt t="96807" x="12136438" y="4249738"/>
          <p14:tracePt t="96815" x="12150725" y="4208463"/>
          <p14:tracePt t="96823" x="12165013" y="4181475"/>
          <p14:tracePt t="96831" x="12165013" y="4152900"/>
          <p14:tracePt t="96846" x="12165013" y="4098925"/>
          <p14:tracePt t="96864" x="12177713" y="408463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199727-0A8C-4EE3-91AD-1B3C8BAA6440}"/>
              </a:ext>
            </a:extLst>
          </p:cNvPr>
          <p:cNvPicPr>
            <a:picLocks noChangeAspect="1"/>
          </p:cNvPicPr>
          <p:nvPr/>
        </p:nvPicPr>
        <p:blipFill>
          <a:blip r:embed="rId4"/>
          <a:stretch>
            <a:fillRect/>
          </a:stretch>
        </p:blipFill>
        <p:spPr>
          <a:xfrm>
            <a:off x="265937" y="0"/>
            <a:ext cx="9526991" cy="6728911"/>
          </a:xfrm>
          <a:prstGeom prst="rect">
            <a:avLst/>
          </a:prstGeom>
        </p:spPr>
      </p:pic>
      <p:pic>
        <p:nvPicPr>
          <p:cNvPr id="6" name="Audio 5">
            <a:hlinkClick r:id="" action="ppaction://media"/>
            <a:extLst>
              <a:ext uri="{FF2B5EF4-FFF2-40B4-BE49-F238E27FC236}">
                <a16:creationId xmlns:a16="http://schemas.microsoft.com/office/drawing/2014/main" id="{F76B1572-964C-49DC-AE6E-E0C6D554F0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8957698"/>
      </p:ext>
    </p:extLst>
  </p:cSld>
  <p:clrMapOvr>
    <a:masterClrMapping/>
  </p:clrMapOvr>
  <mc:AlternateContent xmlns:mc="http://schemas.openxmlformats.org/markup-compatibility/2006">
    <mc:Choice xmlns:p14="http://schemas.microsoft.com/office/powerpoint/2010/main" Requires="p14">
      <p:transition spd="slow" p14:dur="2000" advTm="333725"/>
    </mc:Choice>
    <mc:Fallback>
      <p:transition spd="slow" advTm="33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20" x="12165013" y="3740150"/>
          <p14:tracePt t="336" x="12150725" y="3740150"/>
          <p14:tracePt t="358" x="12136438" y="3767138"/>
          <p14:tracePt t="360" x="12136438" y="3781425"/>
          <p14:tracePt t="391" x="12123738" y="3849688"/>
          <p14:tracePt t="392" x="12123738" y="3876675"/>
          <p14:tracePt t="400" x="12123738" y="3890963"/>
          <p14:tracePt t="419" x="12123738" y="3919538"/>
          <p14:tracePt t="424" x="12123738" y="3946525"/>
          <p14:tracePt t="451" x="12123738" y="3960813"/>
          <p14:tracePt t="480" x="12123738" y="3973513"/>
          <p14:tracePt t="483" x="12123738" y="4002088"/>
          <p14:tracePt t="489" x="12123738" y="4014788"/>
          <p14:tracePt t="517" x="12123738" y="4029075"/>
          <p14:tracePt t="520" x="12123738" y="4043363"/>
          <p14:tracePt t="578" x="12150725" y="4043363"/>
          <p14:tracePt t="631" x="12150725" y="4070350"/>
          <p14:tracePt t="639" x="12165013" y="4084638"/>
          <p14:tracePt t="647" x="12165013" y="4098925"/>
          <p14:tracePt t="680" x="12165013" y="4111625"/>
          <p14:tracePt t="688" x="12165013" y="4125913"/>
          <p14:tracePt t="703" x="12177713" y="4152900"/>
          <p14:tracePt t="1386" x="12165013" y="4140200"/>
          <p14:tracePt t="1392" x="12150725" y="4111625"/>
          <p14:tracePt t="1401" x="12136438" y="4098925"/>
          <p14:tracePt t="1434" x="12068175" y="4002088"/>
          <p14:tracePt t="1453" x="12039600" y="3960813"/>
          <p14:tracePt t="1456" x="12026900" y="3932238"/>
          <p14:tracePt t="1464" x="12012613" y="3932238"/>
          <p14:tracePt t="1471" x="11985625" y="3905250"/>
          <p14:tracePt t="1479" x="11944350" y="3905250"/>
          <p14:tracePt t="1489" x="11915775" y="3863975"/>
          <p14:tracePt t="1495" x="11903075" y="3849688"/>
          <p14:tracePt t="1504" x="11888788" y="3835400"/>
          <p14:tracePt t="1512" x="11860213" y="3822700"/>
          <p14:tracePt t="1530" x="11833225" y="3794125"/>
          <p14:tracePt t="1546" x="11791950" y="3767138"/>
          <p14:tracePt t="1552" x="11764963" y="3752850"/>
          <p14:tracePt t="1560" x="11750675" y="3725863"/>
          <p14:tracePt t="1567" x="11736388" y="3697288"/>
          <p14:tracePt t="1576" x="11723688" y="3670300"/>
          <p14:tracePt t="1592" x="11682413" y="3629025"/>
          <p14:tracePt t="1610" x="11653838" y="3560763"/>
          <p14:tracePt t="1616" x="11639550" y="3532188"/>
          <p14:tracePt t="1623" x="11626850" y="3490913"/>
          <p14:tracePt t="1631" x="11626850" y="3449638"/>
          <p14:tracePt t="1639" x="11612563" y="3422650"/>
          <p14:tracePt t="1647" x="11612563" y="3381375"/>
          <p14:tracePt t="1655" x="11598275" y="3340100"/>
          <p14:tracePt t="1670" x="11585575" y="3311525"/>
          <p14:tracePt t="1675" x="11571288" y="3297238"/>
          <p14:tracePt t="1680" x="11571288" y="3270250"/>
          <p14:tracePt t="1700" x="11571288" y="3243263"/>
          <p14:tracePt t="1703" x="11557000" y="3228975"/>
          <p14:tracePt t="1720" x="11530013" y="3117850"/>
          <p14:tracePt t="1727" x="11530013" y="3090863"/>
          <p14:tracePt t="1735" x="11530013" y="3063875"/>
          <p14:tracePt t="1753" x="11503025" y="3008313"/>
          <p14:tracePt t="1759" x="11503025" y="2967038"/>
          <p14:tracePt t="1768" x="11474450" y="2911475"/>
          <p14:tracePt t="1776" x="11447463" y="2884488"/>
          <p14:tracePt t="1784" x="11433175" y="2855913"/>
          <p14:tracePt t="1792" x="11406188" y="2828925"/>
          <p14:tracePt t="1810" x="11323638" y="2732088"/>
          <p14:tracePt t="1828" x="11171238" y="2552700"/>
          <p14:tracePt t="1842" x="11074400" y="2484438"/>
          <p14:tracePt t="1848" x="11047413" y="2470150"/>
          <p14:tracePt t="1857" x="11020425" y="2470150"/>
          <p14:tracePt t="1864" x="10991850" y="2470150"/>
          <p14:tracePt t="1872" x="10950575" y="2455863"/>
          <p14:tracePt t="1892" x="10882313" y="2443163"/>
          <p14:tracePt t="1909" x="10799763" y="2443163"/>
          <p14:tracePt t="1914" x="10756900" y="2443163"/>
          <p14:tracePt t="1921" x="10715625" y="2443163"/>
          <p14:tracePt t="1942" x="10702925" y="2443163"/>
          <p14:tracePt t="2176" x="10688638" y="2443163"/>
          <p14:tracePt t="2192" x="10688638" y="2428875"/>
          <p14:tracePt t="2200" x="10688638" y="2414588"/>
          <p14:tracePt t="2208" x="10688638" y="2400300"/>
          <p14:tracePt t="2226" x="10688638" y="2387600"/>
          <p14:tracePt t="2889" x="10688638" y="2359025"/>
          <p14:tracePt t="2935" x="10688638" y="2332038"/>
          <p14:tracePt t="2952" x="10688638" y="2317750"/>
          <p14:tracePt t="3401" x="10688638" y="2332038"/>
          <p14:tracePt t="3442" x="10688638" y="2346325"/>
          <p14:tracePt t="5168" x="10688638" y="2359025"/>
          <p14:tracePt t="5192" x="10674350" y="2359025"/>
          <p14:tracePt t="5209" x="10661650" y="2359025"/>
          <p14:tracePt t="5243" x="10633075" y="2359025"/>
          <p14:tracePt t="5352" x="10620375" y="2359025"/>
          <p14:tracePt t="5360" x="10606088" y="2359025"/>
          <p14:tracePt t="5381" x="10591800" y="2346325"/>
          <p14:tracePt t="5384" x="10579100" y="2317750"/>
          <p14:tracePt t="5392" x="10564813" y="2305050"/>
          <p14:tracePt t="5411" x="10536238" y="2290763"/>
          <p14:tracePt t="5413" x="10509250" y="2263775"/>
          <p14:tracePt t="5416" x="10494963" y="2235200"/>
          <p14:tracePt t="5424" x="10482263" y="2208213"/>
          <p14:tracePt t="5444" x="10412413" y="2138363"/>
          <p14:tracePt t="5448" x="10385425" y="2111375"/>
          <p14:tracePt t="5455" x="10371138" y="2084388"/>
          <p14:tracePt t="5476" x="10288588" y="1987550"/>
          <p14:tracePt t="5480" x="10261600" y="1946275"/>
          <p14:tracePt t="5488" x="10233025" y="1876425"/>
          <p14:tracePt t="5503" x="10206038" y="1849438"/>
          <p14:tracePt t="5517" x="10179050" y="1820863"/>
          <p14:tracePt t="5520" x="10150475" y="1752600"/>
          <p14:tracePt t="5528" x="10137775" y="1738313"/>
          <p14:tracePt t="5536" x="10123488" y="1711325"/>
          <p14:tracePt t="5543" x="10123488" y="1682750"/>
          <p14:tracePt t="5551" x="10123488" y="1670050"/>
          <p14:tracePt t="5568" x="10123488" y="1655763"/>
          <p14:tracePt t="5585" x="10109200" y="1614488"/>
          <p14:tracePt t="5599" x="10109200" y="1600200"/>
          <p14:tracePt t="5618" x="10109200" y="1573213"/>
          <p14:tracePt t="5625" x="10109200" y="1558925"/>
          <p14:tracePt t="5631" x="10109200" y="1546225"/>
          <p14:tracePt t="5664" x="10109200" y="1503363"/>
          <p14:tracePt t="5703" x="10109200" y="1490663"/>
          <p14:tracePt t="5712" x="10094913" y="1476375"/>
          <p14:tracePt t="5719" x="10082213" y="1476375"/>
          <p14:tracePt t="5739" x="10026650" y="1449388"/>
          <p14:tracePt t="5757" x="9958388" y="1449388"/>
          <p14:tracePt t="5773" x="9861550" y="1449388"/>
          <p14:tracePt t="5776" x="9805988" y="1449388"/>
          <p14:tracePt t="5784" x="9750425" y="1449388"/>
          <p14:tracePt t="5791" x="9696450" y="1449388"/>
          <p14:tracePt t="5799" x="9653588" y="1435100"/>
          <p14:tracePt t="5810" x="9612313" y="1420813"/>
          <p14:tracePt t="5815" x="9558338" y="1379538"/>
          <p14:tracePt t="5823" x="9529763" y="1366838"/>
          <p14:tracePt t="5832" x="9502775" y="1352550"/>
          <p14:tracePt t="5852" x="9475788" y="1323975"/>
          <p14:tracePt t="5881" x="9461500" y="1296988"/>
          <p14:tracePt t="5884" x="9461500" y="1282700"/>
          <p14:tracePt t="6033" x="9461500" y="1270000"/>
          <p14:tracePt t="6041" x="9461500" y="1255713"/>
          <p14:tracePt t="6057" x="9475788" y="1241425"/>
          <p14:tracePt t="6086" x="9517063" y="1228725"/>
          <p14:tracePt t="6088" x="9517063" y="1214438"/>
          <p14:tracePt t="6105" x="9529763" y="1214438"/>
          <p14:tracePt t="6136" x="9558338" y="1200150"/>
          <p14:tracePt t="6144" x="9558338" y="1187450"/>
          <p14:tracePt t="6180" x="9558338" y="1173163"/>
          <p14:tracePt t="6183" x="9571038" y="1158875"/>
          <p14:tracePt t="6234" x="9585325" y="1144588"/>
          <p14:tracePt t="6247" x="9585325" y="1131888"/>
          <p14:tracePt t="6266" x="9612313" y="1117600"/>
          <p14:tracePt t="6271" x="9640888" y="1103313"/>
          <p14:tracePt t="6279" x="9667875" y="1103313"/>
          <p14:tracePt t="6300" x="9764713" y="1076325"/>
          <p14:tracePt t="6304" x="9805988" y="1049338"/>
          <p14:tracePt t="6311" x="9820275" y="1049338"/>
          <p14:tracePt t="6327" x="9832975" y="1049338"/>
          <p14:tracePt t="6345" x="9847263" y="1049338"/>
          <p14:tracePt t="6585" x="9861550" y="1035050"/>
          <p14:tracePt t="6593" x="9861550" y="1020763"/>
          <p14:tracePt t="6625" x="9874250" y="965200"/>
          <p14:tracePt t="6667" x="9874250" y="938213"/>
          <p14:tracePt t="6728" x="9874250" y="923925"/>
          <p14:tracePt t="6761" x="9874250" y="911225"/>
          <p14:tracePt t="7064" x="9874250" y="896938"/>
          <p14:tracePt t="7073" x="9874250" y="882650"/>
          <p14:tracePt t="7105" x="9847263" y="869950"/>
          <p14:tracePt t="7131" x="9779000" y="828675"/>
          <p14:tracePt t="7135" x="9737725" y="785813"/>
          <p14:tracePt t="7157" x="9599613" y="717550"/>
          <p14:tracePt t="7175" x="9447213" y="676275"/>
          <p14:tracePt t="7177" x="9350375" y="649288"/>
          <p14:tracePt t="7184" x="9282113" y="635000"/>
          <p14:tracePt t="7204" x="9158288" y="593725"/>
          <p14:tracePt t="7208" x="9088438" y="579438"/>
          <p14:tracePt t="7215" x="9020175" y="565150"/>
          <p14:tracePt t="7235" x="8896350" y="523875"/>
          <p14:tracePt t="7253" x="8770938" y="511175"/>
          <p14:tracePt t="7257" x="8702675" y="496888"/>
          <p14:tracePt t="7264" x="8605838" y="482600"/>
          <p14:tracePt t="7281" x="8288338" y="400050"/>
          <p14:tracePt t="7299" x="7902575" y="331788"/>
          <p14:tracePt t="7304" x="7723188" y="276225"/>
          <p14:tracePt t="7313" x="7572375" y="234950"/>
          <p14:tracePt t="7329" x="7296150" y="179388"/>
          <p14:tracePt t="7347" x="7102475" y="152400"/>
          <p14:tracePt t="7352" x="7046913" y="152400"/>
          <p14:tracePt t="7360" x="7005638" y="152400"/>
          <p14:tracePt t="7378" x="6978650" y="152400"/>
          <p14:tracePt t="7395" x="6964363" y="152400"/>
          <p14:tracePt t="7443" x="6951663" y="152400"/>
          <p14:tracePt t="7460" x="6923088" y="152400"/>
          <p14:tracePt t="7471" x="6896100" y="152400"/>
          <p14:tracePt t="7487" x="6881813" y="152400"/>
          <p14:tracePt t="7506" x="6854825" y="152400"/>
          <p14:tracePt t="7658" x="6854825" y="165100"/>
          <p14:tracePt t="7699" x="6854825" y="220663"/>
          <p14:tracePt t="7711" x="6854825" y="234950"/>
          <p14:tracePt t="7731" x="6854825" y="247650"/>
          <p14:tracePt t="7737" x="6854825" y="261938"/>
          <p14:tracePt t="7795" x="6854825" y="276225"/>
          <p14:tracePt t="9401" x="6854825" y="290513"/>
          <p14:tracePt t="9408" x="6869113" y="290513"/>
          <p14:tracePt t="9416" x="6881813" y="290513"/>
          <p14:tracePt t="9443" x="6951663" y="247650"/>
          <p14:tracePt t="9449" x="6978650" y="234950"/>
          <p14:tracePt t="9469" x="7019925" y="206375"/>
          <p14:tracePt t="9487" x="7046913" y="179388"/>
          <p14:tracePt t="9489" x="7075488" y="179388"/>
          <p14:tracePt t="9496" x="7089775" y="179388"/>
          <p14:tracePt t="9514" x="7102475" y="165100"/>
          <p14:tracePt t="9533" x="7143750" y="165100"/>
          <p14:tracePt t="9549" x="7143750" y="152400"/>
          <p14:tracePt t="9552" x="7158038" y="152400"/>
          <p14:tracePt t="9568" x="7172325" y="152400"/>
          <p14:tracePt t="9575" x="7185025" y="152400"/>
          <p14:tracePt t="9594" x="7213600" y="152400"/>
          <p14:tracePt t="9613" x="7226300" y="138113"/>
          <p14:tracePt t="9629" x="7240588" y="138113"/>
          <p14:tracePt t="9632" x="7267575" y="138113"/>
          <p14:tracePt t="9650" x="7281863" y="138113"/>
          <p14:tracePt t="9655" x="7296150" y="138113"/>
          <p14:tracePt t="9674" x="7323138" y="138113"/>
          <p14:tracePt t="9691" x="7364413" y="138113"/>
          <p14:tracePt t="9708" x="7392988" y="138113"/>
          <p14:tracePt t="9712" x="7405688" y="138113"/>
          <p14:tracePt t="9719" x="7434263" y="138113"/>
          <p14:tracePt t="9730" x="7461250" y="138113"/>
          <p14:tracePt t="9735" x="7488238" y="138113"/>
          <p14:tracePt t="9755" x="7543800" y="138113"/>
          <p14:tracePt t="9759" x="7572375" y="138113"/>
          <p14:tracePt t="9767" x="7585075" y="138113"/>
          <p14:tracePt t="9785" x="7626350" y="138113"/>
          <p14:tracePt t="9792" x="7640638" y="138113"/>
          <p14:tracePt t="9799" x="7654925" y="138113"/>
          <p14:tracePt t="9816" x="7667625" y="138113"/>
          <p14:tracePt t="9824" x="7696200" y="138113"/>
          <p14:tracePt t="9850" x="7751763" y="138113"/>
          <p14:tracePt t="9866" x="7875588" y="152400"/>
          <p14:tracePt t="9872" x="7929563" y="179388"/>
          <p14:tracePt t="9879" x="8013700" y="179388"/>
          <p14:tracePt t="9896" x="8096250" y="179388"/>
          <p14:tracePt t="9899" x="8205788" y="234950"/>
          <p14:tracePt t="9903" x="8316913" y="261938"/>
          <p14:tracePt t="9911" x="8385175" y="261938"/>
          <p14:tracePt t="9926" x="8482013" y="276225"/>
          <p14:tracePt t="9929" x="8578850" y="303213"/>
          <p14:tracePt t="9936" x="8647113" y="303213"/>
          <p14:tracePt t="9944" x="8702675" y="331788"/>
          <p14:tracePt t="9962" x="8799513" y="373063"/>
          <p14:tracePt t="9968" x="8826500" y="373063"/>
          <p14:tracePt t="9975" x="8840788" y="373063"/>
          <p14:tracePt t="9989" x="8867775" y="373063"/>
          <p14:tracePt t="10008" x="8909050" y="427038"/>
          <p14:tracePt t="10015" x="8923338" y="427038"/>
          <p14:tracePt t="10023" x="8937625" y="427038"/>
          <p14:tracePt t="10031" x="8964613" y="441325"/>
          <p14:tracePt t="10042" x="8964613" y="455613"/>
          <p14:tracePt t="10047" x="8991600" y="469900"/>
          <p14:tracePt t="10066" x="9020175" y="482600"/>
          <p14:tracePt t="10085" x="9047163" y="511175"/>
          <p14:tracePt t="10089" x="9061450" y="511175"/>
          <p14:tracePt t="10096" x="9061450" y="523875"/>
          <p14:tracePt t="10114" x="9088438" y="538163"/>
          <p14:tracePt t="10130" x="9117013" y="552450"/>
          <p14:tracePt t="10136" x="9129713" y="565150"/>
          <p14:tracePt t="10143" x="9144000" y="565150"/>
          <p14:tracePt t="10164" x="9170988" y="579438"/>
          <p14:tracePt t="10181" x="9226550" y="606425"/>
          <p14:tracePt t="10185" x="9255125" y="620713"/>
          <p14:tracePt t="10192" x="9282113" y="635000"/>
          <p14:tracePt t="10258" x="9337675" y="661988"/>
          <p14:tracePt t="10271" x="9350375" y="676275"/>
          <p14:tracePt t="10291" x="9364663" y="676275"/>
          <p14:tracePt t="10296" x="9364663" y="690563"/>
          <p14:tracePt t="10304" x="9378950" y="690563"/>
          <p14:tracePt t="10323" x="9420225" y="717550"/>
          <p14:tracePt t="10340" x="9461500" y="744538"/>
          <p14:tracePt t="10344" x="9475788" y="744538"/>
          <p14:tracePt t="10351" x="9488488" y="758825"/>
          <p14:tracePt t="10371" x="9517063" y="773113"/>
          <p14:tracePt t="10376" x="9517063" y="785813"/>
          <p14:tracePt t="10383" x="9529763" y="785813"/>
          <p14:tracePt t="10408" x="9544050" y="814388"/>
          <p14:tracePt t="10445" x="9558338" y="828675"/>
          <p14:tracePt t="10463" x="9571038" y="869950"/>
          <p14:tracePt t="10480" x="9585325" y="869950"/>
          <p14:tracePt t="10488" x="9599613" y="882650"/>
          <p14:tracePt t="10510" x="9626600" y="938213"/>
          <p14:tracePt t="10527" x="9653588" y="979488"/>
          <p14:tracePt t="10544" x="9667875" y="1008063"/>
          <p14:tracePt t="10552" x="9682163" y="1020763"/>
          <p14:tracePt t="10560" x="9682163" y="1035050"/>
          <p14:tracePt t="10578" x="9696450" y="1049338"/>
          <p14:tracePt t="10584" x="9709150" y="1076325"/>
          <p14:tracePt t="10604" x="9723438" y="1090613"/>
          <p14:tracePt t="10608" x="9723438" y="1144588"/>
          <p14:tracePt t="10622" x="9723438" y="1158875"/>
          <p14:tracePt t="10624" x="9723438" y="1187450"/>
          <p14:tracePt t="10632" x="9737725" y="1214438"/>
          <p14:tracePt t="10640" x="9750425" y="1241425"/>
          <p14:tracePt t="10648" x="9750425" y="1282700"/>
          <p14:tracePt t="10670" x="9750425" y="1323975"/>
          <p14:tracePt t="10687" x="9750425" y="1435100"/>
          <p14:tracePt t="10696" x="9750425" y="1476375"/>
          <p14:tracePt t="10704" x="9750425" y="1531938"/>
          <p14:tracePt t="10712" x="9750425" y="1573213"/>
          <p14:tracePt t="10732" x="9750425" y="1655763"/>
          <p14:tracePt t="10752" x="9723438" y="1793875"/>
          <p14:tracePt t="10765" x="9709150" y="1835150"/>
          <p14:tracePt t="10767" x="9653588" y="1917700"/>
          <p14:tracePt t="10776" x="9640888" y="1946275"/>
          <p14:tracePt t="10784" x="9640888" y="1958975"/>
          <p14:tracePt t="10792" x="9626600" y="1987550"/>
          <p14:tracePt t="10812" x="9612313" y="2000250"/>
          <p14:tracePt t="10846" x="9612313" y="2014538"/>
          <p14:tracePt t="10856" x="9612313" y="2028825"/>
          <p14:tracePt t="10879" x="9585325" y="2041525"/>
          <p14:tracePt t="10888" x="9571038" y="2041525"/>
          <p14:tracePt t="10913" x="9544050" y="2070100"/>
          <p14:tracePt t="10920" x="9529763" y="2084388"/>
          <p14:tracePt t="10943" x="9502775" y="2125663"/>
          <p14:tracePt t="10952" x="9488488" y="2125663"/>
          <p14:tracePt t="10986" x="9461500" y="2138363"/>
          <p14:tracePt t="10991" x="9391650" y="2179638"/>
          <p14:tracePt t="11008" x="9364663" y="2208213"/>
          <p14:tracePt t="11016" x="9350375" y="2208213"/>
          <p14:tracePt t="11038" x="9309100" y="2220913"/>
          <p14:tracePt t="11040" x="9296400" y="2220913"/>
          <p14:tracePt t="11048" x="9255125" y="2220913"/>
          <p14:tracePt t="11071" x="9212263" y="2235200"/>
          <p14:tracePt t="11073" x="9199563" y="2249488"/>
          <p14:tracePt t="11080" x="9170988" y="2249488"/>
          <p14:tracePt t="11097" x="9117013" y="2290763"/>
          <p14:tracePt t="11104" x="9075738" y="2305050"/>
          <p14:tracePt t="11111" x="9032875" y="2332038"/>
          <p14:tracePt t="11131" x="8978900" y="2373313"/>
          <p14:tracePt t="11137" x="8950325" y="2373313"/>
          <p14:tracePt t="11144" x="8923338" y="2387600"/>
          <p14:tracePt t="11163" x="8855075" y="2428875"/>
          <p14:tracePt t="11180" x="8770938" y="2470150"/>
          <p14:tracePt t="11184" x="8729663" y="2484438"/>
          <p14:tracePt t="11192" x="8702675" y="2497138"/>
          <p14:tracePt t="11200" x="8675688" y="2511425"/>
          <p14:tracePt t="11208" x="8661400" y="2511425"/>
          <p14:tracePt t="11216" x="8634413" y="2511425"/>
          <p14:tracePt t="11224" x="8605838" y="2525713"/>
          <p14:tracePt t="11241" x="8564563" y="2538413"/>
          <p14:tracePt t="11257" x="8496300" y="2538413"/>
          <p14:tracePt t="11264" x="8482013" y="2552700"/>
          <p14:tracePt t="11272" x="8467725" y="2552700"/>
          <p14:tracePt t="11280" x="8455025" y="2566988"/>
          <p14:tracePt t="11288" x="8440738" y="2566988"/>
          <p14:tracePt t="11296" x="8426450" y="2566988"/>
          <p14:tracePt t="11304" x="8399463" y="2566988"/>
          <p14:tracePt t="11319" x="8370888" y="2593975"/>
          <p14:tracePt t="11328" x="8358188" y="2593975"/>
          <p14:tracePt t="11367" x="8329613" y="2593975"/>
          <p14:tracePt t="11424" x="8316913" y="2593975"/>
          <p14:tracePt t="11472" x="8302625" y="2593975"/>
          <p14:tracePt t="11504" x="8288338" y="2593975"/>
          <p14:tracePt t="11536" x="8275638" y="2593975"/>
          <p14:tracePt t="11808" x="8261350" y="2593975"/>
          <p14:tracePt t="11816" x="8247063" y="2593975"/>
          <p14:tracePt t="11824" x="8234363" y="2593975"/>
          <p14:tracePt t="11844" x="8164513" y="2593975"/>
          <p14:tracePt t="11848" x="8137525" y="2593975"/>
          <p14:tracePt t="11856" x="8108950" y="2593975"/>
          <p14:tracePt t="11876" x="8067675" y="2593975"/>
          <p14:tracePt t="11880" x="8026400" y="2593975"/>
          <p14:tracePt t="11888" x="8013700" y="2593975"/>
          <p14:tracePt t="11910" x="7999413" y="2593975"/>
          <p14:tracePt t="11968" x="7985125" y="2593975"/>
          <p14:tracePt t="11990" x="7972425" y="2593975"/>
          <p14:tracePt t="11992" x="7958138" y="2593975"/>
          <p14:tracePt t="12000" x="7943850" y="2593975"/>
          <p14:tracePt t="12020" x="7929563" y="2593975"/>
          <p14:tracePt t="12024" x="7916863" y="2593975"/>
          <p14:tracePt t="12032" x="7902575" y="2593975"/>
          <p14:tracePt t="12078" x="7875588" y="2593975"/>
          <p14:tracePt t="12096" x="7861300" y="2608263"/>
          <p14:tracePt t="12115" x="7847013" y="2608263"/>
          <p14:tracePt t="12142" x="7834313" y="2608263"/>
          <p14:tracePt t="12160" x="7764463" y="2608263"/>
          <p14:tracePt t="12169" x="7751763" y="2608263"/>
          <p14:tracePt t="12176" x="7737475" y="2608263"/>
          <p14:tracePt t="12192" x="7696200" y="2608263"/>
          <p14:tracePt t="12221" x="7654925" y="2608263"/>
          <p14:tracePt t="12824" x="7640638" y="2608263"/>
          <p14:tracePt t="12840" x="7613650" y="2608263"/>
          <p14:tracePt t="12856" x="7572375" y="2608263"/>
          <p14:tracePt t="12874" x="7531100" y="2622550"/>
          <p14:tracePt t="12880" x="7502525" y="2622550"/>
          <p14:tracePt t="12903" x="7461250" y="2635250"/>
          <p14:tracePt t="12920" x="7351713" y="2649538"/>
          <p14:tracePt t="12928" x="7310438" y="2676525"/>
          <p14:tracePt t="12936" x="7254875" y="2676525"/>
          <p14:tracePt t="12958" x="7185025" y="2690813"/>
          <p14:tracePt t="12960" x="7089775" y="2705100"/>
          <p14:tracePt t="12971" x="7005638" y="2705100"/>
          <p14:tracePt t="12976" x="6937375" y="2705100"/>
          <p14:tracePt t="13001" x="6784975" y="2705100"/>
          <p14:tracePt t="13008" x="6731000" y="2705100"/>
          <p14:tracePt t="13043" x="6661150" y="2676525"/>
          <p14:tracePt t="13064" x="6648450" y="2676525"/>
          <p14:tracePt t="13072" x="6648450" y="2649538"/>
          <p14:tracePt t="13097" x="6634163" y="2649538"/>
          <p14:tracePt t="13104" x="6634163" y="2635250"/>
          <p14:tracePt t="13126" x="6619875" y="2635250"/>
          <p14:tracePt t="13280" x="6619875" y="2608263"/>
          <p14:tracePt t="13317" x="6619875" y="2593975"/>
          <p14:tracePt t="13408" x="6648450" y="2579688"/>
          <p14:tracePt t="13536" x="6661150" y="2579688"/>
          <p14:tracePt t="13616" x="6675438" y="2566988"/>
          <p14:tracePt t="14136" x="6675438" y="2552700"/>
          <p14:tracePt t="14152" x="6675438" y="2538413"/>
          <p14:tracePt t="14181" x="6619875" y="2511425"/>
          <p14:tracePt t="14184" x="6605588" y="2497138"/>
          <p14:tracePt t="14193" x="6578600" y="2497138"/>
          <p14:tracePt t="14200" x="6551613" y="2497138"/>
          <p14:tracePt t="14219" x="6537325" y="2484438"/>
          <p14:tracePt t="14224" x="6523038" y="2470150"/>
          <p14:tracePt t="14247" x="6510338" y="2455863"/>
          <p14:tracePt t="14251" x="6469063" y="2443163"/>
          <p14:tracePt t="14255" x="6399213" y="2428875"/>
          <p14:tracePt t="14277" x="6289675" y="2414588"/>
          <p14:tracePt t="14281" x="6261100" y="2414588"/>
          <p14:tracePt t="14288" x="6219825" y="2400300"/>
          <p14:tracePt t="14308" x="6110288" y="2359025"/>
          <p14:tracePt t="14312" x="6069013" y="2359025"/>
          <p14:tracePt t="14320" x="6027738" y="2346325"/>
          <p14:tracePt t="14338" x="5972175" y="2317750"/>
          <p14:tracePt t="14356" x="5916613" y="2317750"/>
          <p14:tracePt t="14374" x="5902325" y="2317750"/>
          <p14:tracePt t="14375" x="5889625" y="2317750"/>
          <p14:tracePt t="14384" x="5875338" y="2317750"/>
          <p14:tracePt t="14417" x="5848350" y="2317750"/>
          <p14:tracePt t="14440" x="5834063" y="2317750"/>
          <p14:tracePt t="14463" x="5819775" y="2317750"/>
          <p14:tracePt t="14497" x="5807075" y="2317750"/>
          <p14:tracePt t="14535" x="5792788" y="2317750"/>
          <p14:tracePt t="14599" x="5778500" y="2317750"/>
          <p14:tracePt t="14627" x="5778500" y="2305050"/>
          <p14:tracePt t="14632" x="5764213" y="2305050"/>
          <p14:tracePt t="14663" x="5751513" y="2305050"/>
          <p14:tracePt t="14689" x="5722938" y="2305050"/>
          <p14:tracePt t="14738" x="5710238" y="2305050"/>
          <p14:tracePt t="14743" x="5681663" y="2305050"/>
          <p14:tracePt t="14751" x="5668963" y="2305050"/>
          <p14:tracePt t="14776" x="5654675" y="2317750"/>
          <p14:tracePt t="14783" x="5640388" y="2332038"/>
          <p14:tracePt t="14817" x="5640388" y="2346325"/>
          <p14:tracePt t="14839" x="5640388" y="2373313"/>
          <p14:tracePt t="14872" x="5640388" y="2387600"/>
          <p14:tracePt t="14911" x="5640388" y="2414588"/>
          <p14:tracePt t="14936" x="5640388" y="2428875"/>
          <p14:tracePt t="14944" x="5640388" y="2443163"/>
          <p14:tracePt t="14951" x="5654675" y="2443163"/>
          <p14:tracePt t="14959" x="5654675" y="2455863"/>
          <p14:tracePt t="14975" x="5654675" y="2470150"/>
          <p14:tracePt t="14994" x="5681663" y="2484438"/>
          <p14:tracePt t="15008" x="5695950" y="2484438"/>
          <p14:tracePt t="15072" x="5695950" y="2497138"/>
          <p14:tracePt t="15106" x="5710238" y="2511425"/>
          <p14:tracePt t="15139" x="5737225" y="2511425"/>
          <p14:tracePt t="15151" x="5751513" y="2525713"/>
          <p14:tracePt t="15172" x="5778500" y="2525713"/>
          <p14:tracePt t="15175" x="5792788" y="2538413"/>
          <p14:tracePt t="15205" x="5807075" y="2552700"/>
          <p14:tracePt t="15208" x="5807075" y="2566988"/>
          <p14:tracePt t="15215" x="5819775" y="2566988"/>
          <p14:tracePt t="15233" x="5834063" y="2593975"/>
          <p14:tracePt t="15262" x="5861050" y="2622550"/>
          <p14:tracePt t="15265" x="5861050" y="2649538"/>
          <p14:tracePt t="15273" x="5875338" y="2649538"/>
          <p14:tracePt t="15279" x="5875338" y="2676525"/>
          <p14:tracePt t="15304" x="5889625" y="2690813"/>
          <p14:tracePt t="15312" x="5889625" y="2705100"/>
          <p14:tracePt t="15329" x="5889625" y="2717800"/>
          <p14:tracePt t="15358" x="5889625" y="2746375"/>
          <p14:tracePt t="15361" x="5902325" y="2759075"/>
          <p14:tracePt t="15368" x="5902325" y="2773363"/>
          <p14:tracePt t="15376" x="5902325" y="2787650"/>
          <p14:tracePt t="15396" x="5902325" y="2801938"/>
          <p14:tracePt t="15400" x="5902325" y="2814638"/>
          <p14:tracePt t="15407" x="5902325" y="2828925"/>
          <p14:tracePt t="15427" x="5902325" y="2855913"/>
          <p14:tracePt t="15431" x="5889625" y="2884488"/>
          <p14:tracePt t="15459" x="5889625" y="2911475"/>
          <p14:tracePt t="15472" x="5889625" y="2925763"/>
          <p14:tracePt t="15487" x="5889625" y="2938463"/>
          <p14:tracePt t="15488" x="5875338" y="2952750"/>
          <p14:tracePt t="15517" x="5861050" y="2967038"/>
          <p14:tracePt t="15777" x="5861050" y="2981325"/>
          <p14:tracePt t="15801" x="5875338" y="2981325"/>
          <p14:tracePt t="15831" x="5916613" y="2925763"/>
          <p14:tracePt t="15839" x="5916613" y="2897188"/>
          <p14:tracePt t="15847" x="5930900" y="2897188"/>
          <p14:tracePt t="15855" x="5943600" y="2870200"/>
          <p14:tracePt t="15863" x="5943600" y="2828925"/>
          <p14:tracePt t="15871" x="5943600" y="2801938"/>
          <p14:tracePt t="15891" x="5943600" y="2773363"/>
          <p14:tracePt t="15894" x="5943600" y="2746375"/>
          <p14:tracePt t="15911" x="5943600" y="2705100"/>
          <p14:tracePt t="15944" x="5943600" y="2663825"/>
          <p14:tracePt t="15951" x="5943600" y="2649538"/>
          <p14:tracePt t="15973" x="5930900" y="2622550"/>
          <p14:tracePt t="15992" x="5916613" y="2593975"/>
          <p14:tracePt t="16021" x="5902325" y="2593975"/>
          <p14:tracePt t="16038" x="5902325" y="2579688"/>
          <p14:tracePt t="16040" x="5889625" y="2579688"/>
          <p14:tracePt t="17192" x="5889625" y="2593975"/>
          <p14:tracePt t="17320" x="5889625" y="2622550"/>
          <p14:tracePt t="17376" x="5875338" y="2649538"/>
          <p14:tracePt t="17416" x="5861050" y="2663825"/>
          <p14:tracePt t="17424" x="5861050" y="2676525"/>
          <p14:tracePt t="17442" x="5848350" y="2676525"/>
          <p14:tracePt t="17448" x="5848350" y="2705100"/>
          <p14:tracePt t="17456" x="5848350" y="2717800"/>
          <p14:tracePt t="17485" x="5834063" y="2746375"/>
          <p14:tracePt t="17503" x="5834063" y="2773363"/>
          <p14:tracePt t="17532" x="5834063" y="2801938"/>
          <p14:tracePt t="17551" x="5834063" y="2814638"/>
          <p14:tracePt t="17575" x="5834063" y="2828925"/>
          <p14:tracePt t="17752" x="5834063" y="2843213"/>
          <p14:tracePt t="17807" x="5834063" y="2855913"/>
          <p14:tracePt t="17856" x="5834063" y="2870200"/>
          <p14:tracePt t="17936" x="5834063" y="2897188"/>
          <p14:tracePt t="18000" x="5834063" y="2925763"/>
          <p14:tracePt t="18064" x="5834063" y="2938463"/>
          <p14:tracePt t="18136" x="5834063" y="2952750"/>
          <p14:tracePt t="18232" x="5834063" y="2967038"/>
          <p14:tracePt t="19449" x="5848350" y="2967038"/>
          <p14:tracePt t="19464" x="5861050" y="2967038"/>
          <p14:tracePt t="19473" x="5861050" y="2952750"/>
          <p14:tracePt t="19513" x="5902325" y="2911475"/>
          <p14:tracePt t="19515" x="5902325" y="2897188"/>
          <p14:tracePt t="19520" x="5902325" y="2870200"/>
          <p14:tracePt t="19539" x="5902325" y="2843213"/>
          <p14:tracePt t="19558" x="5902325" y="2801938"/>
          <p14:tracePt t="19561" x="5902325" y="2773363"/>
          <p14:tracePt t="19567" x="5902325" y="2732088"/>
          <p14:tracePt t="19588" x="5902325" y="2663825"/>
          <p14:tracePt t="19605" x="5902325" y="2579688"/>
          <p14:tracePt t="19620" x="5861050" y="2511425"/>
          <p14:tracePt t="19624" x="5834063" y="2497138"/>
          <p14:tracePt t="19631" x="5819775" y="2470150"/>
          <p14:tracePt t="19652" x="5792788" y="2443163"/>
          <p14:tracePt t="19656" x="5792788" y="2414588"/>
          <p14:tracePt t="19663" x="5778500" y="2414588"/>
          <p14:tracePt t="19684" x="5722938" y="2387600"/>
          <p14:tracePt t="19702" x="5695950" y="2373313"/>
          <p14:tracePt t="19703" x="5681663" y="2373313"/>
          <p14:tracePt t="19731" x="5654675" y="2359025"/>
          <p14:tracePt t="19748" x="5613400" y="2346325"/>
          <p14:tracePt t="19752" x="5586413" y="2332038"/>
          <p14:tracePt t="19760" x="5530850" y="2332038"/>
          <p14:tracePt t="19777" x="5378450" y="2332038"/>
          <p14:tracePt t="19794" x="5199063" y="2317750"/>
          <p14:tracePt t="19808" x="4978400" y="2317750"/>
          <p14:tracePt t="19816" x="4868863" y="2317750"/>
          <p14:tracePt t="19823" x="4716463" y="2290763"/>
          <p14:tracePt t="19832" x="4606925" y="2276475"/>
          <p14:tracePt t="19839" x="4483100" y="2235200"/>
          <p14:tracePt t="19854" x="4344988" y="2208213"/>
          <p14:tracePt t="19859" x="4219575" y="2193925"/>
          <p14:tracePt t="19863" x="4083050" y="2166938"/>
          <p14:tracePt t="19884" x="3821113" y="2125663"/>
          <p14:tracePt t="19903" x="3600450" y="2084388"/>
          <p14:tracePt t="19904" x="3475038" y="2055813"/>
          <p14:tracePt t="19922" x="3227388" y="1973263"/>
          <p14:tracePt t="19929" x="3116263" y="1958975"/>
          <p14:tracePt t="19938" x="2965450" y="1946275"/>
          <p14:tracePt t="19943" x="2841625" y="1917700"/>
          <p14:tracePt t="19965" x="2592388" y="1905000"/>
          <p14:tracePt t="19970" x="2482850" y="1905000"/>
          <p14:tracePt t="19975" x="2344738" y="1905000"/>
          <p14:tracePt t="19995" x="2027238" y="1862138"/>
          <p14:tracePt t="20015" x="1558925" y="1835150"/>
          <p14:tracePt t="20023" x="1435100" y="1835150"/>
          <p14:tracePt t="20035" x="1365250" y="1835150"/>
          <p14:tracePt t="20039" x="1309688" y="1835150"/>
          <p14:tracePt t="20047" x="1241425" y="1835150"/>
          <p14:tracePt t="20055" x="1214438" y="1835150"/>
          <p14:tracePt t="20075" x="1171575" y="1835150"/>
          <p14:tracePt t="20079" x="1144588" y="1835150"/>
          <p14:tracePt t="20087" x="1117600" y="1835150"/>
          <p14:tracePt t="20106" x="1035050" y="1849438"/>
          <p14:tracePt t="20135" x="717550" y="1849438"/>
          <p14:tracePt t="20144" x="647700" y="1849438"/>
          <p14:tracePt t="20151" x="552450" y="1835150"/>
          <p14:tracePt t="20171" x="414338" y="1766888"/>
          <p14:tracePt t="20176" x="373063" y="1766888"/>
          <p14:tracePt t="20183" x="331788" y="1752600"/>
          <p14:tracePt t="20202" x="317500" y="1752600"/>
          <p14:tracePt t="20240" x="303213" y="1738313"/>
          <p14:tracePt t="20267" x="288925" y="1738313"/>
          <p14:tracePt t="20272" x="276225" y="1738313"/>
          <p14:tracePt t="20280" x="261938" y="1738313"/>
          <p14:tracePt t="20296" x="206375" y="1738313"/>
          <p14:tracePt t="20315" x="165100" y="1738313"/>
          <p14:tracePt t="20320" x="152400" y="1738313"/>
          <p14:tracePt t="20327" x="123825" y="1738313"/>
          <p14:tracePt t="20440" x="111125" y="1738313"/>
          <p14:tracePt t="20448" x="96838" y="1725613"/>
          <p14:tracePt t="20456" x="96838" y="1711325"/>
          <p14:tracePt t="20476" x="82550" y="1682750"/>
          <p14:tracePt t="20481" x="82550" y="1670050"/>
          <p14:tracePt t="20502" x="82550" y="1641475"/>
          <p14:tracePt t="20533" x="82550" y="1600200"/>
          <p14:tracePt t="20535" x="82550" y="1573213"/>
          <p14:tracePt t="20537" x="82550" y="1558925"/>
          <p14:tracePt t="20543" x="82550" y="1531938"/>
          <p14:tracePt t="20551" x="82550" y="1517650"/>
          <p14:tracePt t="20571" x="82550" y="1476375"/>
          <p14:tracePt t="20577" x="82550" y="1462088"/>
          <p14:tracePt t="20583" x="82550" y="1449388"/>
          <p14:tracePt t="20601" x="82550" y="1420813"/>
          <p14:tracePt t="20617" x="82550" y="1393825"/>
          <p14:tracePt t="20625" x="82550" y="1379538"/>
          <p14:tracePt t="20929" x="82550" y="1352550"/>
          <p14:tracePt t="20953" x="82550" y="1338263"/>
          <p14:tracePt t="20974" x="82550" y="1323975"/>
          <p14:tracePt t="20976" x="82550" y="1311275"/>
          <p14:tracePt t="20984" x="82550" y="1296988"/>
          <p14:tracePt t="21044" x="82550" y="1270000"/>
          <p14:tracePt t="21152" x="82550" y="1255713"/>
          <p14:tracePt t="21448" x="82550" y="1241425"/>
          <p14:tracePt t="21496" x="82550" y="1228725"/>
          <p14:tracePt t="21713" x="82550" y="1200150"/>
          <p14:tracePt t="21737" x="82550" y="1187450"/>
          <p14:tracePt t="21769" x="96838" y="1173163"/>
          <p14:tracePt t="27385" x="111125" y="1158875"/>
          <p14:tracePt t="27393" x="123825" y="1144588"/>
          <p14:tracePt t="27648" x="138113" y="1144588"/>
          <p14:tracePt t="27657" x="152400" y="1144588"/>
          <p14:tracePt t="27708" x="179388" y="1158875"/>
          <p14:tracePt t="27879" x="193675" y="1158875"/>
          <p14:tracePt t="28433" x="206375" y="1158875"/>
          <p14:tracePt t="28441" x="234950" y="1173163"/>
          <p14:tracePt t="28511" x="247650" y="1173163"/>
          <p14:tracePt t="28793" x="234950" y="1173163"/>
          <p14:tracePt t="28801" x="234950" y="1158875"/>
          <p14:tracePt t="28849" x="220663" y="1158875"/>
          <p14:tracePt t="28850" x="206375" y="1158875"/>
          <p14:tracePt t="28876" x="179388" y="1144588"/>
          <p14:tracePt t="28895" x="179388" y="1131888"/>
          <p14:tracePt t="28959" x="152400" y="1131888"/>
          <p14:tracePt t="30761" x="138113" y="1131888"/>
          <p14:tracePt t="30769" x="123825" y="1131888"/>
          <p14:tracePt t="30777" x="123825" y="1144588"/>
          <p14:tracePt t="30806" x="111125" y="1173163"/>
          <p14:tracePt t="30829" x="111125" y="1187450"/>
          <p14:tracePt t="30860" x="96838" y="1200150"/>
          <p14:tracePt t="30890" x="96838" y="1214438"/>
          <p14:tracePt t="30896" x="96838" y="1228725"/>
          <p14:tracePt t="30935" x="96838" y="1241425"/>
          <p14:tracePt t="30960" x="96838" y="1255713"/>
          <p14:tracePt t="30967" x="96838" y="1270000"/>
          <p14:tracePt t="31003" x="96838" y="1296988"/>
          <p14:tracePt t="31032" x="96838" y="1323975"/>
          <p14:tracePt t="31063" x="96838" y="1338263"/>
          <p14:tracePt t="31087" x="96838" y="1352550"/>
          <p14:tracePt t="31103" x="96838" y="1366838"/>
          <p14:tracePt t="31138" x="96838" y="1393825"/>
          <p14:tracePt t="31170" x="96838" y="1408113"/>
          <p14:tracePt t="31206" x="96838" y="1420813"/>
          <p14:tracePt t="31984" x="96838" y="1435100"/>
          <p14:tracePt t="32921" x="111125" y="1435100"/>
          <p14:tracePt t="33833" x="123825" y="1449388"/>
          <p14:tracePt t="33884" x="123825" y="1462088"/>
          <p14:tracePt t="34745" x="123825" y="1476375"/>
          <p14:tracePt t="34753" x="123825" y="1490663"/>
          <p14:tracePt t="34761" x="123825" y="1503363"/>
          <p14:tracePt t="34833" x="123825" y="1517650"/>
          <p14:tracePt t="35999" x="123825" y="1531938"/>
          <p14:tracePt t="36008" x="123825" y="1546225"/>
          <p14:tracePt t="36016" x="123825" y="1558925"/>
          <p14:tracePt t="36037" x="123825" y="1573213"/>
          <p14:tracePt t="36320" x="123825" y="1587500"/>
          <p14:tracePt t="36329" x="123825" y="1600200"/>
          <p14:tracePt t="36345" x="138113" y="1614488"/>
          <p14:tracePt t="36382" x="165100" y="1641475"/>
          <p14:tracePt t="36407" x="193675" y="1641475"/>
          <p14:tracePt t="43961" x="193675" y="1670050"/>
          <p14:tracePt t="43992" x="193675" y="1697038"/>
          <p14:tracePt t="44088" x="193675" y="1711325"/>
          <p14:tracePt t="44105" x="179388" y="1725613"/>
          <p14:tracePt t="46697" x="165100" y="1752600"/>
          <p14:tracePt t="46713" x="152400" y="1779588"/>
          <p14:tracePt t="46739" x="138113" y="1793875"/>
          <p14:tracePt t="46809" x="123825" y="1808163"/>
          <p14:tracePt t="46843" x="123825" y="1820863"/>
          <p14:tracePt t="47624" x="123825" y="1835150"/>
          <p14:tracePt t="47905" x="123825" y="1849438"/>
          <p14:tracePt t="47913" x="138113" y="1862138"/>
          <p14:tracePt t="48568" x="138113" y="1876425"/>
          <p14:tracePt t="48639" x="138113" y="1890713"/>
          <p14:tracePt t="48671" x="138113" y="1905000"/>
          <p14:tracePt t="48711" x="138113" y="1917700"/>
          <p14:tracePt t="48760" x="138113" y="1946275"/>
          <p14:tracePt t="48808" x="152400" y="1958975"/>
          <p14:tracePt t="48816" x="152400" y="1973263"/>
          <p14:tracePt t="49921" x="152400" y="1987550"/>
          <p14:tracePt t="49929" x="152400" y="2000250"/>
          <p14:tracePt t="51328" x="165100" y="2014538"/>
          <p14:tracePt t="51345" x="193675" y="2014538"/>
          <p14:tracePt t="51353" x="193675" y="1987550"/>
          <p14:tracePt t="51379" x="247650" y="1973263"/>
          <p14:tracePt t="51391" x="276225" y="1958975"/>
          <p14:tracePt t="51412" x="303213" y="1931988"/>
          <p14:tracePt t="51423" x="331788" y="1917700"/>
          <p14:tracePt t="51439" x="344488" y="1917700"/>
          <p14:tracePt t="51463" x="373063" y="1917700"/>
          <p14:tracePt t="51490" x="385763" y="1917700"/>
          <p14:tracePt t="51507" x="427038" y="1917700"/>
          <p14:tracePt t="51512" x="468313" y="1917700"/>
          <p14:tracePt t="51519" x="496888" y="1917700"/>
          <p14:tracePt t="51527" x="565150" y="1917700"/>
          <p14:tracePt t="51535" x="676275" y="1917700"/>
          <p14:tracePt t="51554" x="1144588" y="1917700"/>
          <p14:tracePt t="51560" x="1406525" y="1917700"/>
          <p14:tracePt t="51569" x="1724025" y="1931988"/>
          <p14:tracePt t="51585" x="2330450" y="1958975"/>
          <p14:tracePt t="51592" x="2565400" y="1973263"/>
          <p14:tracePt t="51600" x="2771775" y="1987550"/>
          <p14:tracePt t="51616" x="2936875" y="1987550"/>
          <p14:tracePt t="51617" x="3021013" y="1987550"/>
          <p14:tracePt t="51624" x="3103563" y="1987550"/>
          <p14:tracePt t="51644" x="3130550" y="1987550"/>
          <p14:tracePt t="51808" x="3144838" y="1987550"/>
          <p14:tracePt t="51816" x="3159125" y="1987550"/>
          <p14:tracePt t="51824" x="3171825" y="1987550"/>
          <p14:tracePt t="51831" x="3200400" y="1987550"/>
          <p14:tracePt t="51849" x="3227388" y="1973263"/>
          <p14:tracePt t="51856" x="3241675" y="1973263"/>
          <p14:tracePt t="51864" x="3254375" y="1973263"/>
          <p14:tracePt t="51888" x="3268663" y="1973263"/>
          <p14:tracePt t="52055" x="3254375" y="1973263"/>
          <p14:tracePt t="52063" x="3227388" y="1973263"/>
          <p14:tracePt t="52071" x="3200400" y="1973263"/>
          <p14:tracePt t="52092" x="3159125" y="1973263"/>
          <p14:tracePt t="52096" x="3130550" y="1973263"/>
          <p14:tracePt t="52103" x="3103563" y="1973263"/>
          <p14:tracePt t="52121" x="3103563" y="1946275"/>
          <p14:tracePt t="52137" x="3089275" y="1931988"/>
          <p14:tracePt t="52159" x="3074988" y="1931988"/>
          <p14:tracePt t="52167" x="3062288" y="1931988"/>
          <p14:tracePt t="52175" x="3048000" y="1931988"/>
          <p14:tracePt t="52183" x="3033713" y="1931988"/>
          <p14:tracePt t="52197" x="3021013" y="1931988"/>
          <p14:tracePt t="52230" x="2992438" y="1931988"/>
          <p14:tracePt t="52264" x="2979738" y="1931988"/>
          <p14:tracePt t="52283" x="2965450" y="1931988"/>
          <p14:tracePt t="52340" x="2951163" y="1931988"/>
          <p14:tracePt t="52351" x="2936875" y="1931988"/>
          <p14:tracePt t="52390" x="2924175" y="1931988"/>
          <p14:tracePt t="52439" x="2895600" y="1931988"/>
          <p14:tracePt t="52464" x="2868613" y="1931988"/>
          <p14:tracePt t="52516" x="2841625" y="1946275"/>
          <p14:tracePt t="52527" x="2827338" y="1946275"/>
          <p14:tracePt t="52548" x="2813050" y="1958975"/>
          <p14:tracePt t="52872" x="2813050" y="1973263"/>
          <p14:tracePt t="52888" x="2827338" y="1973263"/>
          <p14:tracePt t="52896" x="2841625" y="1973263"/>
          <p14:tracePt t="52915" x="2868613" y="1973263"/>
          <p14:tracePt t="52920" x="2895600" y="1987550"/>
          <p14:tracePt t="52927" x="2909888" y="1987550"/>
          <p14:tracePt t="52949" x="2936875" y="1987550"/>
          <p14:tracePt t="52980" x="2951163" y="1987550"/>
          <p14:tracePt t="52983" x="2965450" y="1987550"/>
          <p14:tracePt t="53006" x="2979738" y="1987550"/>
          <p14:tracePt t="53021" x="3006725" y="1987550"/>
          <p14:tracePt t="53023" x="3021013" y="1987550"/>
          <p14:tracePt t="53032" x="3033713" y="1987550"/>
          <p14:tracePt t="53053" x="3062288" y="1987550"/>
          <p14:tracePt t="53085" x="3103563" y="1987550"/>
          <p14:tracePt t="53086" x="3130550" y="1987550"/>
          <p14:tracePt t="53088" x="3144838" y="1987550"/>
          <p14:tracePt t="53095" x="3159125" y="1987550"/>
          <p14:tracePt t="53122" x="3186113" y="1987550"/>
          <p14:tracePt t="53128" x="3200400" y="1987550"/>
          <p14:tracePt t="53164" x="3213100" y="1987550"/>
          <p14:tracePt t="53172" x="3324225" y="1931988"/>
          <p14:tracePt t="53177" x="3336925" y="1931988"/>
          <p14:tracePt t="53195" x="3365500" y="1931988"/>
          <p14:tracePt t="53214" x="3392488" y="1931988"/>
          <p14:tracePt t="53226" x="3406775" y="1931988"/>
          <p14:tracePt t="53232" x="3421063" y="1931988"/>
          <p14:tracePt t="53239" x="3433763" y="1931988"/>
          <p14:tracePt t="53265" x="3462338" y="1931988"/>
          <p14:tracePt t="53272" x="3475038" y="1931988"/>
          <p14:tracePt t="53292" x="3489325" y="1931988"/>
          <p14:tracePt t="53326" x="3544888" y="1931988"/>
          <p14:tracePt t="53327" x="3557588" y="1931988"/>
          <p14:tracePt t="53343" x="3586163" y="1931988"/>
          <p14:tracePt t="53362" x="3600450" y="1931988"/>
          <p14:tracePt t="53368" x="3613150" y="1931988"/>
          <p14:tracePt t="53390" x="3627438" y="1931988"/>
          <p14:tracePt t="53406" x="3683000" y="1931988"/>
          <p14:tracePt t="53416" x="3709988" y="1931988"/>
          <p14:tracePt t="53452" x="3724275" y="1931988"/>
          <p14:tracePt t="53479" x="3736975" y="1931988"/>
          <p14:tracePt t="53501" x="3765550" y="1931988"/>
          <p14:tracePt t="53518" x="3792538" y="1931988"/>
          <p14:tracePt t="53533" x="3806825" y="1931988"/>
          <p14:tracePt t="53543" x="3833813" y="1931988"/>
          <p14:tracePt t="53559" x="3848100" y="1931988"/>
          <p14:tracePt t="53581" x="3875088" y="1931988"/>
          <p14:tracePt t="53598" x="3889375" y="1931988"/>
          <p14:tracePt t="53613" x="3903663" y="1931988"/>
          <p14:tracePt t="53616" x="3930650" y="1931988"/>
          <p14:tracePt t="53631" x="3944938" y="1931988"/>
          <p14:tracePt t="53639" x="3957638" y="1931988"/>
          <p14:tracePt t="53661" x="3986213" y="1931988"/>
          <p14:tracePt t="53676" x="3998913" y="1931988"/>
          <p14:tracePt t="53691" x="4013200" y="1931988"/>
          <p14:tracePt t="53719" x="4027488" y="1931988"/>
          <p14:tracePt t="53953" x="4041775" y="1931988"/>
          <p14:tracePt t="53959" x="4054475" y="1931988"/>
          <p14:tracePt t="53968" x="4068763" y="1931988"/>
          <p14:tracePt t="53988" x="4110038" y="1946275"/>
          <p14:tracePt t="53992" x="4124325" y="1958975"/>
          <p14:tracePt t="54012" x="4137025" y="1958975"/>
          <p14:tracePt t="54079" x="4151313" y="1958975"/>
          <p14:tracePt t="54107" x="4165600" y="1958975"/>
          <p14:tracePt t="55696" x="4178300" y="1958975"/>
          <p14:tracePt t="56432" x="4192588" y="1958975"/>
          <p14:tracePt t="56484" x="4206875" y="1958975"/>
          <p14:tracePt t="56567" x="4233863" y="1973263"/>
          <p14:tracePt t="56600" x="4233863" y="2000250"/>
          <p14:tracePt t="56607" x="4262438" y="2000250"/>
          <p14:tracePt t="56616" x="4262438" y="2014538"/>
          <p14:tracePt t="56634" x="4275138" y="2028825"/>
          <p14:tracePt t="56640" x="4275138" y="2041525"/>
          <p14:tracePt t="56660" x="4289425" y="2070100"/>
          <p14:tracePt t="56678" x="4303713" y="2084388"/>
          <p14:tracePt t="56680" x="4316413" y="2084388"/>
          <p14:tracePt t="56740" x="4316413" y="2097088"/>
          <p14:tracePt t="56774" x="4316413" y="2111375"/>
          <p14:tracePt t="56778" x="4316413" y="2125663"/>
          <p14:tracePt t="56879" x="4330700" y="2125663"/>
          <p14:tracePt t="56904" x="4344988" y="2166938"/>
          <p14:tracePt t="56936" x="4344988" y="2193925"/>
          <p14:tracePt t="56955" x="4357688" y="2208213"/>
          <p14:tracePt t="56968" x="4357688" y="2220913"/>
          <p14:tracePt t="57000" x="4371975" y="2235200"/>
          <p14:tracePt t="57001" x="4386263" y="2249488"/>
          <p14:tracePt t="57026" x="4386263" y="2263775"/>
          <p14:tracePt t="57119" x="4386263" y="2276475"/>
          <p14:tracePt t="57127" x="4386263" y="2290763"/>
          <p14:tracePt t="57167" x="4386263" y="2317750"/>
          <p14:tracePt t="57183" x="4398963" y="2317750"/>
          <p14:tracePt t="57191" x="4413250" y="2317750"/>
          <p14:tracePt t="57245" x="4440238" y="2332038"/>
          <p14:tracePt t="57264" x="4454525" y="2346325"/>
          <p14:tracePt t="57280" x="4468813" y="2346325"/>
          <p14:tracePt t="57298" x="4495800" y="2346325"/>
          <p14:tracePt t="57304" x="4510088" y="2346325"/>
          <p14:tracePt t="57311" x="4537075" y="2346325"/>
          <p14:tracePt t="57319" x="4565650" y="2346325"/>
          <p14:tracePt t="57341" x="4648200" y="2332038"/>
          <p14:tracePt t="57344" x="4675188" y="2317750"/>
          <p14:tracePt t="57351" x="4716463" y="2317750"/>
          <p14:tracePt t="57372" x="4786313" y="2317750"/>
          <p14:tracePt t="57375" x="4827588" y="2317750"/>
          <p14:tracePt t="57383" x="4881563" y="2317750"/>
          <p14:tracePt t="57391" x="4951413" y="2317750"/>
          <p14:tracePt t="57399" x="5006975" y="2317750"/>
          <p14:tracePt t="57418" x="5157788" y="2317750"/>
          <p14:tracePt t="57434" x="5378450" y="2317750"/>
          <p14:tracePt t="57439" x="5489575" y="2317750"/>
          <p14:tracePt t="57447" x="5572125" y="2317750"/>
          <p14:tracePt t="57465" x="5764213" y="2317750"/>
          <p14:tracePt t="57471" x="5834063" y="2317750"/>
          <p14:tracePt t="57479" x="5916613" y="2317750"/>
          <p14:tracePt t="57498" x="5999163" y="2317750"/>
          <p14:tracePt t="57503" x="6054725" y="2317750"/>
          <p14:tracePt t="57511" x="6081713" y="2317750"/>
          <p14:tracePt t="57532" x="6137275" y="2305050"/>
          <p14:tracePt t="57536" x="6164263" y="2305050"/>
          <p14:tracePt t="57543" x="6192838" y="2305050"/>
          <p14:tracePt t="57560" x="6219825" y="2305050"/>
          <p14:tracePt t="58272" x="6234113" y="2290763"/>
          <p14:tracePt t="58330" x="6248400" y="2290763"/>
          <p14:tracePt t="58344" x="6261100" y="2290763"/>
          <p14:tracePt t="58362" x="6275388" y="2290763"/>
          <p14:tracePt t="58367" x="6289675" y="2290763"/>
          <p14:tracePt t="58376" x="6302375" y="2290763"/>
          <p14:tracePt t="58383" x="6316663" y="2290763"/>
          <p14:tracePt t="58403" x="6357938" y="2305050"/>
          <p14:tracePt t="58408" x="6372225" y="2305050"/>
          <p14:tracePt t="58435" x="6384925" y="2305050"/>
          <p14:tracePt t="58453" x="6399213" y="2305050"/>
          <p14:tracePt t="58481" x="6413500" y="2305050"/>
          <p14:tracePt t="58500" x="6427788" y="2317750"/>
          <p14:tracePt t="58515" x="6454775" y="2317750"/>
          <p14:tracePt t="58536" x="6469063" y="2317750"/>
          <p14:tracePt t="58551" x="6481763" y="2317750"/>
          <p14:tracePt t="58576" x="6496050" y="2317750"/>
          <p14:tracePt t="58609" x="6510338" y="2317750"/>
          <p14:tracePt t="58673" x="6523038" y="2317750"/>
          <p14:tracePt t="58706" x="6551613" y="2317750"/>
          <p14:tracePt t="58873" x="6578600" y="2317750"/>
          <p14:tracePt t="58912" x="6592888" y="2317750"/>
          <p14:tracePt t="58919" x="6605588" y="2317750"/>
          <p14:tracePt t="58927" x="6619875" y="2317750"/>
          <p14:tracePt t="58953" x="6648450" y="2317750"/>
          <p14:tracePt t="58977" x="6675438" y="2317750"/>
          <p14:tracePt t="59026" x="6689725" y="2317750"/>
          <p14:tracePt t="59039" x="6702425" y="2317750"/>
          <p14:tracePt t="59632" x="6716713" y="2317750"/>
          <p14:tracePt t="59648" x="6731000" y="2332038"/>
          <p14:tracePt t="59694" x="6772275" y="2346325"/>
          <p14:tracePt t="59712" x="6840538" y="2359025"/>
          <p14:tracePt t="59720" x="6869113" y="2359025"/>
          <p14:tracePt t="59744" x="6937375" y="2387600"/>
          <p14:tracePt t="59745" x="6951663" y="2387600"/>
          <p14:tracePt t="59752" x="6964363" y="2387600"/>
          <p14:tracePt t="59771" x="6992938" y="2387600"/>
          <p14:tracePt t="59777" x="7005638" y="2387600"/>
          <p14:tracePt t="59783" x="7034213" y="2387600"/>
          <p14:tracePt t="59871" x="7046913" y="2387600"/>
          <p14:tracePt t="59901" x="7075488" y="2387600"/>
          <p14:tracePt t="59934" x="7116763" y="2387600"/>
          <p14:tracePt t="59935" x="7131050" y="2387600"/>
          <p14:tracePt t="59967" x="7143750" y="2387600"/>
          <p14:tracePt t="59999" x="7158038" y="2387600"/>
          <p14:tracePt t="60027" x="7172325" y="2387600"/>
          <p14:tracePt t="60032" x="7185025" y="2387600"/>
          <p14:tracePt t="60048" x="7199313" y="2387600"/>
          <p14:tracePt t="60073" x="7240588" y="2387600"/>
          <p14:tracePt t="60090" x="7281863" y="2387600"/>
          <p14:tracePt t="60097" x="7323138" y="2400300"/>
          <p14:tracePt t="60103" x="7364413" y="2428875"/>
          <p14:tracePt t="60123" x="7419975" y="2428875"/>
          <p14:tracePt t="60152" x="7446963" y="2443163"/>
          <p14:tracePt t="60154" x="7461250" y="2443163"/>
          <p14:tracePt t="60288" x="7475538" y="2443163"/>
          <p14:tracePt t="60305" x="7488238" y="2443163"/>
          <p14:tracePt t="60375" x="7502525" y="2443163"/>
          <p14:tracePt t="60399" x="7516813" y="2443163"/>
          <p14:tracePt t="60421" x="7531100" y="2443163"/>
          <p14:tracePt t="60467" x="7558088" y="2443163"/>
          <p14:tracePt t="60511" x="7572375" y="2443163"/>
          <p14:tracePt t="60808" x="7585075" y="2443163"/>
          <p14:tracePt t="60825" x="7599363" y="2443163"/>
          <p14:tracePt t="60833" x="7613650" y="2443163"/>
          <p14:tracePt t="60880" x="7613650" y="2414588"/>
          <p14:tracePt t="60900" x="7626350" y="2414588"/>
          <p14:tracePt t="60904" x="7640638" y="2414588"/>
          <p14:tracePt t="60911" x="7640638" y="2400300"/>
          <p14:tracePt t="60930" x="7654925" y="2400300"/>
          <p14:tracePt t="60967" x="7667625" y="2400300"/>
          <p14:tracePt t="60989" x="7681913" y="2400300"/>
          <p14:tracePt t="61007" x="7696200" y="2373313"/>
          <p14:tracePt t="61036" x="7708900" y="2359025"/>
          <p14:tracePt t="61055" x="7723188" y="2359025"/>
          <p14:tracePt t="61071" x="7737475" y="2346325"/>
          <p14:tracePt t="61079" x="7764463" y="2332038"/>
          <p14:tracePt t="61087" x="7778750" y="2332038"/>
          <p14:tracePt t="61115" x="7793038" y="2332038"/>
          <p14:tracePt t="61135" x="7847013" y="2317750"/>
          <p14:tracePt t="61152" x="7861300" y="2317750"/>
          <p14:tracePt t="61159" x="7875588" y="2317750"/>
          <p14:tracePt t="61167" x="7875588" y="2305050"/>
          <p14:tracePt t="61198" x="7888288" y="2305050"/>
          <p14:tracePt t="61215" x="7902575" y="2290763"/>
          <p14:tracePt t="61232" x="7916863" y="2290763"/>
          <p14:tracePt t="61255" x="7929563" y="2276475"/>
          <p14:tracePt t="61275" x="7929563" y="2263775"/>
          <p14:tracePt t="61293" x="7943850" y="2263775"/>
          <p14:tracePt t="61308" x="7958138" y="2249488"/>
          <p14:tracePt t="61311" x="7972425" y="2249488"/>
          <p14:tracePt t="61327" x="7985125" y="2249488"/>
          <p14:tracePt t="61360" x="7999413" y="2220913"/>
          <p14:tracePt t="61967" x="8013700" y="2220913"/>
          <p14:tracePt t="61983" x="8013700" y="2208213"/>
          <p14:tracePt t="61999" x="8026400" y="2193925"/>
          <p14:tracePt t="62176" x="7999413" y="2193925"/>
          <p14:tracePt t="62185" x="7985125" y="2193925"/>
          <p14:tracePt t="62193" x="7972425" y="2193925"/>
          <p14:tracePt t="62215" x="7943850" y="2193925"/>
          <p14:tracePt t="62224" x="7929563" y="2208213"/>
          <p14:tracePt t="62232" x="7875588" y="2220913"/>
          <p14:tracePt t="62252" x="7820025" y="2235200"/>
          <p14:tracePt t="62270" x="7696200" y="2263775"/>
          <p14:tracePt t="62272" x="7626350" y="2276475"/>
          <p14:tracePt t="62279" x="7543800" y="2305050"/>
          <p14:tracePt t="62303" x="7310438" y="2373313"/>
          <p14:tracePt t="62311" x="7213600" y="2387600"/>
          <p14:tracePt t="62334" x="7046913" y="2414588"/>
          <p14:tracePt t="62336" x="6951663" y="2428875"/>
          <p14:tracePt t="62343" x="6869113" y="2428875"/>
          <p14:tracePt t="62366" x="6702425" y="2428875"/>
          <p14:tracePt t="62367" x="6648450" y="2428875"/>
          <p14:tracePt t="62375" x="6592888" y="2428875"/>
          <p14:tracePt t="62398" x="6481763" y="2443163"/>
          <p14:tracePt t="62399" x="6454775" y="2443163"/>
          <p14:tracePt t="62407" x="6427788" y="2443163"/>
          <p14:tracePt t="62424" x="6357938" y="2443163"/>
          <p14:tracePt t="62443" x="6275388" y="2455863"/>
          <p14:tracePt t="62458" x="6178550" y="2455863"/>
          <p14:tracePt t="62465" x="6137275" y="2470150"/>
          <p14:tracePt t="62471" x="6096000" y="2484438"/>
          <p14:tracePt t="62479" x="6054725" y="2484438"/>
          <p14:tracePt t="62487" x="6013450" y="2497138"/>
          <p14:tracePt t="62504" x="5902325" y="2525713"/>
          <p14:tracePt t="62522" x="5807075" y="2525713"/>
          <p14:tracePt t="62528" x="5751513" y="2525713"/>
          <p14:tracePt t="62535" x="5695950" y="2525713"/>
          <p14:tracePt t="62553" x="5557838" y="2525713"/>
          <p14:tracePt t="62569" x="5461000" y="2525713"/>
          <p14:tracePt t="62576" x="5407025" y="2525713"/>
          <p14:tracePt t="62583" x="5365750" y="2525713"/>
          <p14:tracePt t="62601" x="5295900" y="2525713"/>
          <p14:tracePt t="62619" x="5227638" y="2525713"/>
          <p14:tracePt t="62624" x="5199063" y="2525713"/>
          <p14:tracePt t="62631" x="5186363" y="2525713"/>
          <p14:tracePt t="62649" x="5145088" y="2525713"/>
          <p14:tracePt t="62666" x="5102225" y="2538413"/>
          <p14:tracePt t="62671" x="5075238" y="2538413"/>
          <p14:tracePt t="62679" x="5048250" y="2538413"/>
          <p14:tracePt t="62693" x="5033963" y="2538413"/>
          <p14:tracePt t="62696" x="5006975" y="2552700"/>
          <p14:tracePt t="62727" x="4965700" y="2552700"/>
          <p14:tracePt t="62729" x="4937125" y="2552700"/>
          <p14:tracePt t="62736" x="4924425" y="2552700"/>
          <p14:tracePt t="63128" x="4895850" y="2566988"/>
          <p14:tracePt t="63983" x="4895850" y="2552700"/>
          <p14:tracePt t="64112" x="4895850" y="2538413"/>
          <p14:tracePt t="64120" x="4895850" y="2525713"/>
          <p14:tracePt t="64160" x="4881563" y="2525713"/>
          <p14:tracePt t="64183" x="4868863" y="2525713"/>
          <p14:tracePt t="64199" x="4854575" y="2525713"/>
          <p14:tracePt t="64221" x="4840288" y="2525713"/>
          <p14:tracePt t="64224" x="4827588" y="2525713"/>
          <p14:tracePt t="64231" x="4813300" y="2525713"/>
          <p14:tracePt t="64252" x="4799013" y="2511425"/>
          <p14:tracePt t="64271" x="4772025" y="2497138"/>
          <p14:tracePt t="64300" x="4745038" y="2497138"/>
          <p14:tracePt t="64317" x="4716463" y="2497138"/>
          <p14:tracePt t="64327" x="4703763" y="2497138"/>
          <p14:tracePt t="64344" x="4689475" y="2497138"/>
          <p14:tracePt t="64359" x="4675188" y="2497138"/>
          <p14:tracePt t="64383" x="4660900" y="2497138"/>
          <p14:tracePt t="64391" x="4648200" y="2497138"/>
          <p14:tracePt t="64409" x="4619625" y="2497138"/>
          <p14:tracePt t="64426" x="4592638" y="2497138"/>
          <p14:tracePt t="64431" x="4578350" y="2497138"/>
          <p14:tracePt t="65760" x="4565650" y="2497138"/>
          <p14:tracePt t="65787" x="4565650" y="2484438"/>
          <p14:tracePt t="65792" x="4578350" y="2470150"/>
          <p14:tracePt t="66545" x="4592638" y="2443163"/>
          <p14:tracePt t="66553" x="4606925" y="2443163"/>
          <p14:tracePt t="66562" x="4619625" y="2428875"/>
          <p14:tracePt t="66590" x="4660900" y="2400300"/>
          <p14:tracePt t="66600" x="4675188" y="2400300"/>
          <p14:tracePt t="66607" x="4689475" y="2400300"/>
          <p14:tracePt t="66615" x="4703763" y="2400300"/>
          <p14:tracePt t="66624" x="4716463" y="2400300"/>
          <p14:tracePt t="66631" x="4730750" y="2400300"/>
          <p14:tracePt t="66651" x="4757738" y="2400300"/>
          <p14:tracePt t="66668" x="4786313" y="2373313"/>
          <p14:tracePt t="66671" x="4813300" y="2373313"/>
          <p14:tracePt t="66696" x="4840288" y="2373313"/>
          <p14:tracePt t="66703" x="4868863" y="2373313"/>
          <p14:tracePt t="66711" x="4881563" y="2373313"/>
          <p14:tracePt t="66729" x="4910138" y="2373313"/>
          <p14:tracePt t="66746" x="4937125" y="2373313"/>
          <p14:tracePt t="66751" x="4951413" y="2373313"/>
          <p14:tracePt t="66759" x="4965700" y="2373313"/>
          <p14:tracePt t="66775" x="4992688" y="2373313"/>
          <p14:tracePt t="66807" x="5006975" y="2373313"/>
          <p14:tracePt t="66821" x="5019675" y="2373313"/>
          <p14:tracePt t="66823" x="5033963" y="2373313"/>
          <p14:tracePt t="66839" x="5048250" y="2373313"/>
          <p14:tracePt t="67249" x="5060950" y="2373313"/>
          <p14:tracePt t="67257" x="5075238" y="2373313"/>
          <p14:tracePt t="67312" x="5089525" y="2373313"/>
          <p14:tracePt t="67375" x="5116513" y="2373313"/>
          <p14:tracePt t="67409" x="5130800" y="2373313"/>
          <p14:tracePt t="67415" x="5145088" y="2373313"/>
          <p14:tracePt t="67447" x="5157788" y="2373313"/>
          <p14:tracePt t="67470" x="5172075" y="2373313"/>
          <p14:tracePt t="67488" x="5186363" y="2373313"/>
          <p14:tracePt t="67495" x="5199063" y="2373313"/>
          <p14:tracePt t="67511" x="5213350" y="2373313"/>
          <p14:tracePt t="67519" x="5227638" y="2373313"/>
          <p14:tracePt t="67533" x="5240338" y="2373313"/>
          <p14:tracePt t="67564" x="5268913" y="2373313"/>
          <p14:tracePt t="67568" x="5281613" y="2373313"/>
          <p14:tracePt t="67575" x="5295900" y="2373313"/>
          <p14:tracePt t="67583" x="5310188" y="2373313"/>
          <p14:tracePt t="67591" x="5322888" y="2373313"/>
          <p14:tracePt t="67599" x="5337175" y="2373313"/>
          <p14:tracePt t="67631" x="5392738" y="2373313"/>
          <p14:tracePt t="67647" x="5407025" y="2373313"/>
          <p14:tracePt t="67648" x="5434013" y="2373313"/>
          <p14:tracePt t="67655" x="5448300" y="2373313"/>
          <p14:tracePt t="67671" x="5461000" y="2373313"/>
          <p14:tracePt t="67679" x="5475288" y="2373313"/>
          <p14:tracePt t="67693" x="5489575" y="2373313"/>
          <p14:tracePt t="67711" x="5516563" y="2373313"/>
          <p14:tracePt t="67726" x="5530850" y="2373313"/>
          <p14:tracePt t="67729" x="5543550" y="2373313"/>
          <p14:tracePt t="67775" x="5572125" y="2373313"/>
          <p14:tracePt t="67825" x="5599113" y="2373313"/>
          <p14:tracePt t="67832" x="5613400" y="2373313"/>
          <p14:tracePt t="67839" x="5627688" y="2373313"/>
          <p14:tracePt t="67847" x="5640388" y="2373313"/>
          <p14:tracePt t="67877" x="5681663" y="2373313"/>
          <p14:tracePt t="67880" x="5695950" y="2373313"/>
          <p14:tracePt t="67921" x="5737225" y="2387600"/>
          <p14:tracePt t="67940" x="5751513" y="2387600"/>
          <p14:tracePt t="68151" x="5764213" y="2387600"/>
          <p14:tracePt t="68160" x="5778500" y="2387600"/>
          <p14:tracePt t="68177" x="5819775" y="2387600"/>
          <p14:tracePt t="68183" x="5834063" y="2387600"/>
          <p14:tracePt t="68192" x="5875338" y="2387600"/>
          <p14:tracePt t="68199" x="5916613" y="2387600"/>
          <p14:tracePt t="68220" x="5972175" y="2387600"/>
          <p14:tracePt t="68238" x="5984875" y="2387600"/>
          <p14:tracePt t="68272" x="5999163" y="2387600"/>
          <p14:tracePt t="68289" x="6013450" y="2387600"/>
          <p14:tracePt t="68295" x="6027738" y="2387600"/>
          <p14:tracePt t="68316" x="6040438" y="2400300"/>
          <p14:tracePt t="68335" x="6054725" y="2400300"/>
          <p14:tracePt t="68343" x="6069013" y="2400300"/>
          <p14:tracePt t="68407" x="6081713" y="2400300"/>
          <p14:tracePt t="68486" x="6096000" y="2400300"/>
          <p14:tracePt t="68551" x="6122988" y="2400300"/>
          <p14:tracePt t="68568" x="6137275" y="2400300"/>
          <p14:tracePt t="68584" x="6164263" y="2400300"/>
          <p14:tracePt t="68591" x="6178550" y="2400300"/>
          <p14:tracePt t="68600" x="6207125" y="2400300"/>
          <p14:tracePt t="68607" x="6219825" y="2400300"/>
          <p14:tracePt t="68627" x="6261100" y="2400300"/>
          <p14:tracePt t="68646" x="6275388" y="2400300"/>
          <p14:tracePt t="68661" x="6302375" y="2400300"/>
          <p14:tracePt t="68664" x="6316663" y="2400300"/>
          <p14:tracePt t="68671" x="6330950" y="2400300"/>
          <p14:tracePt t="68687" x="6343650" y="2400300"/>
          <p14:tracePt t="68707" x="6357938" y="2387600"/>
          <p14:tracePt t="68725" x="6372225" y="2373313"/>
          <p14:tracePt t="68773" x="6399213" y="2373313"/>
          <p14:tracePt t="68847" x="6427788" y="2373313"/>
          <p14:tracePt t="68887" x="6440488" y="2373313"/>
          <p14:tracePt t="68895" x="6454775" y="2373313"/>
          <p14:tracePt t="68911" x="6469063" y="2373313"/>
          <p14:tracePt t="68933" x="6481763" y="2373313"/>
          <p14:tracePt t="68936" x="6496050" y="2373313"/>
          <p14:tracePt t="68975" x="6523038" y="2373313"/>
          <p14:tracePt t="69015" x="6537325" y="2373313"/>
          <p14:tracePt t="69023" x="6551613" y="2373313"/>
          <p14:tracePt t="69060" x="6564313" y="2373313"/>
          <p14:tracePt t="69176" x="6578600" y="2373313"/>
          <p14:tracePt t="69239" x="6592888" y="2373313"/>
          <p14:tracePt t="70601" x="6605588" y="2373313"/>
          <p14:tracePt t="70617" x="6619875" y="2373313"/>
          <p14:tracePt t="70652" x="6716713" y="2373313"/>
          <p14:tracePt t="70656" x="6757988" y="2373313"/>
          <p14:tracePt t="70676" x="6840538" y="2373313"/>
          <p14:tracePt t="70679" x="6910388" y="2359025"/>
          <p14:tracePt t="70687" x="6951663" y="2346325"/>
          <p14:tracePt t="70707" x="6992938" y="2346325"/>
          <p14:tracePt t="70724" x="7034213" y="2346325"/>
          <p14:tracePt t="70727" x="7046913" y="2346325"/>
          <p14:tracePt t="70759" x="7061200" y="2346325"/>
          <p14:tracePt t="70855" x="7075488" y="2346325"/>
          <p14:tracePt t="70863" x="7089775" y="2346325"/>
          <p14:tracePt t="70882" x="7102475" y="2346325"/>
          <p14:tracePt t="70887" x="7116763" y="2346325"/>
          <p14:tracePt t="70916" x="7143750" y="2346325"/>
          <p14:tracePt t="70927" x="7158038" y="2346325"/>
          <p14:tracePt t="70946" x="7185025" y="2346325"/>
          <p14:tracePt t="70951" x="7199313" y="2346325"/>
          <p14:tracePt t="70959" x="7213600" y="2346325"/>
          <p14:tracePt t="71006" x="7281863" y="2346325"/>
          <p14:tracePt t="71008" x="7296150" y="2346325"/>
          <p14:tracePt t="71184" x="7323138" y="2346325"/>
          <p14:tracePt t="71617" x="7310438" y="2346325"/>
          <p14:tracePt t="71663" x="7296150" y="2346325"/>
          <p14:tracePt t="71679" x="7281863" y="2359025"/>
          <p14:tracePt t="71698" x="7267575" y="2359025"/>
          <p14:tracePt t="71732" x="7254875" y="2359025"/>
          <p14:tracePt t="71735" x="7240588" y="2373313"/>
          <p14:tracePt t="71743" x="7226300" y="2373313"/>
          <p14:tracePt t="71789" x="7199313" y="2373313"/>
          <p14:tracePt t="71791" x="7172325" y="2373313"/>
          <p14:tracePt t="71792" x="7143750" y="2387600"/>
          <p14:tracePt t="71799" x="7116763" y="2387600"/>
          <p14:tracePt t="71807" x="7102475" y="2400300"/>
          <p14:tracePt t="71815" x="7061200" y="2400300"/>
          <p14:tracePt t="71823" x="7034213" y="2400300"/>
          <p14:tracePt t="71839" x="6992938" y="2400300"/>
          <p14:tracePt t="71869" x="6784975" y="2400300"/>
          <p14:tracePt t="71871" x="6716713" y="2400300"/>
          <p14:tracePt t="71872" x="6592888" y="2400300"/>
          <p14:tracePt t="71879" x="6510338" y="2414588"/>
          <p14:tracePt t="71887" x="6413500" y="2428875"/>
          <p14:tracePt t="71895" x="6316663" y="2428875"/>
          <p14:tracePt t="71903" x="6219825" y="2428875"/>
          <p14:tracePt t="71919" x="6137275" y="2428875"/>
          <p14:tracePt t="71936" x="5916613" y="2443163"/>
          <p14:tracePt t="71943" x="5875338" y="2443163"/>
          <p14:tracePt t="71953" x="5834063" y="2455863"/>
          <p14:tracePt t="71959" x="5792788" y="2470150"/>
          <p14:tracePt t="71979" x="5737225" y="2484438"/>
          <p14:tracePt t="71998" x="5640388" y="2538413"/>
          <p14:tracePt t="72013" x="5586413" y="2552700"/>
          <p14:tracePt t="72016" x="5557838" y="2566988"/>
          <p14:tracePt t="72024" x="5530850" y="2566988"/>
          <p14:tracePt t="72034" x="5516563" y="2566988"/>
          <p14:tracePt t="72039" x="5475288" y="2566988"/>
          <p14:tracePt t="72061" x="5407025" y="2593975"/>
          <p14:tracePt t="72064" x="5378450" y="2593975"/>
          <p14:tracePt t="72071" x="5365750" y="2608263"/>
          <p14:tracePt t="72091" x="5310188" y="2635250"/>
          <p14:tracePt t="72095" x="5295900" y="2635250"/>
          <p14:tracePt t="72264" x="5310188" y="2635250"/>
          <p14:tracePt t="72271" x="5322888" y="2635250"/>
          <p14:tracePt t="72300" x="5337175" y="2622550"/>
          <p14:tracePt t="72311" x="5351463" y="2622550"/>
          <p14:tracePt t="72330" x="5365750" y="2608263"/>
          <p14:tracePt t="72437" x="5378450" y="2593975"/>
          <p14:tracePt t="72447" x="5407025" y="2593975"/>
          <p14:tracePt t="72503" x="5407025" y="2579688"/>
          <p14:tracePt t="72520" x="5419725" y="2579688"/>
          <p14:tracePt t="72543" x="5434013" y="2566988"/>
          <p14:tracePt t="72551" x="5448300" y="2538413"/>
          <p14:tracePt t="72559" x="5461000" y="2538413"/>
          <p14:tracePt t="72570" x="5475288" y="2525713"/>
          <p14:tracePt t="72593" x="5489575" y="2525713"/>
          <p14:tracePt t="72612" x="5502275" y="2511425"/>
          <p14:tracePt t="72719" x="5502275" y="2497138"/>
          <p14:tracePt t="72755" x="5530850" y="2497138"/>
          <p14:tracePt t="72788" x="5543550" y="2484438"/>
          <p14:tracePt t="72819" x="5557838" y="2484438"/>
          <p14:tracePt t="72904" x="5572125" y="2484438"/>
          <p14:tracePt t="72931" x="5586413" y="2484438"/>
          <p14:tracePt t="72943" x="5599113" y="2484438"/>
          <p14:tracePt t="72965" x="5599113" y="2511425"/>
          <p14:tracePt t="72968" x="5613400" y="2511425"/>
          <p14:tracePt t="72997" x="5613400" y="2538413"/>
          <p14:tracePt t="73071" x="5627688" y="2552700"/>
          <p14:tracePt t="73401" x="5640388" y="2579688"/>
          <p14:tracePt t="73417" x="5654675" y="2593975"/>
          <p14:tracePt t="73460" x="5654675" y="2608263"/>
          <p14:tracePt t="73519" x="5668963" y="2622550"/>
          <p14:tracePt t="73527" x="5681663" y="2622550"/>
          <p14:tracePt t="73555" x="5695950" y="2622550"/>
          <p14:tracePt t="73567" x="5722938" y="2622550"/>
          <p14:tracePt t="73585" x="5737225" y="2635250"/>
          <p14:tracePt t="73603" x="5778500" y="2649538"/>
          <p14:tracePt t="73608" x="5792788" y="2649538"/>
          <p14:tracePt t="73615" x="5834063" y="2663825"/>
          <p14:tracePt t="73633" x="5902325" y="2705100"/>
          <p14:tracePt t="73662" x="5984875" y="2759075"/>
          <p14:tracePt t="73665" x="6054725" y="2814638"/>
          <p14:tracePt t="73672" x="6110288" y="2843213"/>
          <p14:tracePt t="73679" x="6137275" y="2855913"/>
          <p14:tracePt t="73687" x="6137275" y="2870200"/>
          <p14:tracePt t="73695" x="6164263" y="2884488"/>
          <p14:tracePt t="73709" x="6192838" y="2884488"/>
          <p14:tracePt t="74241" x="6178550" y="2870200"/>
          <p14:tracePt t="74376" x="6164263" y="2870200"/>
          <p14:tracePt t="74432" x="6137275" y="2870200"/>
          <p14:tracePt t="74471" x="6122988" y="2870200"/>
          <p14:tracePt t="74479" x="6110288" y="2870200"/>
          <p14:tracePt t="74487" x="6096000" y="2870200"/>
          <p14:tracePt t="74495" x="6081713" y="2870200"/>
          <p14:tracePt t="74519" x="6054725" y="2870200"/>
          <p14:tracePt t="74528" x="6040438" y="2870200"/>
          <p14:tracePt t="74549" x="6013450" y="2870200"/>
          <p14:tracePt t="74580" x="5957888" y="2884488"/>
          <p14:tracePt t="74599" x="5943600" y="2884488"/>
          <p14:tracePt t="75113" x="5930900" y="2884488"/>
          <p14:tracePt t="75121" x="5916613" y="2884488"/>
          <p14:tracePt t="75129" x="5902325" y="2884488"/>
          <p14:tracePt t="75151" x="5848350" y="2855913"/>
          <p14:tracePt t="75152" x="5778500" y="2843213"/>
          <p14:tracePt t="75175" x="5586413" y="2801938"/>
          <p14:tracePt t="75176" x="5475288" y="2773363"/>
          <p14:tracePt t="75183" x="5365750" y="2746375"/>
          <p14:tracePt t="75208" x="5033963" y="2635250"/>
          <p14:tracePt t="75216" x="4937125" y="2622550"/>
          <p14:tracePt t="75235" x="4786313" y="2579688"/>
          <p14:tracePt t="75253" x="4648200" y="2552700"/>
          <p14:tracePt t="75256" x="4592638" y="2552700"/>
          <p14:tracePt t="75263" x="4510088" y="2552700"/>
          <p14:tracePt t="75282" x="4386263" y="2552700"/>
          <p14:tracePt t="75287" x="4330700" y="2552700"/>
          <p14:tracePt t="75295" x="4289425" y="2552700"/>
          <p14:tracePt t="75314" x="4068763" y="2552700"/>
          <p14:tracePt t="75319" x="3986213" y="2552700"/>
          <p14:tracePt t="75327" x="3903663" y="2552700"/>
          <p14:tracePt t="75345" x="3736975" y="2552700"/>
          <p14:tracePt t="75374" x="3613150" y="2552700"/>
          <p14:tracePt t="75377" x="3516313" y="2579688"/>
          <p14:tracePt t="75383" x="3475038" y="2608263"/>
          <p14:tracePt t="75391" x="3462338" y="2608263"/>
          <p14:tracePt t="75411" x="3406775" y="2608263"/>
          <p14:tracePt t="75415" x="3392488" y="2622550"/>
          <p14:tracePt t="75423" x="3365500" y="2635250"/>
          <p14:tracePt t="75443" x="3295650" y="2635250"/>
          <p14:tracePt t="75447" x="3227388" y="2649538"/>
          <p14:tracePt t="75455" x="3186113" y="2649538"/>
          <p14:tracePt t="75463" x="3144838" y="2663825"/>
          <p14:tracePt t="75485" x="3048000" y="2663825"/>
          <p14:tracePt t="75488" x="2992438" y="2676525"/>
          <p14:tracePt t="75495" x="2909888" y="2690813"/>
          <p14:tracePt t="75516" x="2786063" y="2690813"/>
          <p14:tracePt t="75519" x="2744788" y="2690813"/>
          <p14:tracePt t="75527" x="2674938" y="2690813"/>
          <p14:tracePt t="75545" x="2592388" y="2690813"/>
          <p14:tracePt t="75563" x="2524125" y="2690813"/>
          <p14:tracePt t="75567" x="2509838" y="2690813"/>
          <p14:tracePt t="75575" x="2495550" y="2690813"/>
          <p14:tracePt t="75624" x="2468563" y="2690813"/>
          <p14:tracePt t="75654" x="2454275" y="2717800"/>
          <p14:tracePt t="75657" x="2413000" y="2732088"/>
          <p14:tracePt t="75663" x="2400300" y="2732088"/>
          <p14:tracePt t="75671" x="2386013" y="2732088"/>
          <p14:tracePt t="75691" x="2344738" y="2732088"/>
          <p14:tracePt t="75695" x="2317750" y="2746375"/>
          <p14:tracePt t="75703" x="2289175" y="2746375"/>
          <p14:tracePt t="75725" x="2262188" y="2759075"/>
          <p14:tracePt t="75727" x="2247900" y="2759075"/>
          <p14:tracePt t="75735" x="2220913" y="2773363"/>
          <p14:tracePt t="75752" x="2165350" y="2773363"/>
          <p14:tracePt t="75782" x="2124075" y="2773363"/>
          <p14:tracePt t="76457" x="2109788" y="2773363"/>
          <p14:tracePt t="77016" x="2097088" y="2773363"/>
          <p14:tracePt t="77023" x="2082800" y="2773363"/>
          <p14:tracePt t="77059" x="2012950" y="2746375"/>
          <p14:tracePt t="77063" x="2000250" y="2746375"/>
          <p14:tracePt t="77071" x="2000250" y="2717800"/>
          <p14:tracePt t="77094" x="1944688" y="2676525"/>
          <p14:tracePt t="77095" x="1917700" y="2649538"/>
          <p14:tracePt t="77103" x="1889125" y="2622550"/>
          <p14:tracePt t="77120" x="1833563" y="2566988"/>
          <p14:tracePt t="77138" x="1806575" y="2525713"/>
          <p14:tracePt t="77144" x="1792288" y="2497138"/>
          <p14:tracePt t="77151" x="1792288" y="2484438"/>
          <p14:tracePt t="77159" x="1779588" y="2455863"/>
          <p14:tracePt t="77167" x="1765300" y="2443163"/>
          <p14:tracePt t="77182" x="1765300" y="2414588"/>
          <p14:tracePt t="77187" x="1738313" y="2387600"/>
          <p14:tracePt t="77191" x="1709738" y="2346325"/>
          <p14:tracePt t="77199" x="1655763" y="2317750"/>
          <p14:tracePt t="77214" x="1612900" y="2263775"/>
          <p14:tracePt t="77233" x="1476375" y="2152650"/>
          <p14:tracePt t="77239" x="1435100" y="2097088"/>
          <p14:tracePt t="77247" x="1406525" y="2028825"/>
          <p14:tracePt t="77263" x="1379538" y="2000250"/>
          <p14:tracePt t="77277" x="1365250" y="1987550"/>
          <p14:tracePt t="77280" x="1338263" y="1862138"/>
          <p14:tracePt t="77287" x="1338263" y="1808163"/>
          <p14:tracePt t="77295" x="1323975" y="1766888"/>
          <p14:tracePt t="77303" x="1323975" y="1682750"/>
          <p14:tracePt t="77311" x="1323975" y="1614488"/>
          <p14:tracePt t="77327" x="1323975" y="1462088"/>
          <p14:tracePt t="77344" x="1365250" y="1323975"/>
          <p14:tracePt t="77351" x="1392238" y="1270000"/>
          <p14:tracePt t="77359" x="1392238" y="1228725"/>
          <p14:tracePt t="77375" x="1406525" y="1187450"/>
          <p14:tracePt t="77392" x="1462088" y="1090613"/>
          <p14:tracePt t="77399" x="1503363" y="1062038"/>
          <p14:tracePt t="77407" x="1530350" y="1049338"/>
          <p14:tracePt t="77415" x="1571625" y="1008063"/>
          <p14:tracePt t="77423" x="1612900" y="979488"/>
          <p14:tracePt t="77439" x="1655763" y="938213"/>
          <p14:tracePt t="77456" x="1903413" y="869950"/>
          <p14:tracePt t="77463" x="2000250" y="855663"/>
          <p14:tracePt t="77471" x="2138363" y="828675"/>
          <p14:tracePt t="77479" x="2247900" y="814388"/>
          <p14:tracePt t="77487" x="2359025" y="773113"/>
          <p14:tracePt t="77501" x="2495550" y="758825"/>
          <p14:tracePt t="77517" x="2759075" y="758825"/>
          <p14:tracePt t="77520" x="2882900" y="758825"/>
          <p14:tracePt t="77527" x="2992438" y="758825"/>
          <p14:tracePt t="77535" x="3116263" y="758825"/>
          <p14:tracePt t="77543" x="3227388" y="758825"/>
          <p14:tracePt t="77551" x="3309938" y="758825"/>
          <p14:tracePt t="77567" x="3489325" y="758825"/>
          <p14:tracePt t="77597" x="3641725" y="773113"/>
          <p14:tracePt t="77600" x="3806825" y="828675"/>
          <p14:tracePt t="77607" x="3875088" y="841375"/>
          <p14:tracePt t="77615" x="3971925" y="855663"/>
          <p14:tracePt t="77634" x="4110038" y="882650"/>
          <p14:tracePt t="77639" x="4192588" y="911225"/>
          <p14:tracePt t="77647" x="4275138" y="923925"/>
          <p14:tracePt t="77663" x="4357688" y="952500"/>
          <p14:tracePt t="77681" x="4592638" y="952500"/>
          <p14:tracePt t="77688" x="4689475" y="952500"/>
          <p14:tracePt t="77695" x="4799013" y="952500"/>
          <p14:tracePt t="77709" x="4868863" y="952500"/>
          <p14:tracePt t="77728" x="5227638" y="952500"/>
          <p14:tracePt t="77741" x="5351463" y="938213"/>
          <p14:tracePt t="77745" x="5461000" y="938213"/>
          <p14:tracePt t="77751" x="5572125" y="938213"/>
          <p14:tracePt t="77759" x="5681663" y="938213"/>
          <p14:tracePt t="77767" x="5778500" y="938213"/>
          <p14:tracePt t="77775" x="5848350" y="938213"/>
          <p14:tracePt t="77789" x="5943600" y="938213"/>
          <p14:tracePt t="77808" x="6151563" y="938213"/>
          <p14:tracePt t="77821" x="6234113" y="938213"/>
          <p14:tracePt t="77824" x="6302375" y="938213"/>
          <p14:tracePt t="77831" x="6372225" y="938213"/>
          <p14:tracePt t="77839" x="6454775" y="938213"/>
          <p14:tracePt t="77859" x="6619875" y="938213"/>
          <p14:tracePt t="77865" x="6716713" y="938213"/>
          <p14:tracePt t="77871" x="6799263" y="938213"/>
          <p14:tracePt t="77886" x="6881813" y="938213"/>
          <p14:tracePt t="77905" x="7102475" y="938213"/>
          <p14:tracePt t="77919" x="7158038" y="938213"/>
          <p14:tracePt t="77922" x="7213600" y="952500"/>
          <p14:tracePt t="77927" x="7267575" y="952500"/>
          <p14:tracePt t="77937" x="7296150" y="965200"/>
          <p14:tracePt t="77943" x="7337425" y="979488"/>
          <p14:tracePt t="77966" x="7405688" y="1008063"/>
          <p14:tracePt t="77983" x="7531100" y="1020763"/>
          <p14:tracePt t="77991" x="7585075" y="1049338"/>
          <p14:tracePt t="78003" x="7613650" y="1049338"/>
          <p14:tracePt t="78007" x="7640638" y="1062038"/>
          <p14:tracePt t="78015" x="7667625" y="1062038"/>
          <p14:tracePt t="78023" x="7681913" y="1076325"/>
          <p14:tracePt t="78041" x="7708900" y="1090613"/>
          <p14:tracePt t="78059" x="7737475" y="1103313"/>
          <p14:tracePt t="78064" x="7737475" y="1131888"/>
          <p14:tracePt t="78091" x="7764463" y="1158875"/>
          <p14:tracePt t="78108" x="7805738" y="1173163"/>
          <p14:tracePt t="78112" x="7805738" y="1187450"/>
          <p14:tracePt t="78119" x="7820025" y="1200150"/>
          <p14:tracePt t="78137" x="7834313" y="1241425"/>
          <p14:tracePt t="78155" x="7861300" y="1270000"/>
          <p14:tracePt t="78170" x="7861300" y="1311275"/>
          <p14:tracePt t="78175" x="7861300" y="1323975"/>
          <p14:tracePt t="78183" x="7875588" y="1366838"/>
          <p14:tracePt t="78192" x="7888288" y="1379538"/>
          <p14:tracePt t="78199" x="7888288" y="1408113"/>
          <p14:tracePt t="78217" x="7888288" y="1462088"/>
          <p14:tracePt t="78236" x="7888288" y="1531938"/>
          <p14:tracePt t="78252" x="7875588" y="1587500"/>
          <p14:tracePt t="78255" x="7861300" y="1600200"/>
          <p14:tracePt t="78263" x="7847013" y="1628775"/>
          <p14:tracePt t="78272" x="7834313" y="1655763"/>
          <p14:tracePt t="78279" x="7820025" y="1670050"/>
          <p14:tracePt t="78297" x="7764463" y="1738313"/>
          <p14:tracePt t="78315" x="7737475" y="1766888"/>
          <p14:tracePt t="78320" x="7723188" y="1779588"/>
          <p14:tracePt t="78327" x="7696200" y="1793875"/>
          <p14:tracePt t="78345" x="7640638" y="1820863"/>
          <p14:tracePt t="78363" x="7599363" y="1849438"/>
          <p14:tracePt t="78367" x="7585075" y="1862138"/>
          <p14:tracePt t="78375" x="7543800" y="1890713"/>
          <p14:tracePt t="78391" x="7475538" y="1890713"/>
          <p14:tracePt t="78422" x="7364413" y="1917700"/>
          <p14:tracePt t="78425" x="7185025" y="1917700"/>
          <p14:tracePt t="78431" x="7102475" y="1917700"/>
          <p14:tracePt t="78439" x="6992938" y="1917700"/>
          <p14:tracePt t="78459" x="6743700" y="1876425"/>
          <p14:tracePt t="78463" x="6605588" y="1849438"/>
          <p14:tracePt t="78471" x="6481763" y="1835150"/>
          <p14:tracePt t="78490" x="6248400" y="1793875"/>
          <p14:tracePt t="78507" x="6081713" y="1752600"/>
          <p14:tracePt t="78512" x="5999163" y="1738313"/>
          <p14:tracePt t="78519" x="5957888" y="1725613"/>
          <p14:tracePt t="78536" x="5902325" y="1697038"/>
          <p14:tracePt t="78553" x="5875338" y="1697038"/>
          <p14:tracePt t="78603" x="5848350" y="1682750"/>
          <p14:tracePt t="78615" x="5834063" y="1670050"/>
          <p14:tracePt t="78632" x="5807075" y="1655763"/>
          <p14:tracePt t="78649" x="5792788" y="1641475"/>
          <p14:tracePt t="78655" x="5792788" y="1614488"/>
          <p14:tracePt t="78663" x="5778500" y="1614488"/>
          <p14:tracePt t="78681" x="5764213" y="1558925"/>
          <p14:tracePt t="78698" x="5722938" y="1531938"/>
          <p14:tracePt t="78703" x="5722938" y="1503363"/>
          <p14:tracePt t="78711" x="5710238" y="1503363"/>
          <p14:tracePt t="78729" x="5710238" y="1449388"/>
          <p14:tracePt t="78746" x="5695950" y="1420813"/>
          <p14:tracePt t="78761" x="5695950" y="1379538"/>
          <p14:tracePt t="78775" x="5695950" y="1352550"/>
          <p14:tracePt t="78795" x="5695950" y="1338263"/>
          <p14:tracePt t="78799" x="5695950" y="1323975"/>
          <p14:tracePt t="78807" x="5695950" y="1311275"/>
          <p14:tracePt t="78826" x="5695950" y="1282700"/>
          <p14:tracePt t="78832" x="5695950" y="1270000"/>
          <p14:tracePt t="78858" x="5710238" y="1241425"/>
          <p14:tracePt t="78863" x="5722938" y="1228725"/>
          <p14:tracePt t="78871" x="5751513" y="1214438"/>
          <p14:tracePt t="78886" x="5751513" y="1187450"/>
          <p14:tracePt t="78890" x="5764213" y="1187450"/>
          <p14:tracePt t="78895" x="5778500" y="1158875"/>
          <p14:tracePt t="78916" x="5819775" y="1131888"/>
          <p14:tracePt t="78933" x="5861050" y="1103313"/>
          <p14:tracePt t="78955" x="5889625" y="1090613"/>
          <p14:tracePt t="78956" x="5916613" y="1076325"/>
          <p14:tracePt t="78959" x="5930900" y="1062038"/>
          <p14:tracePt t="78968" x="5943600" y="1062038"/>
          <p14:tracePt t="78975" x="5957888" y="1049338"/>
          <p14:tracePt t="78997" x="5972175" y="1035050"/>
          <p14:tracePt t="79011" x="5999163" y="1020763"/>
          <p14:tracePt t="79016" x="6027738" y="1020763"/>
          <p14:tracePt t="79023" x="6054725" y="1008063"/>
          <p14:tracePt t="79044" x="6110288" y="993775"/>
          <p14:tracePt t="79076" x="6234113" y="993775"/>
          <p14:tracePt t="79079" x="6261100" y="993775"/>
          <p14:tracePt t="79087" x="6289675" y="993775"/>
          <p14:tracePt t="79110" x="6357938" y="993775"/>
          <p14:tracePt t="79113" x="6384925" y="993775"/>
          <p14:tracePt t="79119" x="6413500" y="993775"/>
          <p14:tracePt t="79141" x="6469063" y="993775"/>
          <p14:tracePt t="79158" x="6537325" y="1008063"/>
          <p14:tracePt t="79173" x="6564313" y="1008063"/>
          <p14:tracePt t="79176" x="6592888" y="1020763"/>
          <p14:tracePt t="79183" x="6619875" y="1049338"/>
          <p14:tracePt t="79194" x="6634163" y="1049338"/>
          <p14:tracePt t="79199" x="6648450" y="1049338"/>
          <p14:tracePt t="79219" x="6689725" y="1076325"/>
          <p14:tracePt t="79237" x="6716713" y="1103313"/>
          <p14:tracePt t="79253" x="6743700" y="1131888"/>
          <p14:tracePt t="79256" x="6743700" y="1158875"/>
          <p14:tracePt t="79263" x="6757988" y="1173163"/>
          <p14:tracePt t="79274" x="6772275" y="1200150"/>
          <p14:tracePt t="79279" x="6772275" y="1214438"/>
          <p14:tracePt t="79299" x="6799263" y="1241425"/>
          <p14:tracePt t="79317" x="6799263" y="1296988"/>
          <p14:tracePt t="79320" x="6813550" y="1323975"/>
          <p14:tracePt t="79328" x="6826250" y="1323975"/>
          <p14:tracePt t="79348" x="6826250" y="1366838"/>
          <p14:tracePt t="79366" x="6826250" y="1420813"/>
          <p14:tracePt t="79381" x="6826250" y="1462088"/>
          <p14:tracePt t="79384" x="6826250" y="1490663"/>
          <p14:tracePt t="79391" x="6813550" y="1531938"/>
          <p14:tracePt t="79402" x="6813550" y="1546225"/>
          <p14:tracePt t="79407" x="6799263" y="1558925"/>
          <p14:tracePt t="79428" x="6772275" y="1587500"/>
          <p14:tracePt t="79446" x="6743700" y="1628775"/>
          <p14:tracePt t="79459" x="6689725" y="1655763"/>
          <p14:tracePt t="79464" x="6661150" y="1682750"/>
          <p14:tracePt t="79471" x="6634163" y="1697038"/>
          <p14:tracePt t="79482" x="6592888" y="1725613"/>
          <p14:tracePt t="79487" x="6523038" y="1738313"/>
          <p14:tracePt t="79508" x="6384925" y="1793875"/>
          <p14:tracePt t="79538" x="6248400" y="1793875"/>
          <p14:tracePt t="79541" x="6096000" y="1820863"/>
          <p14:tracePt t="79544" x="6040438" y="1820863"/>
          <p14:tracePt t="79551" x="5984875" y="1820863"/>
          <p14:tracePt t="79573" x="5834063" y="1820863"/>
          <p14:tracePt t="79577" x="5737225" y="1820863"/>
          <p14:tracePt t="79583" x="5627688" y="1820863"/>
          <p14:tracePt t="79591" x="5557838" y="1820863"/>
          <p14:tracePt t="79599" x="5448300" y="1820863"/>
          <p14:tracePt t="79619" x="5186363" y="1820863"/>
          <p14:tracePt t="79636" x="4895850" y="1820863"/>
          <p14:tracePt t="79639" x="4757738" y="1835150"/>
          <p14:tracePt t="79647" x="4619625" y="1849438"/>
          <p14:tracePt t="79655" x="4483100" y="1862138"/>
          <p14:tracePt t="79663" x="4344988" y="1876425"/>
          <p14:tracePt t="79680" x="4041775" y="1946275"/>
          <p14:tracePt t="79687" x="3903663" y="1973263"/>
          <p14:tracePt t="79695" x="3751263" y="2000250"/>
          <p14:tracePt t="79711" x="3503613" y="2084388"/>
          <p14:tracePt t="79729" x="3268663" y="2152650"/>
          <p14:tracePt t="79735" x="3171825" y="2166938"/>
          <p14:tracePt t="79743" x="3089275" y="2193925"/>
          <p14:tracePt t="79756" x="2992438" y="2249488"/>
          <p14:tracePt t="79772" x="2924175" y="2263775"/>
          <p14:tracePt t="79775" x="2854325" y="2276475"/>
          <p14:tracePt t="79783" x="2827338" y="2290763"/>
          <p14:tracePt t="79791" x="2827338" y="2305050"/>
          <p14:tracePt t="79799" x="2800350" y="2317750"/>
          <p14:tracePt t="79839" x="2786063" y="2317750"/>
          <p14:tracePt t="79852" x="2771775" y="2346325"/>
          <p14:tracePt t="79863" x="2759075" y="2346325"/>
          <p14:tracePt t="79895" x="2716213" y="2346325"/>
          <p14:tracePt t="79917" x="2703513" y="2346325"/>
          <p14:tracePt t="79934" x="2674938" y="2359025"/>
          <p14:tracePt t="79935" x="2674938" y="2373313"/>
          <p14:tracePt t="80129" x="2689225" y="2387600"/>
          <p14:tracePt t="80136" x="2703513" y="2387600"/>
          <p14:tracePt t="80152" x="2703513" y="2400300"/>
          <p14:tracePt t="80160" x="2716213" y="2400300"/>
          <p14:tracePt t="80169" x="2744788" y="2400300"/>
          <p14:tracePt t="80205" x="2786063" y="2414588"/>
          <p14:tracePt t="80207" x="2813050" y="2414588"/>
          <p14:tracePt t="80216" x="2827338" y="2414588"/>
          <p14:tracePt t="80229" x="2841625" y="2414588"/>
          <p14:tracePt t="80260" x="2924175" y="2414588"/>
          <p14:tracePt t="80263" x="2979738" y="2414588"/>
          <p14:tracePt t="80271" x="2992438" y="2414588"/>
          <p14:tracePt t="80279" x="3021013" y="2414588"/>
          <p14:tracePt t="80296" x="3062288" y="2414588"/>
          <p14:tracePt t="80303" x="3074988" y="2414588"/>
          <p14:tracePt t="80311" x="3103563" y="2414588"/>
          <p14:tracePt t="80325" x="3103563" y="2400300"/>
          <p14:tracePt t="80343" x="3116263" y="2400300"/>
          <p14:tracePt t="80351" x="3130550" y="2400300"/>
          <p14:tracePt t="80359" x="3144838" y="2400300"/>
          <p14:tracePt t="80373" x="3159125" y="2400300"/>
          <p14:tracePt t="80377" x="3171825" y="2400300"/>
          <p14:tracePt t="80383" x="3186113" y="2400300"/>
          <p14:tracePt t="80391" x="3200400" y="2400300"/>
          <p14:tracePt t="80406" x="3213100" y="2400300"/>
          <p14:tracePt t="80409" x="3241675" y="2400300"/>
          <p14:tracePt t="80415" x="3268663" y="2400300"/>
          <p14:tracePt t="80437" x="3324225" y="2414588"/>
          <p14:tracePt t="80455" x="3365500" y="2443163"/>
          <p14:tracePt t="80456" x="3365500" y="2455863"/>
          <p14:tracePt t="80463" x="3392488" y="2455863"/>
          <p14:tracePt t="80485" x="3406775" y="2484438"/>
          <p14:tracePt t="80502" x="3421063" y="2484438"/>
          <p14:tracePt t="80552" x="3433763" y="2484438"/>
          <p14:tracePt t="80581" x="3433763" y="2511425"/>
          <p14:tracePt t="80598" x="3448050" y="2511425"/>
          <p14:tracePt t="80607" x="3462338" y="2525713"/>
          <p14:tracePt t="80676" x="3462338" y="2552700"/>
          <p14:tracePt t="80687" x="3475038" y="2552700"/>
          <p14:tracePt t="80776" x="3475038" y="2566988"/>
          <p14:tracePt t="80817" x="3475038" y="2579688"/>
          <p14:tracePt t="80823" x="3475038" y="2593975"/>
          <p14:tracePt t="80840" x="3475038" y="2608263"/>
          <p14:tracePt t="80857" x="3475038" y="2622550"/>
          <p14:tracePt t="80863" x="3475038" y="2635250"/>
          <p14:tracePt t="80883" x="3475038" y="2649538"/>
          <p14:tracePt t="80888" x="3475038" y="2663825"/>
          <p14:tracePt t="80895" x="3462338" y="2690813"/>
          <p14:tracePt t="80913" x="3448050" y="2690813"/>
          <p14:tracePt t="80948" x="3448050" y="2705100"/>
          <p14:tracePt t="80950" x="3433763" y="2717800"/>
          <p14:tracePt t="80951" x="3433763" y="2732088"/>
          <p14:tracePt t="80994" x="3406775" y="2746375"/>
          <p14:tracePt t="81023" x="3392488" y="2773363"/>
          <p14:tracePt t="81045" x="3379788" y="2787650"/>
          <p14:tracePt t="81090" x="3365500" y="2801938"/>
          <p14:tracePt t="81184" x="3379788" y="2801938"/>
          <p14:tracePt t="81221" x="3392488" y="2801938"/>
          <p14:tracePt t="81251" x="3406775" y="2801938"/>
          <p14:tracePt t="81255" x="3433763" y="2801938"/>
          <p14:tracePt t="81263" x="3433763" y="2787650"/>
          <p14:tracePt t="81279" x="3462338" y="2787650"/>
          <p14:tracePt t="81312" x="3475038" y="2773363"/>
          <p14:tracePt t="81329" x="3489325" y="2759075"/>
          <p14:tracePt t="81345" x="3516313" y="2746375"/>
          <p14:tracePt t="81352" x="3530600" y="2746375"/>
          <p14:tracePt t="81367" x="3544888" y="2746375"/>
          <p14:tracePt t="81375" x="3557588" y="2746375"/>
          <p14:tracePt t="81390" x="3571875" y="2732088"/>
          <p14:tracePt t="81408" x="3586163" y="2732088"/>
          <p14:tracePt t="81415" x="3600450" y="2732088"/>
          <p14:tracePt t="81441" x="3627438" y="2717800"/>
          <p14:tracePt t="81601" x="3613150" y="2717800"/>
          <p14:tracePt t="81616" x="3600450" y="2717800"/>
          <p14:tracePt t="81648" x="3557588" y="2732088"/>
          <p14:tracePt t="81663" x="3544888" y="2732088"/>
          <p14:tracePt t="81671" x="3530600" y="2732088"/>
          <p14:tracePt t="81679" x="3516313" y="2746375"/>
          <p14:tracePt t="81698" x="3503613" y="2746375"/>
          <p14:tracePt t="81703" x="3489325" y="2759075"/>
          <p14:tracePt t="81711" x="3475038" y="2759075"/>
          <p14:tracePt t="81730" x="3462338" y="2759075"/>
          <p14:tracePt t="81735" x="3433763" y="2773363"/>
          <p14:tracePt t="81743" x="3406775" y="2773363"/>
          <p14:tracePt t="81751" x="3379788" y="2773363"/>
          <p14:tracePt t="81773" x="3351213" y="2773363"/>
          <p14:tracePt t="81951" x="3365500" y="2773363"/>
          <p14:tracePt t="81960" x="3379788" y="2773363"/>
          <p14:tracePt t="81967" x="3392488" y="2773363"/>
          <p14:tracePt t="81996" x="3421063" y="2773363"/>
          <p14:tracePt t="82029" x="3433763" y="2773363"/>
          <p14:tracePt t="82119" x="3421063" y="2773363"/>
          <p14:tracePt t="82127" x="3392488" y="2773363"/>
          <p14:tracePt t="82135" x="3392488" y="2759075"/>
          <p14:tracePt t="82153" x="3336925" y="2759075"/>
          <p14:tracePt t="82161" x="3324225" y="2759075"/>
          <p14:tracePt t="82223" x="3309938" y="2746375"/>
          <p14:tracePt t="82319" x="3324225" y="2746375"/>
          <p14:tracePt t="82327" x="3336925" y="2746375"/>
          <p14:tracePt t="82345" x="3365500" y="2746375"/>
          <p14:tracePt t="82359" x="3379788" y="2746375"/>
          <p14:tracePt t="82367" x="3392488" y="2746375"/>
          <p14:tracePt t="82568" x="3406775" y="2746375"/>
          <p14:tracePt t="82575" x="3421063" y="2746375"/>
          <p14:tracePt t="82584" x="3448050" y="2746375"/>
          <p14:tracePt t="82600" x="3544888" y="2732088"/>
          <p14:tracePt t="82607" x="3586163" y="2732088"/>
          <p14:tracePt t="82628" x="3654425" y="2705100"/>
          <p14:tracePt t="82658" x="3724275" y="2676525"/>
          <p14:tracePt t="82661" x="3736975" y="2676525"/>
          <p14:tracePt t="82664" x="3736975" y="2663825"/>
          <p14:tracePt t="82710" x="3751263" y="2663825"/>
          <p14:tracePt t="82719" x="3765550" y="2663825"/>
          <p14:tracePt t="82742" x="3792538" y="2663825"/>
          <p14:tracePt t="82744" x="3806825" y="2663825"/>
          <p14:tracePt t="82752" x="3821113" y="2663825"/>
          <p14:tracePt t="82771" x="3848100" y="2663825"/>
          <p14:tracePt t="82788" x="3862388" y="2663825"/>
          <p14:tracePt t="82791" x="3875088" y="2663825"/>
          <p14:tracePt t="82799" x="3889375" y="2663825"/>
          <p14:tracePt t="82807" x="3903663" y="2663825"/>
          <p14:tracePt t="82815" x="3916363" y="2663825"/>
          <p14:tracePt t="82831" x="3944938" y="2663825"/>
          <p14:tracePt t="82951" x="3957638" y="2663825"/>
          <p14:tracePt t="82979" x="3986213" y="2663825"/>
          <p14:tracePt t="82984" x="3998913" y="2663825"/>
          <p14:tracePt t="83013" x="4027488" y="2663825"/>
          <p14:tracePt t="83015" x="4054475" y="2649538"/>
          <p14:tracePt t="83039" x="4083050" y="2649538"/>
          <p14:tracePt t="83058" x="4124325" y="2608263"/>
          <p14:tracePt t="83063" x="4137025" y="2593975"/>
          <p14:tracePt t="83071" x="4165600" y="2593975"/>
          <p14:tracePt t="83090" x="4178300" y="2593975"/>
          <p14:tracePt t="83103" x="4192588" y="2579688"/>
          <p14:tracePt t="83119" x="4233863" y="2566988"/>
          <p14:tracePt t="83122" x="4248150" y="2552700"/>
          <p14:tracePt t="84048" x="4262438" y="2552700"/>
          <p14:tracePt t="84057" x="4275138" y="2552700"/>
          <p14:tracePt t="84064" x="4303713" y="2552700"/>
          <p14:tracePt t="84072" x="4386263" y="2552700"/>
          <p14:tracePt t="84107" x="4772025" y="2622550"/>
          <p14:tracePt t="84112" x="4881563" y="2635250"/>
          <p14:tracePt t="84119" x="4951413" y="2635250"/>
          <p14:tracePt t="84133" x="4992688" y="2635250"/>
          <p14:tracePt t="84164" x="5048250" y="2635250"/>
          <p14:tracePt t="84247" x="5060950" y="2635250"/>
          <p14:tracePt t="84327" x="5089525" y="2635250"/>
          <p14:tracePt t="84360" x="5116513" y="2635250"/>
          <p14:tracePt t="84367" x="5130800" y="2635250"/>
          <p14:tracePt t="84394" x="5199063" y="2635250"/>
          <p14:tracePt t="84399" x="5254625" y="2635250"/>
          <p14:tracePt t="84407" x="5295900" y="2635250"/>
          <p14:tracePt t="84415" x="5351463" y="2635250"/>
          <p14:tracePt t="84436" x="5502275" y="2635250"/>
          <p14:tracePt t="84440" x="5572125" y="2635250"/>
          <p14:tracePt t="84447" x="5654675" y="2635250"/>
          <p14:tracePt t="84468" x="5737225" y="2635250"/>
          <p14:tracePt t="84486" x="5792788" y="2635250"/>
          <p14:tracePt t="84489" x="5819775" y="2649538"/>
          <p14:tracePt t="84495" x="5834063" y="2663825"/>
          <p14:tracePt t="84531" x="5861050" y="2663825"/>
          <p14:tracePt t="84548" x="5875338" y="2663825"/>
          <p14:tracePt t="84551" x="5889625" y="2663825"/>
          <p14:tracePt t="84560" x="5902325" y="2663825"/>
          <p14:tracePt t="84569" x="5916613" y="2676525"/>
          <p14:tracePt t="84575" x="5943600" y="2705100"/>
          <p14:tracePt t="84596" x="5957888" y="2705100"/>
          <p14:tracePt t="84613" x="5984875" y="2705100"/>
          <p14:tracePt t="84628" x="5999163" y="2717800"/>
          <p14:tracePt t="85272" x="5999163" y="2732088"/>
          <p14:tracePt t="86504" x="5984875" y="2732088"/>
          <p14:tracePt t="87744" x="5972175" y="2732088"/>
          <p14:tracePt t="87761" x="5984875" y="2717800"/>
          <p14:tracePt t="87769" x="5984875" y="2705100"/>
          <p14:tracePt t="87798" x="6013450" y="2663825"/>
          <p14:tracePt t="87815" x="6013450" y="2649538"/>
          <p14:tracePt t="87823" x="6013450" y="2635250"/>
          <p14:tracePt t="87842" x="6027738" y="2608263"/>
          <p14:tracePt t="87861" x="6040438" y="2608263"/>
          <p14:tracePt t="87863" x="6040438" y="2593975"/>
          <p14:tracePt t="87895" x="6040438" y="2566988"/>
          <p14:tracePt t="88241" x="6040438" y="2552700"/>
          <p14:tracePt t="88305" x="6027738" y="2552700"/>
          <p14:tracePt t="88320" x="6013450" y="2552700"/>
          <p14:tracePt t="88337" x="5999163" y="2552700"/>
          <p14:tracePt t="88343" x="5984875" y="2538413"/>
          <p14:tracePt t="88351" x="5984875" y="2525713"/>
          <p14:tracePt t="88359" x="5957888" y="2511425"/>
          <p14:tracePt t="88379" x="5943600" y="2484438"/>
          <p14:tracePt t="88398" x="5930900" y="2414588"/>
          <p14:tracePt t="88413" x="5930900" y="2359025"/>
          <p14:tracePt t="88415" x="5943600" y="2346325"/>
          <p14:tracePt t="88423" x="5943600" y="2332038"/>
          <p14:tracePt t="88436" x="5972175" y="2305050"/>
          <p14:tracePt t="88439" x="5984875" y="2290763"/>
          <p14:tracePt t="88447" x="6013450" y="2276475"/>
          <p14:tracePt t="88455" x="6040438" y="2249488"/>
          <p14:tracePt t="88473" x="6122988" y="2193925"/>
          <p14:tracePt t="88479" x="6178550" y="2179638"/>
          <p14:tracePt t="88487" x="6207125" y="2152650"/>
          <p14:tracePt t="88504" x="6261100" y="2138363"/>
          <p14:tracePt t="88522" x="6481763" y="2111375"/>
          <p14:tracePt t="88527" x="6592888" y="2097088"/>
          <p14:tracePt t="88535" x="6689725" y="2084388"/>
          <p14:tracePt t="88543" x="6826250" y="2070100"/>
          <p14:tracePt t="88551" x="6937375" y="2070100"/>
          <p14:tracePt t="88566" x="7046913" y="2070100"/>
          <p14:tracePt t="88583" x="7323138" y="2070100"/>
          <p14:tracePt t="88592" x="7392988" y="2070100"/>
          <p14:tracePt t="88599" x="7488238" y="2070100"/>
          <p14:tracePt t="88612" x="7558088" y="2070100"/>
          <p14:tracePt t="88631" x="7626350" y="2070100"/>
          <p14:tracePt t="88646" x="7640638" y="2070100"/>
          <p14:tracePt t="88735" x="7654925" y="2041525"/>
          <p14:tracePt t="89096" x="7654925" y="2028825"/>
          <p14:tracePt t="89104" x="7640638" y="2028825"/>
          <p14:tracePt t="89125" x="7613650" y="2014538"/>
          <p14:tracePt t="89127" x="7599363" y="2014538"/>
          <p14:tracePt t="89136" x="7558088" y="2014538"/>
          <p14:tracePt t="89156" x="7475538" y="2014538"/>
          <p14:tracePt t="89173" x="7434263" y="2014538"/>
          <p14:tracePt t="89176" x="7419975" y="2014538"/>
          <p14:tracePt t="89183" x="7405688" y="2014538"/>
          <p14:tracePt t="89191" x="7392988" y="2014538"/>
          <p14:tracePt t="89199" x="7378700" y="2014538"/>
          <p14:tracePt t="89215" x="7364413" y="2014538"/>
          <p14:tracePt t="89239" x="7337425" y="2014538"/>
          <p14:tracePt t="89296" x="7323138" y="2014538"/>
          <p14:tracePt t="89311" x="7310438" y="2014538"/>
          <p14:tracePt t="89330" x="7281863" y="2014538"/>
          <p14:tracePt t="89343" x="7267575" y="2014538"/>
          <p14:tracePt t="89351" x="7254875" y="2014538"/>
          <p14:tracePt t="89373" x="7240588" y="2014538"/>
          <p14:tracePt t="89390" x="7213600" y="2014538"/>
          <p14:tracePt t="89404" x="7199313" y="2014538"/>
          <p14:tracePt t="89408" x="7185025" y="2014538"/>
          <p14:tracePt t="89415" x="7172325" y="2014538"/>
          <p14:tracePt t="89426" x="7158038" y="2014538"/>
          <p14:tracePt t="89431" x="7143750" y="2014538"/>
          <p14:tracePt t="89452" x="7116763" y="2014538"/>
          <p14:tracePt t="89470" x="7089775" y="2014538"/>
          <p14:tracePt t="89484" x="7061200" y="2014538"/>
          <p14:tracePt t="89487" x="7034213" y="2014538"/>
          <p14:tracePt t="89495" x="7005638" y="2014538"/>
          <p14:tracePt t="89505" x="6978650" y="2014538"/>
          <p14:tracePt t="89511" x="6937375" y="2014538"/>
          <p14:tracePt t="89529" x="6869113" y="2014538"/>
          <p14:tracePt t="89547" x="6784975" y="2028825"/>
          <p14:tracePt t="89563" x="6731000" y="2028825"/>
          <p14:tracePt t="89567" x="6702425" y="2041525"/>
          <p14:tracePt t="89575" x="6675438" y="2055813"/>
          <p14:tracePt t="89583" x="6661150" y="2070100"/>
          <p14:tracePt t="89591" x="6619875" y="2070100"/>
          <p14:tracePt t="89599" x="6578600" y="2084388"/>
          <p14:tracePt t="89607" x="6537325" y="2097088"/>
          <p14:tracePt t="89615" x="6496050" y="2111375"/>
          <p14:tracePt t="89623" x="6454775" y="2125663"/>
          <p14:tracePt t="89640" x="6330950" y="2179638"/>
          <p14:tracePt t="89657" x="6178550" y="2263775"/>
          <p14:tracePt t="89664" x="6110288" y="2276475"/>
          <p14:tracePt t="89671" x="6069013" y="2276475"/>
          <p14:tracePt t="89689" x="5957888" y="2317750"/>
          <p14:tracePt t="89704" x="5861050" y="2332038"/>
          <p14:tracePt t="89711" x="5807075" y="2346325"/>
          <p14:tracePt t="89719" x="5778500" y="2346325"/>
          <p14:tracePt t="89727" x="5737225" y="2346325"/>
          <p14:tracePt t="89735" x="5695950" y="2346325"/>
          <p14:tracePt t="89753" x="5627688" y="2346325"/>
          <p14:tracePt t="89782" x="5489575" y="2346325"/>
          <p14:tracePt t="89785" x="5448300" y="2346325"/>
          <p14:tracePt t="89792" x="5392738" y="2346325"/>
          <p14:tracePt t="89799" x="5351463" y="2346325"/>
          <p14:tracePt t="89819" x="5254625" y="2346325"/>
          <p14:tracePt t="89823" x="5186363" y="2346325"/>
          <p14:tracePt t="89831" x="5116513" y="2346325"/>
          <p14:tracePt t="89849" x="5019675" y="2346325"/>
          <p14:tracePt t="89855" x="4965700" y="2346325"/>
          <p14:tracePt t="89863" x="4910138" y="2346325"/>
          <p14:tracePt t="89884" x="4786313" y="2359025"/>
          <p14:tracePt t="89888" x="4757738" y="2373313"/>
          <p14:tracePt t="89895" x="4730750" y="2373313"/>
          <p14:tracePt t="89909" x="4689475" y="2387600"/>
          <p14:tracePt t="89928" x="4633913" y="2400300"/>
          <p14:tracePt t="89943" x="4606925" y="2400300"/>
          <p14:tracePt t="89974" x="4592638" y="2400300"/>
          <p14:tracePt t="89989" x="4578350" y="2400300"/>
          <p14:tracePt t="89992" x="4510088" y="2400300"/>
          <p14:tracePt t="90006" x="4468813" y="2387600"/>
          <p14:tracePt t="90008" x="4427538" y="2373313"/>
          <p14:tracePt t="90015" x="4386263" y="2373313"/>
          <p14:tracePt t="90023" x="4371975" y="2373313"/>
          <p14:tracePt t="90031" x="4344988" y="2359025"/>
          <p14:tracePt t="90039" x="4316413" y="2346325"/>
          <p14:tracePt t="90052" x="4303713" y="2346325"/>
          <p14:tracePt t="90069" x="4289425" y="2346325"/>
          <p14:tracePt t="90086" x="4262438" y="2346325"/>
          <p14:tracePt t="90111" x="4262438" y="2332038"/>
          <p14:tracePt t="90135" x="4262438" y="2317750"/>
          <p14:tracePt t="90166" x="4233863" y="2305050"/>
          <p14:tracePt t="90312" x="4219575" y="2305050"/>
          <p14:tracePt t="90320" x="4206875" y="2305050"/>
          <p14:tracePt t="90329" x="4178300" y="2305050"/>
          <p14:tracePt t="90356" x="4124325" y="2332038"/>
          <p14:tracePt t="90359" x="4110038" y="2346325"/>
          <p14:tracePt t="90407" x="4095750" y="2346325"/>
          <p14:tracePt t="90447" x="4083050" y="2346325"/>
          <p14:tracePt t="90484" x="4054475" y="2359025"/>
          <p14:tracePt t="90488" x="4041775" y="2359025"/>
          <p14:tracePt t="90548" x="4041775" y="2373313"/>
          <p14:tracePt t="90631" x="4027488" y="2373313"/>
          <p14:tracePt t="90640" x="3998913" y="2373313"/>
          <p14:tracePt t="90648" x="3986213" y="2373313"/>
          <p14:tracePt t="90666" x="3903663" y="2373313"/>
          <p14:tracePt t="90672" x="3806825" y="2359025"/>
          <p14:tracePt t="90692" x="3613150" y="2305050"/>
          <p14:tracePt t="90722" x="3489325" y="2249488"/>
          <p14:tracePt t="90724" x="3365500" y="2208213"/>
          <p14:tracePt t="90728" x="3351213" y="2208213"/>
          <p14:tracePt t="90735" x="3324225" y="2179638"/>
          <p14:tracePt t="90760" x="3295650" y="2166938"/>
          <p14:tracePt t="90761" x="3295650" y="2152650"/>
          <p14:tracePt t="90769" x="3295650" y="2138363"/>
          <p14:tracePt t="90783" x="3282950" y="2111375"/>
          <p14:tracePt t="90804" x="3268663" y="2084388"/>
          <p14:tracePt t="90807" x="3254375" y="2070100"/>
          <p14:tracePt t="90815" x="3254375" y="2041525"/>
          <p14:tracePt t="90834" x="3241675" y="2028825"/>
          <p14:tracePt t="90851" x="3241675" y="2000250"/>
          <p14:tracePt t="90856" x="3241675" y="1987550"/>
          <p14:tracePt t="90863" x="3241675" y="1973263"/>
          <p14:tracePt t="90880" x="3241675" y="1931988"/>
          <p14:tracePt t="90899" x="3241675" y="1905000"/>
          <p14:tracePt t="90916" x="3227388" y="1862138"/>
          <p14:tracePt t="90920" x="3227388" y="1849438"/>
          <p14:tracePt t="90935" x="3227388" y="1820863"/>
          <p14:tracePt t="90951" x="3213100" y="1793875"/>
          <p14:tracePt t="90959" x="3200400" y="1793875"/>
          <p14:tracePt t="91009" x="3186113" y="1779588"/>
          <p14:tracePt t="91027" x="3159125" y="1766888"/>
          <p14:tracePt t="91031" x="3144838" y="1766888"/>
          <p14:tracePt t="91039" x="3144838" y="1752600"/>
          <p14:tracePt t="91047" x="3130550" y="1738313"/>
          <p14:tracePt t="91063" x="3116263" y="1738313"/>
          <p14:tracePt t="91085" x="3103563" y="1738313"/>
          <p14:tracePt t="91103" x="3074988" y="1711325"/>
          <p14:tracePt t="91112" x="3062288" y="1697038"/>
          <p14:tracePt t="91146" x="3021013" y="1682750"/>
          <p14:tracePt t="91151" x="2951163" y="1670050"/>
          <p14:tracePt t="91159" x="2924175" y="1670050"/>
          <p14:tracePt t="91184" x="2868613" y="1641475"/>
          <p14:tracePt t="91193" x="2841625" y="1641475"/>
          <p14:tracePt t="91226" x="2800350" y="1641475"/>
          <p14:tracePt t="91231" x="2759075" y="1641475"/>
          <p14:tracePt t="91992" x="2744788" y="1641475"/>
          <p14:tracePt t="92000" x="2744788" y="1628775"/>
          <p14:tracePt t="92008" x="2771775" y="1600200"/>
          <p14:tracePt t="92027" x="2813050" y="1546225"/>
          <p14:tracePt t="92031" x="2854325" y="1546225"/>
          <p14:tracePt t="92052" x="2882900" y="1517650"/>
          <p14:tracePt t="92054" x="2909888" y="1503363"/>
          <p14:tracePt t="92069" x="2951163" y="1476375"/>
          <p14:tracePt t="92074" x="3006725" y="1435100"/>
          <p14:tracePt t="92079" x="3048000" y="1408113"/>
          <p14:tracePt t="92100" x="3116263" y="1393825"/>
          <p14:tracePt t="92104" x="3144838" y="1366838"/>
          <p14:tracePt t="92111" x="3171825" y="1366838"/>
          <p14:tracePt t="92132" x="3241675" y="1338263"/>
          <p14:tracePt t="92162" x="3351213" y="1323975"/>
          <p14:tracePt t="92164" x="3448050" y="1296988"/>
          <p14:tracePt t="92168" x="3489325" y="1282700"/>
          <p14:tracePt t="92175" x="3544888" y="1255713"/>
          <p14:tracePt t="92198" x="3600450" y="1255713"/>
          <p14:tracePt t="92200" x="3641725" y="1255713"/>
          <p14:tracePt t="92207" x="3683000" y="1255713"/>
          <p14:tracePt t="92232" x="3736975" y="1255713"/>
          <p14:tracePt t="92234" x="3751263" y="1255713"/>
          <p14:tracePt t="92239" x="3778250" y="1255713"/>
          <p14:tracePt t="92259" x="3792538" y="1255713"/>
          <p14:tracePt t="92277" x="3821113" y="1255713"/>
          <p14:tracePt t="92279" x="3833813" y="1255713"/>
          <p14:tracePt t="92309" x="3848100" y="1255713"/>
          <p14:tracePt t="92313" x="3862388" y="1241425"/>
          <p14:tracePt t="92319" x="3875088" y="1241425"/>
          <p14:tracePt t="92339" x="3903663" y="1241425"/>
          <p14:tracePt t="92357" x="3930650" y="1241425"/>
          <p14:tracePt t="92360" x="3944938" y="1241425"/>
          <p14:tracePt t="92368" x="3957638" y="1241425"/>
          <p14:tracePt t="92388" x="3986213" y="1241425"/>
          <p14:tracePt t="92405" x="4041775" y="1241425"/>
          <p14:tracePt t="92420" x="4110038" y="1241425"/>
          <p14:tracePt t="92423" x="4151313" y="1241425"/>
          <p14:tracePt t="92431" x="4178300" y="1241425"/>
          <p14:tracePt t="92439" x="4206875" y="1241425"/>
          <p14:tracePt t="92447" x="4248150" y="1241425"/>
          <p14:tracePt t="92455" x="4275138" y="1241425"/>
          <p14:tracePt t="92463" x="4303713" y="1255713"/>
          <p14:tracePt t="92482" x="4357688" y="1270000"/>
          <p14:tracePt t="92499" x="4398963" y="1270000"/>
          <p14:tracePt t="92513" x="4440238" y="1270000"/>
          <p14:tracePt t="92521" x="4454525" y="1270000"/>
          <p14:tracePt t="92527" x="4468813" y="1270000"/>
          <p14:tracePt t="92535" x="4495800" y="1270000"/>
          <p14:tracePt t="92543" x="4510088" y="1270000"/>
          <p14:tracePt t="92559" x="4537075" y="1270000"/>
          <p14:tracePt t="92562" x="4565650" y="1270000"/>
          <p14:tracePt t="92567" x="4592638" y="1270000"/>
          <p14:tracePt t="92575" x="4633913" y="1270000"/>
          <p14:tracePt t="92589" x="4660900" y="1270000"/>
          <p14:tracePt t="92604" x="4675188" y="1270000"/>
          <p14:tracePt t="92610" x="4716463" y="1270000"/>
          <p14:tracePt t="92616" x="4730750" y="1270000"/>
          <p14:tracePt t="92635" x="4745038" y="1270000"/>
          <p14:tracePt t="92640" x="4786313" y="1282700"/>
          <p14:tracePt t="92697" x="4799013" y="1282700"/>
          <p14:tracePt t="92703" x="4813300" y="1296988"/>
          <p14:tracePt t="92735" x="4840288" y="1296988"/>
          <p14:tracePt t="92736" x="4854575" y="1311275"/>
          <p14:tracePt t="92743" x="4868863" y="1311275"/>
          <p14:tracePt t="92766" x="4881563" y="1311275"/>
          <p14:tracePt t="92767" x="4881563" y="1323975"/>
          <p14:tracePt t="92799" x="4895850" y="1338263"/>
          <p14:tracePt t="92826" x="4924425" y="1338263"/>
          <p14:tracePt t="92857" x="4924425" y="1352550"/>
          <p14:tracePt t="92886" x="4937125" y="1366838"/>
          <p14:tracePt t="92891" x="4951413" y="1366838"/>
          <p14:tracePt t="92922" x="4965700" y="1366838"/>
          <p14:tracePt t="92958" x="4978400" y="1366838"/>
          <p14:tracePt t="92961" x="4992688" y="1366838"/>
          <p14:tracePt t="92967" x="5006975" y="1366838"/>
          <p14:tracePt t="92986" x="5019675" y="1366838"/>
          <p14:tracePt t="92993" x="5048250" y="1366838"/>
          <p14:tracePt t="92999" x="5075238" y="1379538"/>
          <p14:tracePt t="93007" x="5102225" y="1393825"/>
          <p14:tracePt t="93029" x="5145088" y="1393825"/>
          <p14:tracePt t="93033" x="5186363" y="1393825"/>
          <p14:tracePt t="93039" x="5227638" y="1393825"/>
          <p14:tracePt t="93059" x="5295900" y="1393825"/>
          <p14:tracePt t="93078" x="5392738" y="1393825"/>
          <p14:tracePt t="93080" x="5448300" y="1393825"/>
          <p14:tracePt t="93087" x="5489575" y="1393825"/>
          <p14:tracePt t="93108" x="5599113" y="1393825"/>
          <p14:tracePt t="93125" x="5710238" y="1393825"/>
          <p14:tracePt t="93127" x="5751513" y="1393825"/>
          <p14:tracePt t="93135" x="5807075" y="1393825"/>
          <p14:tracePt t="93155" x="5861050" y="1408113"/>
          <p14:tracePt t="93185" x="5972175" y="1449388"/>
          <p14:tracePt t="93191" x="5984875" y="1449388"/>
          <p14:tracePt t="93199" x="5999163" y="1449388"/>
          <p14:tracePt t="93220" x="6054725" y="1449388"/>
          <p14:tracePt t="93223" x="6069013" y="1449388"/>
          <p14:tracePt t="93231" x="6096000" y="1449388"/>
          <p14:tracePt t="93249" x="6164263" y="1462088"/>
          <p14:tracePt t="93279" x="6261100" y="1462088"/>
          <p14:tracePt t="93282" x="6384925" y="1462088"/>
          <p14:tracePt t="93287" x="6440488" y="1462088"/>
          <p14:tracePt t="93295" x="6523038" y="1462088"/>
          <p14:tracePt t="93303" x="6592888" y="1462088"/>
          <p14:tracePt t="93311" x="6634163" y="1462088"/>
          <p14:tracePt t="93330" x="6731000" y="1462088"/>
          <p14:tracePt t="93347" x="6784975" y="1462088"/>
          <p14:tracePt t="93362" x="6813550" y="1462088"/>
          <p14:tracePt t="93368" x="6826250" y="1462088"/>
          <p14:tracePt t="93375" x="6840538" y="1462088"/>
          <p14:tracePt t="93391" x="6854825" y="1462088"/>
          <p14:tracePt t="93426" x="6869113" y="1462088"/>
          <p14:tracePt t="93680" x="6869113" y="1476375"/>
          <p14:tracePt t="93791" x="6869113" y="1503363"/>
          <p14:tracePt t="93807" x="6840538" y="1503363"/>
          <p14:tracePt t="93828" x="6813550" y="1531938"/>
          <p14:tracePt t="93833" x="6799263" y="1531938"/>
          <p14:tracePt t="93840" x="6784975" y="1531938"/>
          <p14:tracePt t="93847" x="6757988" y="1546225"/>
          <p14:tracePt t="93855" x="6716713" y="1558925"/>
          <p14:tracePt t="93873" x="6592888" y="1573213"/>
          <p14:tracePt t="93879" x="6481763" y="1573213"/>
          <p14:tracePt t="93899" x="6357938" y="1573213"/>
          <p14:tracePt t="93901" x="6219825" y="1573213"/>
          <p14:tracePt t="93903" x="6096000" y="1573213"/>
          <p14:tracePt t="93922" x="5722938" y="1546225"/>
          <p14:tracePt t="93928" x="5557838" y="1546225"/>
          <p14:tracePt t="93951" x="5337175" y="1531938"/>
          <p14:tracePt t="93954" x="4937125" y="1517650"/>
          <p14:tracePt t="93959" x="4745038" y="1517650"/>
          <p14:tracePt t="93967" x="4565650" y="1503363"/>
          <p14:tracePt t="93982" x="4386263" y="1503363"/>
          <p14:tracePt t="94000" x="3957638" y="1503363"/>
          <p14:tracePt t="94007" x="3875088" y="1503363"/>
          <p14:tracePt t="94029" x="3683000" y="1503363"/>
          <p14:tracePt t="94046" x="3503613" y="1503363"/>
          <p14:tracePt t="94047" x="3421063" y="1517650"/>
          <p14:tracePt t="94055" x="3324225" y="1531938"/>
          <p14:tracePt t="94077" x="3171825" y="1573213"/>
          <p14:tracePt t="94080" x="3089275" y="1587500"/>
          <p14:tracePt t="94087" x="3006725" y="1600200"/>
          <p14:tracePt t="94107" x="2868613" y="1600200"/>
          <p14:tracePt t="94124" x="2730500" y="1600200"/>
          <p14:tracePt t="94128" x="2647950" y="1628775"/>
          <p14:tracePt t="94136" x="2565400" y="1641475"/>
          <p14:tracePt t="94153" x="2441575" y="1670050"/>
          <p14:tracePt t="94173" x="2303463" y="1670050"/>
          <p14:tracePt t="94188" x="2151063" y="1682750"/>
          <p14:tracePt t="94192" x="2054225" y="1697038"/>
          <p14:tracePt t="94199" x="1985963" y="1711325"/>
          <p14:tracePt t="94209" x="1917700" y="1725613"/>
          <p14:tracePt t="94215" x="1847850" y="1738313"/>
          <p14:tracePt t="94233" x="1709738" y="1766888"/>
          <p14:tracePt t="94252" x="1612900" y="1779588"/>
          <p14:tracePt t="94268" x="1558925" y="1808163"/>
          <p14:tracePt t="94271" x="1530350" y="1820863"/>
          <p14:tracePt t="94279" x="1517650" y="1820863"/>
          <p14:tracePt t="94289" x="1503363" y="1820863"/>
          <p14:tracePt t="94313" x="1476375" y="1820863"/>
          <p14:tracePt t="94472" x="1476375" y="1849438"/>
          <p14:tracePt t="94519" x="1503363" y="1849438"/>
          <p14:tracePt t="94520" x="1517650" y="1849438"/>
          <p14:tracePt t="94527" x="1558925" y="1849438"/>
          <p14:tracePt t="94535" x="1571625" y="1849438"/>
          <p14:tracePt t="94553" x="1627188" y="1849438"/>
          <p14:tracePt t="94559" x="1668463" y="1849438"/>
          <p14:tracePt t="94581" x="1697038" y="1876425"/>
          <p14:tracePt t="94584" x="1779588" y="1876425"/>
          <p14:tracePt t="94591" x="1820863" y="1876425"/>
          <p14:tracePt t="94602" x="1876425" y="1876425"/>
          <p14:tracePt t="94607" x="1917700" y="1876425"/>
          <p14:tracePt t="94628" x="2012950" y="1876425"/>
          <p14:tracePt t="94644" x="2124075" y="1876425"/>
          <p14:tracePt t="94649" x="2165350" y="1876425"/>
          <p14:tracePt t="94655" x="2206625" y="1876425"/>
          <p14:tracePt t="94674" x="2289175" y="1876425"/>
          <p14:tracePt t="94691" x="2359025" y="1862138"/>
          <p14:tracePt t="94695" x="2371725" y="1862138"/>
          <p14:tracePt t="94703" x="2413000" y="1862138"/>
          <p14:tracePt t="94712" x="2454275" y="1862138"/>
          <p14:tracePt t="94719" x="2495550" y="1862138"/>
          <p14:tracePt t="94737" x="2592388" y="1862138"/>
          <p14:tracePt t="94755" x="2689225" y="1862138"/>
          <p14:tracePt t="94761" x="2744788" y="1862138"/>
          <p14:tracePt t="94767" x="2827338" y="1862138"/>
          <p14:tracePt t="94784" x="2951163" y="1862138"/>
          <p14:tracePt t="94815" x="3186113" y="1862138"/>
          <p14:tracePt t="94817" x="3254375" y="1862138"/>
          <p14:tracePt t="94823" x="3309938" y="1862138"/>
          <p14:tracePt t="94831" x="3336925" y="1862138"/>
          <p14:tracePt t="94850" x="3433763" y="1862138"/>
          <p14:tracePt t="94855" x="3475038" y="1862138"/>
          <p14:tracePt t="94863" x="3516313" y="1862138"/>
          <p14:tracePt t="94881" x="3600450" y="1849438"/>
          <p14:tracePt t="94897" x="3654425" y="1849438"/>
          <p14:tracePt t="94915" x="3765550" y="1849438"/>
          <p14:tracePt t="94919" x="3833813" y="1849438"/>
          <p14:tracePt t="94927" x="3916363" y="1849438"/>
          <p14:tracePt t="94935" x="3971925" y="1849438"/>
          <p14:tracePt t="94961" x="4248150" y="1849438"/>
          <p14:tracePt t="94967" x="4357688" y="1849438"/>
          <p14:tracePt t="94989" x="4606925" y="1849438"/>
          <p14:tracePt t="94992" x="4730750" y="1849438"/>
          <p14:tracePt t="94999" x="4854575" y="1849438"/>
          <p14:tracePt t="95020" x="5145088" y="1849438"/>
          <p14:tracePt t="95037" x="5337175" y="1849438"/>
          <p14:tracePt t="95039" x="5407025" y="1849438"/>
          <p14:tracePt t="95047" x="5461000" y="1849438"/>
          <p14:tracePt t="95057" x="5543550" y="1849438"/>
          <p14:tracePt t="95063" x="5586413" y="1849438"/>
          <p14:tracePt t="95071" x="5613400" y="1849438"/>
          <p14:tracePt t="95079" x="5640388" y="1849438"/>
          <p14:tracePt t="95095" x="5668963" y="1835150"/>
          <p14:tracePt t="95113" x="5710238" y="1820863"/>
          <p14:tracePt t="95130" x="5751513" y="1808163"/>
          <p14:tracePt t="95136" x="5778500" y="1808163"/>
          <p14:tracePt t="95143" x="5819775" y="1808163"/>
          <p14:tracePt t="95151" x="5848350" y="1793875"/>
          <p14:tracePt t="95159" x="5875338" y="1793875"/>
          <p14:tracePt t="95175" x="5957888" y="1779588"/>
          <p14:tracePt t="95192" x="6027738" y="1779588"/>
          <p14:tracePt t="95210" x="6069013" y="1779588"/>
          <p14:tracePt t="95215" x="6081713" y="1779588"/>
          <p14:tracePt t="95223" x="6110288" y="1779588"/>
          <p14:tracePt t="95231" x="6122988" y="1766888"/>
          <p14:tracePt t="95239" x="6137275" y="1766888"/>
          <p14:tracePt t="95255" x="6192838" y="1752600"/>
          <p14:tracePt t="95273" x="6219825" y="1752600"/>
          <p14:tracePt t="95280" x="6248400" y="1752600"/>
          <p14:tracePt t="95287" x="6261100" y="1752600"/>
          <p14:tracePt t="95304" x="6289675" y="1738313"/>
          <p14:tracePt t="95337" x="6316663" y="1738313"/>
          <p14:tracePt t="95403" x="6330950" y="1738313"/>
          <p14:tracePt t="95415" x="6343650" y="1738313"/>
          <p14:tracePt t="95450" x="6357938" y="1738313"/>
          <p14:tracePt t="95495" x="6372225" y="1738313"/>
          <p14:tracePt t="95523" x="6384925" y="1738313"/>
          <p14:tracePt t="95528" x="6399213" y="1738313"/>
          <p14:tracePt t="95535" x="6413500" y="1738313"/>
          <p14:tracePt t="95599" x="6427788" y="1738313"/>
          <p14:tracePt t="95608" x="6440488" y="1738313"/>
          <p14:tracePt t="95625" x="6454775" y="1738313"/>
          <p14:tracePt t="95650" x="6481763" y="1738313"/>
          <p14:tracePt t="95669" x="6510338" y="1738313"/>
          <p14:tracePt t="95671" x="6523038" y="1738313"/>
          <p14:tracePt t="95686" x="6537325" y="1738313"/>
          <p14:tracePt t="95688" x="6551613" y="1738313"/>
          <p14:tracePt t="95695" x="6564313" y="1738313"/>
          <p14:tracePt t="95711" x="6578600" y="1738313"/>
          <p14:tracePt t="95727" x="6592888" y="1738313"/>
          <p14:tracePt t="95743" x="6605588" y="1738313"/>
          <p14:tracePt t="95761" x="6619875" y="1738313"/>
          <p14:tracePt t="95778" x="6648450" y="1738313"/>
          <p14:tracePt t="95793" x="6661150" y="1738313"/>
          <p14:tracePt t="95799" x="6675438" y="1738313"/>
          <p14:tracePt t="96368" x="6702425" y="1738313"/>
          <p14:tracePt t="96415" x="6702425" y="1779588"/>
          <p14:tracePt t="96431" x="6716713" y="1793875"/>
          <p14:tracePt t="96451" x="6731000" y="1793875"/>
          <p14:tracePt t="96463" x="6743700" y="1793875"/>
          <p14:tracePt t="96484" x="6772275" y="1793875"/>
          <p14:tracePt t="96487" x="6784975" y="1793875"/>
          <p14:tracePt t="96495" x="6799263" y="1793875"/>
          <p14:tracePt t="96515" x="6813550" y="1793875"/>
          <p14:tracePt t="96519" x="6826250" y="1793875"/>
          <p14:tracePt t="96542" x="6854825" y="1793875"/>
          <p14:tracePt t="96573" x="6896100" y="1793875"/>
          <p14:tracePt t="96576" x="6910388" y="1793875"/>
          <p14:tracePt t="96583" x="6937375" y="1779588"/>
          <p14:tracePt t="96615" x="6951663" y="1779588"/>
          <p14:tracePt t="96641" x="6964363" y="1779588"/>
          <p14:tracePt t="96647" x="6992938" y="1766888"/>
          <p14:tracePt t="96668" x="7005638" y="1752600"/>
          <p14:tracePt t="96703" x="7034213" y="1738313"/>
          <p14:tracePt t="96730" x="7046913" y="1738313"/>
          <p14:tracePt t="96855" x="7034213" y="1738313"/>
          <p14:tracePt t="96876" x="6964363" y="1738313"/>
          <p14:tracePt t="96880" x="6923088" y="1738313"/>
          <p14:tracePt t="96887" x="6869113" y="1738313"/>
          <p14:tracePt t="96912" x="6743700" y="1738313"/>
          <p14:tracePt t="96919" x="6731000" y="1738313"/>
          <p14:tracePt t="96942" x="6675438" y="1738313"/>
          <p14:tracePt t="96945" x="6675438" y="1725613"/>
          <p14:tracePt t="96951" x="6648450" y="1711325"/>
          <p14:tracePt t="96974" x="6619875" y="1711325"/>
          <p14:tracePt t="96976" x="6605588" y="1711325"/>
          <p14:tracePt t="96983" x="6592888" y="1711325"/>
          <p14:tracePt t="96991" x="6564313" y="1697038"/>
          <p14:tracePt t="96999" x="6551613" y="1697038"/>
          <p14:tracePt t="97016" x="6510338" y="1697038"/>
          <p14:tracePt t="97047" x="6496050" y="1697038"/>
          <p14:tracePt t="97079" x="6469063" y="1697038"/>
          <p14:tracePt t="97111" x="6440488" y="1697038"/>
          <p14:tracePt t="97360" x="6454775" y="1697038"/>
          <p14:tracePt t="97376" x="6469063" y="1697038"/>
          <p14:tracePt t="97410" x="6481763" y="1697038"/>
          <p14:tracePt t="97872" x="6496050" y="1697038"/>
          <p14:tracePt t="97880" x="6510338" y="1697038"/>
          <p14:tracePt t="97897" x="6537325" y="1697038"/>
          <p14:tracePt t="97921" x="6592888" y="1697038"/>
          <p14:tracePt t="97943" x="6634163" y="1697038"/>
          <p14:tracePt t="97951" x="6648450" y="1697038"/>
          <p14:tracePt t="97974" x="6661150" y="1697038"/>
          <p14:tracePt t="97991" x="6675438" y="1697038"/>
          <p14:tracePt t="98020" x="6689725" y="1697038"/>
          <p14:tracePt t="98038" x="6716713" y="1697038"/>
          <p14:tracePt t="98051" x="6731000" y="1697038"/>
          <p14:tracePt t="98056" x="6757988" y="1697038"/>
          <p14:tracePt t="98063" x="6799263" y="1697038"/>
          <p14:tracePt t="98074" x="6826250" y="1697038"/>
          <p14:tracePt t="98079" x="6854825" y="1697038"/>
          <p14:tracePt t="98101" x="6937375" y="1697038"/>
          <p14:tracePt t="98118" x="6964363" y="1697038"/>
          <p14:tracePt t="98133" x="7019925" y="1697038"/>
          <p14:tracePt t="98135" x="7034213" y="1697038"/>
          <p14:tracePt t="98143" x="7046913" y="1697038"/>
          <p14:tracePt t="98181" x="7075488" y="1697038"/>
          <p14:tracePt t="98196" x="7089775" y="1697038"/>
          <p14:tracePt t="98213" x="7116763" y="1697038"/>
          <p14:tracePt t="98215" x="7131050" y="1697038"/>
          <p14:tracePt t="98231" x="7158038" y="1697038"/>
          <p14:tracePt t="98249" x="7185025" y="1697038"/>
          <p14:tracePt t="98255" x="7199313" y="1697038"/>
          <p14:tracePt t="98280" x="7281863" y="1682750"/>
          <p14:tracePt t="98287" x="7296150" y="1682750"/>
          <p14:tracePt t="98306" x="7351713" y="1682750"/>
          <p14:tracePt t="98324" x="7392988" y="1682750"/>
          <p14:tracePt t="98339" x="7419975" y="1670050"/>
          <p14:tracePt t="98343" x="7434263" y="1670050"/>
          <p14:tracePt t="98359" x="7446963" y="1670050"/>
          <p14:tracePt t="99489" x="7446963" y="1655763"/>
          <p14:tracePt t="99497" x="7434263" y="1655763"/>
          <p14:tracePt t="99504" x="7419975" y="1655763"/>
          <p14:tracePt t="99536" x="7143750" y="1697038"/>
          <p14:tracePt t="99543" x="7061200" y="1711325"/>
          <p14:tracePt t="99551" x="6964363" y="1738313"/>
          <p14:tracePt t="99572" x="6757988" y="1779588"/>
          <p14:tracePt t="99601" x="6523038" y="1793875"/>
          <p14:tracePt t="99604" x="6261100" y="1820863"/>
          <p14:tracePt t="99607" x="6110288" y="1835150"/>
          <p14:tracePt t="99615" x="5957888" y="1876425"/>
          <p14:tracePt t="99639" x="5807075" y="1905000"/>
          <p14:tracePt t="99641" x="5461000" y="1973263"/>
          <p14:tracePt t="99648" x="5254625" y="1987550"/>
          <p14:tracePt t="99668" x="4799013" y="2000250"/>
          <p14:tracePt t="99685" x="4110038" y="2041525"/>
          <p14:tracePt t="99689" x="3765550" y="2070100"/>
          <p14:tracePt t="99695" x="3462338" y="2070100"/>
          <p14:tracePt t="99716" x="2965450" y="2070100"/>
          <p14:tracePt t="99733" x="2620963" y="2097088"/>
          <p14:tracePt t="99748" x="2400300" y="2097088"/>
          <p14:tracePt t="99751" x="2344738" y="2097088"/>
          <p14:tracePt t="99759" x="2274888" y="2097088"/>
          <p14:tracePt t="99767" x="2262188" y="2097088"/>
          <p14:tracePt t="99775" x="2247900" y="2097088"/>
          <p14:tracePt t="99791" x="2233613" y="2097088"/>
          <p14:tracePt t="99808" x="2206625" y="2097088"/>
          <p14:tracePt t="99826" x="2192338" y="2125663"/>
          <p14:tracePt t="99831" x="2165350" y="2125663"/>
          <p14:tracePt t="99839" x="2151063" y="2125663"/>
          <p14:tracePt t="99857" x="2124075" y="2125663"/>
          <p14:tracePt t="99863" x="2097088" y="2125663"/>
          <p14:tracePt t="99871" x="2082800" y="2125663"/>
          <p14:tracePt t="99905" x="2027238" y="2125663"/>
          <p14:tracePt t="99911" x="2000250" y="2138363"/>
          <p14:tracePt t="99919" x="1958975" y="2138363"/>
          <p14:tracePt t="99940" x="1862138" y="2125663"/>
          <p14:tracePt t="99943" x="1833563" y="2125663"/>
          <p14:tracePt t="99966" x="1820863" y="2125663"/>
          <p14:tracePt t="99971" x="1779588" y="2097088"/>
          <p14:tracePt t="99975" x="1751013" y="2084388"/>
          <p14:tracePt t="99983" x="1724025" y="2055813"/>
          <p14:tracePt t="99996" x="1697038" y="2041525"/>
          <p14:tracePt t="100015" x="1627188" y="2014538"/>
          <p14:tracePt t="100023" x="1600200" y="2000250"/>
          <p14:tracePt t="100043" x="1558925" y="2000250"/>
          <p14:tracePt t="100046" x="1503363" y="1987550"/>
          <p14:tracePt t="100063" x="1350963" y="1973263"/>
          <p14:tracePt t="100073" x="1309688" y="1973263"/>
          <p14:tracePt t="100091" x="1282700" y="1946275"/>
          <p14:tracePt t="100110" x="1255713" y="1946275"/>
          <p14:tracePt t="100135" x="1241425" y="1946275"/>
          <p14:tracePt t="100432" x="1255713" y="1946275"/>
          <p14:tracePt t="100483" x="1282700" y="1946275"/>
          <p14:tracePt t="100495" x="1296988" y="1946275"/>
          <p14:tracePt t="100503" x="1296988" y="1958975"/>
          <p14:tracePt t="100512" x="1309688" y="1973263"/>
          <p14:tracePt t="100529" x="1338263" y="1973263"/>
          <p14:tracePt t="100560" x="1365250" y="1973263"/>
          <p14:tracePt t="100562" x="1379538" y="1973263"/>
          <p14:tracePt t="100567" x="1406525" y="1973263"/>
          <p14:tracePt t="100588" x="1447800" y="1987550"/>
          <p14:tracePt t="100605" x="1503363" y="1987550"/>
          <p14:tracePt t="100607" x="1530350" y="1987550"/>
          <p14:tracePt t="100615" x="1558925" y="1987550"/>
          <p14:tracePt t="100635" x="1612900" y="1987550"/>
          <p14:tracePt t="100639" x="1641475" y="1973263"/>
          <p14:tracePt t="100647" x="1682750" y="1958975"/>
          <p14:tracePt t="100664" x="1724025" y="1958975"/>
          <p14:tracePt t="100695" x="1738313" y="1946275"/>
          <p14:tracePt t="100698" x="1765300" y="1931988"/>
          <p14:tracePt t="100711" x="1779588" y="1931988"/>
          <p14:tracePt t="100719" x="1792288" y="1931988"/>
          <p14:tracePt t="100726" x="1806575" y="1931988"/>
          <p14:tracePt t="100747" x="1820863" y="1917700"/>
          <p14:tracePt t="100751" x="1833563" y="1917700"/>
          <p14:tracePt t="100759" x="1862138" y="1917700"/>
          <p14:tracePt t="100780" x="1876425" y="1917700"/>
          <p14:tracePt t="100783" x="1889125" y="1917700"/>
          <p14:tracePt t="100791" x="1903413" y="1917700"/>
          <p14:tracePt t="100806" x="1917700" y="1917700"/>
          <p14:tracePt t="100824" x="1944688" y="1917700"/>
          <p14:tracePt t="100846" x="1958975" y="1917700"/>
          <p14:tracePt t="100847" x="1985963" y="1917700"/>
          <p14:tracePt t="100870" x="2012950" y="1917700"/>
          <p14:tracePt t="100873" x="2041525" y="1917700"/>
          <p14:tracePt t="100879" x="2054225" y="1917700"/>
          <p14:tracePt t="100899" x="2082800" y="1917700"/>
          <p14:tracePt t="100902" x="2097088" y="1917700"/>
          <p14:tracePt t="100911" x="2109788" y="1917700"/>
          <p14:tracePt t="101039" x="2124075" y="1917700"/>
          <p14:tracePt t="101061" x="2151063" y="1917700"/>
          <p14:tracePt t="101071" x="2165350" y="1931988"/>
          <p14:tracePt t="101080" x="2179638" y="1931988"/>
          <p14:tracePt t="101103" x="2179638" y="1946275"/>
          <p14:tracePt t="101122" x="2192338" y="1946275"/>
          <p14:tracePt t="101288" x="2192338" y="1958975"/>
          <p14:tracePt t="101328" x="2220913" y="1973263"/>
          <p14:tracePt t="101351" x="2262188" y="1987550"/>
          <p14:tracePt t="101359" x="2289175" y="1987550"/>
          <p14:tracePt t="101368" x="2303463" y="2000250"/>
          <p14:tracePt t="101386" x="2344738" y="2000250"/>
          <p14:tracePt t="101392" x="2371725" y="2000250"/>
          <p14:tracePt t="101412" x="2413000" y="2014538"/>
          <p14:tracePt t="101429" x="2441575" y="2014538"/>
          <p14:tracePt t="101432" x="2454275" y="2014538"/>
          <p14:tracePt t="101439" x="2468563" y="2014538"/>
          <p14:tracePt t="101459" x="2482850" y="2014538"/>
          <p14:tracePt t="101475" x="2538413" y="2028825"/>
          <p14:tracePt t="101480" x="2551113" y="2041525"/>
          <p14:tracePt t="101487" x="2565400" y="2041525"/>
          <p14:tracePt t="101507" x="2606675" y="2055813"/>
          <p14:tracePt t="101537" x="2633663" y="2055813"/>
          <p14:tracePt t="101540" x="2674938" y="2055813"/>
          <p14:tracePt t="101543" x="2689225" y="2055813"/>
          <p14:tracePt t="101551" x="2703513" y="2055813"/>
          <p14:tracePt t="101567" x="2730500" y="2055813"/>
          <p14:tracePt t="101587" x="2744788" y="2055813"/>
          <p14:tracePt t="101604" x="2759075" y="2055813"/>
          <p14:tracePt t="101619" x="2771775" y="2055813"/>
          <p14:tracePt t="101631" x="2786063" y="2055813"/>
          <p14:tracePt t="101647" x="2800350" y="2055813"/>
          <p14:tracePt t="101696" x="2827338" y="2055813"/>
          <p14:tracePt t="101703" x="2841625" y="2055813"/>
          <p14:tracePt t="101711" x="2868613" y="2041525"/>
          <p14:tracePt t="101729" x="2895600" y="2041525"/>
          <p14:tracePt t="101735" x="2909888" y="2041525"/>
          <p14:tracePt t="101743" x="2924175" y="2041525"/>
          <p14:tracePt t="101757" x="2936875" y="2028825"/>
          <p14:tracePt t="101776" x="3048000" y="2028825"/>
          <p14:tracePt t="101783" x="3074988" y="2028825"/>
          <p14:tracePt t="101791" x="3103563" y="2028825"/>
          <p14:tracePt t="101799" x="3130550" y="2028825"/>
          <p14:tracePt t="101821" x="3171825" y="2014538"/>
          <p14:tracePt t="101856" x="3186113" y="2014538"/>
          <p14:tracePt t="101889" x="3200400" y="2000250"/>
          <p14:tracePt t="103713" x="3200400" y="1987550"/>
          <p14:tracePt t="103745" x="3171825" y="2000250"/>
          <p14:tracePt t="103746" x="3144838" y="2000250"/>
          <p14:tracePt t="103751" x="3144838" y="2014538"/>
          <p14:tracePt t="103774" x="3116263" y="2028825"/>
          <p14:tracePt t="103776" x="3116263" y="2041525"/>
          <p14:tracePt t="103783" x="3089275" y="2041525"/>
          <p14:tracePt t="103802" x="3048000" y="2070100"/>
          <p14:tracePt t="103808" x="3021013" y="2084388"/>
          <p14:tracePt t="103815" x="2979738" y="2111375"/>
          <p14:tracePt t="103836" x="2924175" y="2152650"/>
          <p14:tracePt t="103854" x="2759075" y="2220913"/>
          <p14:tracePt t="103863" x="2716213" y="2235200"/>
          <p14:tracePt t="103885" x="2633663" y="2249488"/>
          <p14:tracePt t="103888" x="2565400" y="2276475"/>
          <p14:tracePt t="103895" x="2495550" y="2290763"/>
          <p14:tracePt t="103914" x="2400300" y="2332038"/>
          <p14:tracePt t="103934" x="2317750" y="2359025"/>
          <p14:tracePt t="103936" x="2274888" y="2373313"/>
          <p14:tracePt t="103943" x="2262188" y="2373313"/>
          <p14:tracePt t="103966" x="2192338" y="2400300"/>
          <p14:tracePt t="103967" x="2151063" y="2414588"/>
          <p14:tracePt t="103976" x="2109788" y="2414588"/>
          <p14:tracePt t="103996" x="2041525" y="2443163"/>
          <p14:tracePt t="103999" x="2012950" y="2443163"/>
          <p14:tracePt t="104007" x="1971675" y="2455863"/>
          <p14:tracePt t="104031" x="1862138" y="2484438"/>
          <p14:tracePt t="104039" x="1833563" y="2497138"/>
          <p14:tracePt t="104059" x="1765300" y="2511425"/>
          <p14:tracePt t="104063" x="1709738" y="2511425"/>
          <p14:tracePt t="104071" x="1682750" y="2511425"/>
          <p14:tracePt t="104093" x="1600200" y="2511425"/>
          <p14:tracePt t="104096" x="1558925" y="2511425"/>
          <p14:tracePt t="104103" x="1544638" y="2511425"/>
          <p14:tracePt t="104123" x="1517650" y="2511425"/>
          <p14:tracePt t="104127" x="1489075" y="2511425"/>
          <p14:tracePt t="104156" x="1476375" y="2511425"/>
          <p14:tracePt t="104159" x="1462088" y="2511425"/>
          <p14:tracePt t="104182" x="1447800" y="2511425"/>
          <p14:tracePt t="104201" x="1420813" y="2525713"/>
          <p14:tracePt t="104215" x="1392238" y="2525713"/>
          <p14:tracePt t="104246" x="1350963" y="2538413"/>
          <p14:tracePt t="104260" x="1350963" y="2552700"/>
          <p14:tracePt t="104263" x="1338263" y="2552700"/>
          <p14:tracePt t="104271" x="1296988" y="2566988"/>
          <p14:tracePt t="104279" x="1296988" y="2579688"/>
          <p14:tracePt t="104295" x="1255713" y="2593975"/>
          <p14:tracePt t="104312" x="1227138" y="2608263"/>
          <p14:tracePt t="104319" x="1214438" y="2608263"/>
          <p14:tracePt t="104327" x="1185863" y="2622550"/>
          <p14:tracePt t="104340" x="1144588" y="2635250"/>
          <p14:tracePt t="104360" x="979488" y="2663825"/>
          <p14:tracePt t="104375" x="950913" y="2676525"/>
          <p14:tracePt t="104376" x="909638" y="2676525"/>
          <p14:tracePt t="104385" x="882650" y="2676525"/>
          <p14:tracePt t="104391" x="841375" y="2690813"/>
          <p14:tracePt t="104399" x="814388" y="2690813"/>
          <p14:tracePt t="104407" x="785813" y="2705100"/>
          <p14:tracePt t="104422" x="773113" y="2705100"/>
          <p14:tracePt t="104453" x="688975" y="2732088"/>
          <p14:tracePt t="104471" x="676275" y="2732088"/>
          <p14:tracePt t="104495" x="676275" y="2746375"/>
          <p14:tracePt t="104503" x="661988" y="2746375"/>
          <p14:tracePt t="104521" x="647700" y="2746375"/>
          <p14:tracePt t="104527" x="635000" y="2746375"/>
          <p14:tracePt t="104550" x="593725" y="2759075"/>
          <p14:tracePt t="104554" x="579438" y="2759075"/>
          <p14:tracePt t="104559" x="552450" y="2773363"/>
          <p14:tracePt t="104579" x="523875" y="2787650"/>
          <p14:tracePt t="104598" x="482600" y="2801938"/>
          <p14:tracePt t="104612" x="468313" y="2814638"/>
          <p14:tracePt t="104616" x="455613" y="2814638"/>
          <p14:tracePt t="104623" x="441325" y="2828925"/>
          <p14:tracePt t="104634" x="427038" y="2843213"/>
          <p14:tracePt t="104640" x="414338" y="2855913"/>
          <p14:tracePt t="104662" x="385763" y="2870200"/>
          <p14:tracePt t="104679" x="373063" y="2897188"/>
          <p14:tracePt t="104687" x="358775" y="2911475"/>
          <p14:tracePt t="104695" x="358775" y="2925763"/>
          <p14:tracePt t="104703" x="344488" y="2925763"/>
          <p14:tracePt t="104727" x="331788" y="2981325"/>
          <p14:tracePt t="104728" x="317500" y="2981325"/>
          <p14:tracePt t="104736" x="303213" y="3008313"/>
          <p14:tracePt t="104756" x="288925" y="3035300"/>
          <p14:tracePt t="104770" x="247650" y="3090863"/>
          <p14:tracePt t="104775" x="234950" y="3105150"/>
          <p14:tracePt t="104783" x="220663" y="3132138"/>
          <p14:tracePt t="104792" x="220663" y="3146425"/>
          <p14:tracePt t="104807" x="206375" y="3160713"/>
          <p14:tracePt t="104815" x="193675" y="3160713"/>
          <p14:tracePt t="104831" x="193675" y="3173413"/>
          <p14:tracePt t="104991" x="193675" y="3187700"/>
          <p14:tracePt t="105319" x="193675" y="3201988"/>
          <p14:tracePt t="105631" x="193675" y="3214688"/>
          <p14:tracePt t="105669" x="193675" y="3243263"/>
          <p14:tracePt t="107000" x="206375" y="3243263"/>
          <p14:tracePt t="107072" x="234950" y="3243263"/>
          <p14:tracePt t="107352" x="247650" y="3243263"/>
          <p14:tracePt t="107992" x="261938" y="3228975"/>
          <p14:tracePt t="108432" x="276225" y="3214688"/>
          <p14:tracePt t="109744" x="288925" y="3214688"/>
          <p14:tracePt t="109797" x="303213" y="3214688"/>
          <p14:tracePt t="109835" x="331788" y="3214688"/>
          <p14:tracePt t="109868" x="331788" y="3187700"/>
          <p14:tracePt t="109871" x="344488" y="3173413"/>
          <p14:tracePt t="109879" x="358775" y="3160713"/>
          <p14:tracePt t="109903" x="385763" y="3117850"/>
          <p14:tracePt t="109911" x="427038" y="3090863"/>
          <p14:tracePt t="109948" x="455613" y="3063875"/>
          <p14:tracePt t="109951" x="496888" y="2967038"/>
          <p14:tracePt t="109959" x="509588" y="2938463"/>
          <p14:tracePt t="109968" x="523875" y="2911475"/>
          <p14:tracePt t="109975" x="538163" y="2884488"/>
          <p14:tracePt t="109993" x="579438" y="2843213"/>
          <p14:tracePt t="110010" x="606425" y="2801938"/>
          <p14:tracePt t="110015" x="606425" y="2773363"/>
          <p14:tracePt t="110031" x="620713" y="2746375"/>
          <p14:tracePt t="110039" x="620713" y="2732088"/>
          <p14:tracePt t="110057" x="620713" y="2705100"/>
          <p14:tracePt t="110073" x="620713" y="2676525"/>
          <p14:tracePt t="110109" x="620713" y="2649538"/>
          <p14:tracePt t="110111" x="606425" y="2649538"/>
          <p14:tracePt t="110119" x="606425" y="2635250"/>
          <p14:tracePt t="110137" x="579438" y="2622550"/>
          <p14:tracePt t="110154" x="565150" y="2593975"/>
          <p14:tracePt t="110159" x="552450" y="2566988"/>
          <p14:tracePt t="110167" x="552450" y="2552700"/>
          <p14:tracePt t="110185" x="523875" y="2538413"/>
          <p14:tracePt t="110191" x="523875" y="2525713"/>
          <p14:tracePt t="110199" x="509588" y="2511425"/>
          <p14:tracePt t="110215" x="509588" y="2497138"/>
          <p14:tracePt t="110233" x="496888" y="2484438"/>
          <p14:tracePt t="110239" x="482600" y="2470150"/>
          <p14:tracePt t="110261" x="468313" y="2455863"/>
          <p14:tracePt t="110264" x="441325" y="2443163"/>
          <p14:tracePt t="110281" x="400050" y="2414588"/>
          <p14:tracePt t="110287" x="385763" y="2400300"/>
          <p14:tracePt t="110295" x="373063" y="2400300"/>
          <p14:tracePt t="110313" x="358775" y="2373313"/>
          <p14:tracePt t="110319" x="344488" y="2373313"/>
          <p14:tracePt t="110360" x="344488" y="2346325"/>
          <p14:tracePt t="110378" x="331788" y="2346325"/>
          <p14:tracePt t="110424" x="331788" y="2317750"/>
          <p14:tracePt t="110441" x="317500" y="2317750"/>
          <p14:tracePt t="110455" x="317500" y="2305050"/>
          <p14:tracePt t="110471" x="303213" y="2290763"/>
          <p14:tracePt t="110487" x="288925" y="2290763"/>
          <p14:tracePt t="110503" x="288925" y="2276475"/>
          <p14:tracePt t="110599" x="276225" y="2263775"/>
          <p14:tracePt t="110679" x="276225" y="2249488"/>
          <p14:tracePt t="111464" x="247650" y="2235200"/>
          <p14:tracePt t="111506" x="234950" y="2220913"/>
          <p14:tracePt t="111531" x="220663" y="2220913"/>
          <p14:tracePt t="111535" x="206375" y="2220913"/>
          <p14:tracePt t="111543" x="206375" y="2193925"/>
          <p14:tracePt t="111565" x="193675" y="2179638"/>
          <p14:tracePt t="111567" x="179388" y="2166938"/>
          <p14:tracePt t="111575" x="179388" y="2152650"/>
          <p14:tracePt t="111592" x="165100" y="2125663"/>
          <p14:tracePt t="111610" x="165100" y="2097088"/>
          <p14:tracePt t="111642" x="165100" y="2070100"/>
          <p14:tracePt t="111655" x="152400" y="2041525"/>
          <p14:tracePt t="111675" x="138113" y="2041525"/>
          <p14:tracePt t="111687" x="138113" y="2028825"/>
          <p14:tracePt t="111701" x="138113" y="2014538"/>
          <p14:tracePt t="111735" x="123825" y="1958975"/>
          <p14:tracePt t="111743" x="111125" y="1931988"/>
          <p14:tracePt t="111751" x="111125" y="1917700"/>
          <p14:tracePt t="111775" x="111125" y="1890713"/>
          <p14:tracePt t="111812" x="111125" y="1862138"/>
          <p14:tracePt t="111816" x="111125" y="1820863"/>
          <p14:tracePt t="111823" x="111125" y="1808163"/>
          <p14:tracePt t="111831" x="111125" y="1779588"/>
          <p14:tracePt t="111847" x="111125" y="1752600"/>
          <p14:tracePt t="111879" x="111125" y="1697038"/>
          <p14:tracePt t="111880" x="111125" y="1670050"/>
          <p14:tracePt t="111889" x="111125" y="1641475"/>
          <p14:tracePt t="111895" x="111125" y="1628775"/>
          <p14:tracePt t="111903" x="111125" y="1614488"/>
          <p14:tracePt t="111911" x="111125" y="1587500"/>
          <p14:tracePt t="111919" x="111125" y="1546225"/>
          <p14:tracePt t="111944" x="138113" y="1490663"/>
          <p14:tracePt t="111951" x="138113" y="1476375"/>
          <p14:tracePt t="111971" x="152400" y="1435100"/>
          <p14:tracePt t="111987" x="165100" y="1420813"/>
          <p14:tracePt t="111992" x="179388" y="1408113"/>
          <p14:tracePt t="111999" x="179388" y="1393825"/>
          <p14:tracePt t="112010" x="193675" y="1393825"/>
          <p14:tracePt t="112015" x="193675" y="1379538"/>
          <p14:tracePt t="112035" x="206375" y="1366838"/>
          <p14:tracePt t="112065" x="220663" y="1338263"/>
          <p14:tracePt t="112068" x="247650" y="1323975"/>
          <p14:tracePt t="112079" x="247650" y="1296988"/>
          <p14:tracePt t="112087" x="261938" y="1296988"/>
          <p14:tracePt t="112095" x="261938" y="1282700"/>
          <p14:tracePt t="112116" x="288925" y="1270000"/>
          <p14:tracePt t="112149" x="303213" y="1241425"/>
          <p14:tracePt t="112151" x="303213" y="1228725"/>
          <p14:tracePt t="112159" x="317500" y="1228725"/>
          <p14:tracePt t="112182" x="331788" y="1200150"/>
          <p14:tracePt t="112184" x="344488" y="1187450"/>
          <p14:tracePt t="112191" x="344488" y="1173163"/>
          <p14:tracePt t="112210" x="373063" y="1131888"/>
          <p14:tracePt t="112226" x="400050" y="1103313"/>
          <p14:tracePt t="112231" x="400050" y="1090613"/>
          <p14:tracePt t="112239" x="414338" y="1076325"/>
          <p14:tracePt t="112257" x="427038" y="1062038"/>
          <p14:tracePt t="112263" x="441325" y="1062038"/>
          <p14:tracePt t="112271" x="441325" y="1035050"/>
          <p14:tracePt t="112289" x="468313" y="1008063"/>
          <p14:tracePt t="112295" x="538163" y="952500"/>
          <p14:tracePt t="112303" x="579438" y="896938"/>
          <p14:tracePt t="112320" x="606425" y="882650"/>
          <p14:tracePt t="112327" x="620713" y="869950"/>
          <p14:tracePt t="112349" x="647700" y="855663"/>
          <p14:tracePt t="112366" x="661988" y="855663"/>
          <p14:tracePt t="112375" x="676275" y="828675"/>
          <p14:tracePt t="112383" x="688975" y="828675"/>
          <p14:tracePt t="112407" x="717550" y="814388"/>
          <p14:tracePt t="112423" x="730250" y="800100"/>
          <p14:tracePt t="112443" x="773113" y="773113"/>
          <p14:tracePt t="112472" x="814388" y="758825"/>
          <p14:tracePt t="112475" x="868363" y="744538"/>
          <p14:tracePt t="112479" x="896938" y="744538"/>
          <p14:tracePt t="112487" x="923925" y="731838"/>
          <p14:tracePt t="112510" x="979488" y="703263"/>
          <p14:tracePt t="112512" x="1020763" y="690563"/>
          <p14:tracePt t="112519" x="1047750" y="690563"/>
          <p14:tracePt t="112544" x="1227138" y="579438"/>
          <p14:tracePt t="112553" x="1282700" y="565150"/>
          <p14:tracePt t="112572" x="1350963" y="538163"/>
          <p14:tracePt t="112575" x="1392238" y="523875"/>
          <p14:tracePt t="112583" x="1435100" y="511175"/>
          <p14:tracePt t="112600" x="1462088" y="511175"/>
          <p14:tracePt t="112618" x="1489075" y="496888"/>
          <p14:tracePt t="112623" x="1503363" y="496888"/>
          <p14:tracePt t="112631" x="1517650" y="496888"/>
          <p14:tracePt t="112649" x="1530350" y="482600"/>
          <p14:tracePt t="112665" x="1558925" y="482600"/>
          <p14:tracePt t="112679" x="1571625" y="482600"/>
          <p14:tracePt t="112697" x="1585913" y="482600"/>
          <p14:tracePt t="112713" x="1641475" y="482600"/>
          <p14:tracePt t="112730" x="1668463" y="482600"/>
          <p14:tracePt t="112736" x="1697038" y="482600"/>
          <p14:tracePt t="112743" x="1724025" y="482600"/>
          <p14:tracePt t="112765" x="1806575" y="482600"/>
          <p14:tracePt t="112767" x="1833563" y="482600"/>
          <p14:tracePt t="112775" x="1862138" y="482600"/>
          <p14:tracePt t="112793" x="1944688" y="482600"/>
          <p14:tracePt t="112825" x="2109788" y="482600"/>
          <p14:tracePt t="112832" x="2138363" y="482600"/>
          <p14:tracePt t="112839" x="2151063" y="482600"/>
          <p14:tracePt t="112861" x="2206625" y="482600"/>
          <p14:tracePt t="113000" x="2233613" y="482600"/>
          <p14:tracePt t="113016" x="2247900" y="482600"/>
          <p14:tracePt t="113024" x="2274888" y="482600"/>
          <p14:tracePt t="113058" x="2359025" y="482600"/>
          <p14:tracePt t="114217" x="2371725" y="482600"/>
          <p14:tracePt t="114224" x="2386013" y="496888"/>
          <p14:tracePt t="114232" x="2400300" y="511175"/>
          <p14:tracePt t="114263" x="2400300" y="523875"/>
          <p14:tracePt t="114317" x="2413000" y="538163"/>
          <p14:tracePt t="114327" x="2427288" y="552450"/>
          <p14:tracePt t="114344" x="2441575" y="565150"/>
          <p14:tracePt t="114879" x="2468563" y="565150"/>
          <p14:tracePt t="114927" x="2482850" y="565150"/>
          <p14:tracePt t="114975" x="2495550" y="593725"/>
          <p14:tracePt t="115959" x="2509838" y="593725"/>
          <p14:tracePt t="115967" x="2538413" y="593725"/>
          <p14:tracePt t="115975" x="2579688" y="593725"/>
          <p14:tracePt t="116000" x="2620963" y="593725"/>
          <p14:tracePt t="116003" x="2689225" y="593725"/>
          <p14:tracePt t="116007" x="2703513" y="593725"/>
          <p14:tracePt t="116030" x="2716213" y="593725"/>
          <p14:tracePt t="116159" x="2730500" y="593725"/>
          <p14:tracePt t="116167" x="2744788" y="593725"/>
          <p14:tracePt t="116175" x="2759075" y="606425"/>
          <p14:tracePt t="116196" x="2759075" y="620713"/>
          <p14:tracePt t="116200" x="2786063" y="635000"/>
          <p14:tracePt t="116208" x="2813050" y="649288"/>
          <p14:tracePt t="116230" x="2854325" y="649288"/>
          <p14:tracePt t="116239" x="2868613" y="661988"/>
          <p14:tracePt t="116776" x="2882900" y="661988"/>
          <p14:tracePt t="116784" x="2909888" y="661988"/>
          <p14:tracePt t="116817" x="2951163" y="661988"/>
          <p14:tracePt t="116823" x="2965450" y="661988"/>
          <p14:tracePt t="116845" x="2979738" y="676275"/>
          <p14:tracePt t="116975" x="2992438" y="690563"/>
          <p14:tracePt t="117002" x="3006725" y="690563"/>
          <p14:tracePt t="117015" x="3033713" y="690563"/>
          <p14:tracePt t="117034" x="3048000" y="690563"/>
          <p14:tracePt t="117039" x="3062288" y="690563"/>
          <p14:tracePt t="117110" x="3074988" y="690563"/>
          <p14:tracePt t="117114" x="3089275" y="690563"/>
          <p14:tracePt t="117120" x="3103563" y="690563"/>
          <p14:tracePt t="117146" x="3159125" y="676275"/>
          <p14:tracePt t="117152" x="3171825" y="676275"/>
          <p14:tracePt t="117172" x="3200400" y="676275"/>
          <p14:tracePt t="119056" x="3200400" y="661988"/>
          <p14:tracePt t="119065" x="3213100" y="649288"/>
          <p14:tracePt t="119072" x="3241675" y="649288"/>
          <p14:tracePt t="119081" x="3268663" y="649288"/>
          <p14:tracePt t="119119" x="3351213" y="635000"/>
          <p14:tracePt t="119256" x="3379788" y="635000"/>
          <p14:tracePt t="119480" x="3392488" y="635000"/>
          <p14:tracePt t="119488" x="3406775" y="635000"/>
          <p14:tracePt t="119496" x="3421063" y="635000"/>
          <p14:tracePt t="119523" x="3875088" y="635000"/>
          <p14:tracePt t="119527" x="4054475" y="635000"/>
          <p14:tracePt t="119546" x="4551363" y="635000"/>
          <p14:tracePt t="119564" x="4937125" y="635000"/>
          <p14:tracePt t="119568" x="5089525" y="649288"/>
          <p14:tracePt t="119575" x="5186363" y="649288"/>
          <p14:tracePt t="119593" x="5310188" y="649288"/>
          <p14:tracePt t="119612" x="5351463" y="649288"/>
          <p14:tracePt t="119628" x="5365750" y="649288"/>
          <p14:tracePt t="119631" x="5378450" y="649288"/>
          <p14:tracePt t="119639" x="5407025" y="649288"/>
          <p14:tracePt t="119649" x="5434013" y="649288"/>
          <p14:tracePt t="119655" x="5461000" y="649288"/>
          <p14:tracePt t="119673" x="5586413" y="649288"/>
          <p14:tracePt t="119690" x="5764213" y="676275"/>
          <p14:tracePt t="119708" x="5943600" y="676275"/>
          <p14:tracePt t="119711" x="6081713" y="676275"/>
          <p14:tracePt t="119719" x="6164263" y="676275"/>
          <p14:tracePt t="119729" x="6261100" y="676275"/>
          <p14:tracePt t="119735" x="6357938" y="676275"/>
          <p14:tracePt t="119753" x="6537325" y="676275"/>
          <p14:tracePt t="119770" x="6661150" y="676275"/>
          <p14:tracePt t="119787" x="6772275" y="676275"/>
          <p14:tracePt t="119791" x="6826250" y="676275"/>
          <p14:tracePt t="119799" x="6854825" y="676275"/>
          <p14:tracePt t="119809" x="6896100" y="676275"/>
          <p14:tracePt t="119815" x="6923088" y="676275"/>
          <p14:tracePt t="119834" x="6951663" y="676275"/>
          <p14:tracePt t="119850" x="6978650" y="676275"/>
          <p14:tracePt t="119867" x="7089775" y="676275"/>
          <p14:tracePt t="119871" x="7172325" y="676275"/>
          <p14:tracePt t="119879" x="7226300" y="676275"/>
          <p14:tracePt t="119890" x="7281863" y="676275"/>
          <p14:tracePt t="119895" x="7364413" y="676275"/>
          <p14:tracePt t="119915" x="7502525" y="676275"/>
          <p14:tracePt t="119932" x="7613650" y="676275"/>
          <p14:tracePt t="119952" x="7654925" y="676275"/>
          <p14:tracePt t="120055" x="7667625" y="676275"/>
          <p14:tracePt t="120063" x="7681913" y="676275"/>
          <p14:tracePt t="120092" x="7737475" y="690563"/>
          <p14:tracePt t="120095" x="7805738" y="703263"/>
          <p14:tracePt t="120103" x="7875588" y="731838"/>
          <p14:tracePt t="120124" x="8040688" y="773113"/>
          <p14:tracePt t="120127" x="8137525" y="773113"/>
          <p14:tracePt t="120135" x="8205788" y="785813"/>
          <p14:tracePt t="120155" x="8316913" y="814388"/>
          <p14:tracePt t="120159" x="8358188" y="841375"/>
          <p14:tracePt t="120167" x="8370888" y="841375"/>
          <p14:tracePt t="120311" x="8399463" y="841375"/>
          <p14:tracePt t="120340" x="8440738" y="841375"/>
          <p14:tracePt t="120343" x="8455025" y="841375"/>
          <p14:tracePt t="120351" x="8482013" y="841375"/>
          <p14:tracePt t="120359" x="8509000" y="841375"/>
          <p14:tracePt t="120367" x="8537575" y="841375"/>
          <p14:tracePt t="120391" x="8578850" y="841375"/>
          <p14:tracePt t="120399" x="8591550" y="841375"/>
          <p14:tracePt t="120417" x="8605838" y="841375"/>
          <p14:tracePt t="120439" x="8620125" y="841375"/>
          <p14:tracePt t="120447" x="8634413" y="828675"/>
          <p14:tracePt t="120466" x="8661400" y="814388"/>
          <p14:tracePt t="120483" x="8688388" y="814388"/>
          <p14:tracePt t="120495" x="8702675" y="814388"/>
          <p14:tracePt t="120513" x="8729663" y="800100"/>
          <p14:tracePt t="120530" x="8758238" y="800100"/>
          <p14:tracePt t="120546" x="8826500" y="758825"/>
          <p14:tracePt t="120553" x="8882063" y="717550"/>
          <p14:tracePt t="120559" x="8923338" y="676275"/>
          <p14:tracePt t="120567" x="8937625" y="676275"/>
          <p14:tracePt t="120607" x="8964613" y="661988"/>
          <p14:tracePt t="120623" x="8978900" y="661988"/>
          <p14:tracePt t="120735" x="8991600" y="661988"/>
          <p14:tracePt t="120743" x="9005888" y="661988"/>
          <p14:tracePt t="120751" x="9020175" y="661988"/>
          <p14:tracePt t="120771" x="9158288" y="649288"/>
          <p14:tracePt t="120775" x="9212263" y="649288"/>
          <p14:tracePt t="120783" x="9255125" y="649288"/>
          <p14:tracePt t="120791" x="9337675" y="649288"/>
          <p14:tracePt t="120814" x="9475788" y="649288"/>
          <p14:tracePt t="120816" x="9529763" y="649288"/>
          <p14:tracePt t="120823" x="9558338" y="649288"/>
          <p14:tracePt t="120844" x="9599613" y="649288"/>
          <p14:tracePt t="120860" x="9653588" y="649288"/>
          <p14:tracePt t="120927" x="9667875" y="661988"/>
          <p14:tracePt t="120935" x="9682163" y="676275"/>
          <p14:tracePt t="120961" x="9696450" y="690563"/>
          <p14:tracePt t="120967" x="9709150" y="703263"/>
          <p14:tracePt t="120992" x="9723438" y="758825"/>
          <p14:tracePt t="121035" x="9737725" y="758825"/>
          <p14:tracePt t="121051" x="9750425" y="773113"/>
          <p14:tracePt t="121119" x="9750425" y="785813"/>
          <p14:tracePt t="121159" x="9750425" y="814388"/>
          <p14:tracePt t="121207" x="9750425" y="828675"/>
          <p14:tracePt t="121244" x="9750425" y="841375"/>
          <p14:tracePt t="121274" x="9750425" y="855663"/>
          <p14:tracePt t="121312" x="9750425" y="869950"/>
          <p14:tracePt t="121368" x="9750425" y="882650"/>
          <p14:tracePt t="121431" x="9750425" y="911225"/>
          <p14:tracePt t="121511" x="9750425" y="923925"/>
          <p14:tracePt t="121527" x="9750425" y="938213"/>
          <p14:tracePt t="121832" x="9750425" y="952500"/>
          <p14:tracePt t="121840" x="9750425" y="965200"/>
          <p14:tracePt t="121893" x="9653588" y="1020763"/>
          <p14:tracePt t="121897" x="9599613" y="1049338"/>
          <p14:tracePt t="121904" x="9558338" y="1049338"/>
          <p14:tracePt t="121911" x="9517063" y="1062038"/>
          <p14:tracePt t="121934" x="9420225" y="1076325"/>
          <p14:tracePt t="121935" x="9364663" y="1076325"/>
          <p14:tracePt t="121943" x="9282113" y="1090613"/>
          <p14:tracePt t="121963" x="9117013" y="1117600"/>
          <p14:tracePt t="121967" x="9032875" y="1144588"/>
          <p14:tracePt t="121975" x="8937625" y="1173163"/>
          <p14:tracePt t="121992" x="8770938" y="1187450"/>
          <p14:tracePt t="122009" x="8564563" y="1187450"/>
          <p14:tracePt t="122015" x="8509000" y="1187450"/>
          <p14:tracePt t="122023" x="8413750" y="1200150"/>
          <p14:tracePt t="122039" x="8343900" y="1200150"/>
          <p14:tracePt t="122052" x="8261350" y="1200150"/>
          <p14:tracePt t="122055" x="8150225" y="1228725"/>
          <p14:tracePt t="122063" x="8108950" y="1228725"/>
          <p14:tracePt t="122071" x="8054975" y="1228725"/>
          <p14:tracePt t="122079" x="8013700" y="1228725"/>
          <p14:tracePt t="122087" x="7958138" y="1228725"/>
          <p14:tracePt t="122102" x="7916863" y="1228725"/>
          <p14:tracePt t="122120" x="7723188" y="1241425"/>
          <p14:tracePt t="122135" x="7667625" y="1241425"/>
          <p14:tracePt t="122136" x="7572375" y="1270000"/>
          <p14:tracePt t="122143" x="7516813" y="1282700"/>
          <p14:tracePt t="122151" x="7419975" y="1296988"/>
          <p14:tracePt t="122171" x="7267575" y="1323975"/>
          <p14:tracePt t="122175" x="7185025" y="1338263"/>
          <p14:tracePt t="122183" x="7116763" y="1352550"/>
          <p14:tracePt t="122201" x="6964363" y="1366838"/>
          <p14:tracePt t="122207" x="6910388" y="1393825"/>
          <p14:tracePt t="122215" x="6869113" y="1408113"/>
          <p14:tracePt t="122230" x="6799263" y="1435100"/>
          <p14:tracePt t="122232" x="6743700" y="1435100"/>
          <p14:tracePt t="122250" x="6592888" y="1490663"/>
          <p14:tracePt t="122255" x="6496050" y="1517650"/>
          <p14:tracePt t="122263" x="6372225" y="1546225"/>
          <p14:tracePt t="122279" x="6275388" y="1573213"/>
          <p14:tracePt t="122292" x="6151563" y="1600200"/>
          <p14:tracePt t="122296" x="5943600" y="1641475"/>
          <p14:tracePt t="122303" x="5819775" y="1655763"/>
          <p14:tracePt t="122311" x="5751513" y="1682750"/>
          <p14:tracePt t="122319" x="5668963" y="1697038"/>
          <p14:tracePt t="122327" x="5572125" y="1738313"/>
          <p14:tracePt t="122341" x="5461000" y="1752600"/>
          <p14:tracePt t="122359" x="5310188" y="1766888"/>
          <p14:tracePt t="122372" x="5240338" y="1779588"/>
          <p14:tracePt t="122375" x="5172075" y="1793875"/>
          <p14:tracePt t="122377" x="5130800" y="1793875"/>
          <p14:tracePt t="122383" x="5089525" y="1793875"/>
          <p14:tracePt t="122391" x="5048250" y="1793875"/>
          <p14:tracePt t="122399" x="5019675" y="1793875"/>
          <p14:tracePt t="122407" x="4978400" y="1793875"/>
          <p14:tracePt t="122421" x="4937125" y="1793875"/>
          <p14:tracePt t="122439" x="4881563" y="1793875"/>
          <p14:tracePt t="122454" x="4854575" y="1793875"/>
          <p14:tracePt t="122456" x="4813300" y="1793875"/>
          <p14:tracePt t="122471" x="4786313" y="1793875"/>
          <p14:tracePt t="122479" x="4772025" y="1793875"/>
          <p14:tracePt t="122487" x="4745038" y="1793875"/>
          <p14:tracePt t="122502" x="4703763" y="1793875"/>
          <p14:tracePt t="122520" x="4648200" y="1793875"/>
          <p14:tracePt t="122527" x="4633913" y="1793875"/>
          <p14:tracePt t="122535" x="4619625" y="1793875"/>
          <p14:tracePt t="122581" x="4606925" y="1793875"/>
          <p14:tracePt t="122611" x="4578350" y="1779588"/>
          <p14:tracePt t="122629" x="4537075" y="1766888"/>
          <p14:tracePt t="122632" x="4510088" y="1766888"/>
          <p14:tracePt t="122639" x="4483100" y="1766888"/>
          <p14:tracePt t="122657" x="4427538" y="1738313"/>
          <p14:tracePt t="122675" x="4357688" y="1725613"/>
          <p14:tracePt t="122680" x="4344988" y="1725613"/>
          <p14:tracePt t="122687" x="4303713" y="1725613"/>
          <p14:tracePt t="122706" x="4289425" y="1711325"/>
          <p14:tracePt t="122723" x="4262438" y="1697038"/>
          <p14:tracePt t="122735" x="4248150" y="1697038"/>
          <p14:tracePt t="122751" x="4233863" y="1697038"/>
          <p14:tracePt t="122769" x="4192588" y="1682750"/>
          <p14:tracePt t="122786" x="4137025" y="1670050"/>
          <p14:tracePt t="122801" x="4095750" y="1655763"/>
          <p14:tracePt t="122808" x="4083050" y="1655763"/>
          <p14:tracePt t="122815" x="4054475" y="1655763"/>
          <p14:tracePt t="122823" x="4054475" y="1641475"/>
          <p14:tracePt t="122831" x="4041775" y="1641475"/>
          <p14:tracePt t="122848" x="3998913" y="1628775"/>
          <p14:tracePt t="122865" x="3971925" y="1614488"/>
          <p14:tracePt t="122879" x="3957638" y="1600200"/>
          <p14:tracePt t="122927" x="3903663" y="1558925"/>
          <p14:tracePt t="122935" x="3903663" y="1531938"/>
          <p14:tracePt t="123048" x="3903663" y="1517650"/>
          <p14:tracePt t="123216" x="3903663" y="1503363"/>
          <p14:tracePt t="123241" x="3916363" y="1490663"/>
          <p14:tracePt t="123283" x="3944938" y="1490663"/>
          <p14:tracePt t="123327" x="3957638" y="1490663"/>
          <p14:tracePt t="123335" x="3971925" y="1490663"/>
          <p14:tracePt t="123343" x="3986213" y="1490663"/>
          <p14:tracePt t="123361" x="4027488" y="1490663"/>
          <p14:tracePt t="123367" x="4041775" y="1490663"/>
          <p14:tracePt t="123375" x="4054475" y="1490663"/>
          <p14:tracePt t="123391" x="4083050" y="1490663"/>
          <p14:tracePt t="123408" x="4110038" y="1503363"/>
          <p14:tracePt t="123423" x="4124325" y="1503363"/>
          <p14:tracePt t="123455" x="4137025" y="1503363"/>
          <p14:tracePt t="123469" x="4151313" y="1517650"/>
          <p14:tracePt t="123472" x="4165600" y="1531938"/>
          <p14:tracePt t="123479" x="4178300" y="1531938"/>
          <p14:tracePt t="123487" x="4192588" y="1531938"/>
          <p14:tracePt t="123495" x="4206875" y="1531938"/>
          <p14:tracePt t="123503" x="4206875" y="1546225"/>
          <p14:tracePt t="123511" x="4233863" y="1546225"/>
          <p14:tracePt t="123563" x="4262438" y="1558925"/>
          <p14:tracePt t="123596" x="4289425" y="1558925"/>
          <p14:tracePt t="123607" x="4303713" y="1558925"/>
          <p14:tracePt t="123632" x="4316413" y="1573213"/>
          <p14:tracePt t="123633" x="4330700" y="1573213"/>
          <p14:tracePt t="123659" x="4357688" y="1573213"/>
          <p14:tracePt t="123687" x="4371975" y="1573213"/>
          <p14:tracePt t="123708" x="4386263" y="1573213"/>
          <p14:tracePt t="123725" x="4398963" y="1573213"/>
          <p14:tracePt t="123743" x="4413250" y="1573213"/>
          <p14:tracePt t="123759" x="4427538" y="1573213"/>
          <p14:tracePt t="123833" x="4454525" y="1573213"/>
          <p14:tracePt t="124703" x="4468813" y="1573213"/>
          <p14:tracePt t="124713" x="4483100" y="1573213"/>
          <p14:tracePt t="124720" x="4495800" y="1573213"/>
          <p14:tracePt t="124759" x="4524375" y="1573213"/>
          <p14:tracePt t="124823" x="4537075" y="1573213"/>
          <p14:tracePt t="124831" x="4551363" y="1573213"/>
          <p14:tracePt t="124851" x="4578350" y="1573213"/>
          <p14:tracePt t="124885" x="4592638" y="1573213"/>
          <p14:tracePt t="124959" x="4606925" y="1573213"/>
          <p14:tracePt t="124967" x="4619625" y="1573213"/>
          <p14:tracePt t="124995" x="4633913" y="1558925"/>
          <p14:tracePt t="125055" x="4633913" y="1546225"/>
          <p14:tracePt t="125135" x="4648200" y="1531938"/>
          <p14:tracePt t="125287" x="4648200" y="1503363"/>
          <p14:tracePt t="125400" x="4648200" y="1490663"/>
          <p14:tracePt t="125427" x="4633913" y="1476375"/>
          <p14:tracePt t="125471" x="4633913" y="1462088"/>
          <p14:tracePt t="125506" x="4633913" y="1435100"/>
          <p14:tracePt t="128408" x="4633913" y="1420813"/>
          <p14:tracePt t="128416" x="4633913" y="1408113"/>
          <p14:tracePt t="128424" x="4648200" y="1408113"/>
          <p14:tracePt t="128432" x="4648200" y="1420813"/>
          <p14:tracePt t="128474" x="4703763" y="1476375"/>
          <p14:tracePt t="128480" x="4703763" y="1490663"/>
          <p14:tracePt t="128500" x="4716463" y="1517650"/>
          <p14:tracePt t="128503" x="4716463" y="1531938"/>
          <p14:tracePt t="128530" x="4716463" y="1546225"/>
          <p14:tracePt t="128551" x="4716463" y="1558925"/>
          <p14:tracePt t="128823" x="4716463" y="1573213"/>
          <p14:tracePt t="128840" x="4716463" y="1558925"/>
          <p14:tracePt t="128875" x="4689475" y="1517650"/>
          <p14:tracePt t="128879" x="4675188" y="1517650"/>
          <p14:tracePt t="128894" x="4660900" y="1503363"/>
          <p14:tracePt t="128903" x="4648200" y="1490663"/>
          <p14:tracePt t="128911" x="4633913" y="1476375"/>
          <p14:tracePt t="130200" x="4633913" y="1462088"/>
          <p14:tracePt t="130216" x="4633913" y="1449388"/>
          <p14:tracePt t="130249" x="4660900" y="1435100"/>
          <p14:tracePt t="130432" x="4675188" y="1420813"/>
          <p14:tracePt t="130440" x="4689475" y="1420813"/>
          <p14:tracePt t="130800" x="4675188" y="1420813"/>
          <p14:tracePt t="130808" x="4660900" y="1420813"/>
          <p14:tracePt t="130851" x="4633913" y="1449388"/>
          <p14:tracePt t="130871" x="4619625" y="1449388"/>
          <p14:tracePt t="130903" x="4619625" y="1462088"/>
          <p14:tracePt t="131959" x="4606925" y="1462088"/>
          <p14:tracePt t="131967" x="4606925" y="1476375"/>
          <p14:tracePt t="131975" x="4578350" y="1476375"/>
          <p14:tracePt t="131993" x="4565650" y="1476375"/>
          <p14:tracePt t="131999" x="4551363" y="1490663"/>
          <p14:tracePt t="132039" x="4551363" y="1503363"/>
          <p14:tracePt t="132068" x="4537075" y="1517650"/>
          <p14:tracePt t="132129" x="4524375" y="1531938"/>
          <p14:tracePt t="132175" x="4510088" y="1531938"/>
          <p14:tracePt t="132199" x="4510088" y="1546225"/>
          <p14:tracePt t="132207" x="4495800" y="1558925"/>
          <p14:tracePt t="132232" x="4483100" y="1573213"/>
          <p14:tracePt t="132239" x="4468813" y="1587500"/>
          <p14:tracePt t="132258" x="4427538" y="1628775"/>
          <p14:tracePt t="132276" x="4316413" y="1682750"/>
          <p14:tracePt t="132280" x="4233863" y="1738313"/>
          <p14:tracePt t="132288" x="4151313" y="1779588"/>
          <p14:tracePt t="132305" x="4027488" y="1849438"/>
          <p14:tracePt t="132323" x="3916363" y="1890713"/>
          <p14:tracePt t="132340" x="3806825" y="1958975"/>
          <p14:tracePt t="132343" x="3778250" y="1987550"/>
          <p14:tracePt t="132351" x="3736975" y="2014538"/>
          <p14:tracePt t="132372" x="3709988" y="2055813"/>
          <p14:tracePt t="132375" x="3641725" y="2084388"/>
          <p14:tracePt t="132383" x="3613150" y="2111375"/>
          <p14:tracePt t="132394" x="3586163" y="2138363"/>
          <p14:tracePt t="132399" x="3557588" y="2152650"/>
          <p14:tracePt t="132419" x="3462338" y="2220913"/>
          <p14:tracePt t="132435" x="3324225" y="2305050"/>
          <p14:tracePt t="132440" x="3268663" y="2332038"/>
          <p14:tracePt t="132447" x="3213100" y="2387600"/>
          <p14:tracePt t="132467" x="3074988" y="2484438"/>
          <p14:tracePt t="132483" x="2965450" y="2552700"/>
          <p14:tracePt t="132487" x="2909888" y="2593975"/>
          <p14:tracePt t="132495" x="2882900" y="2608263"/>
          <p14:tracePt t="132504" x="2868613" y="2622550"/>
          <p14:tracePt t="132511" x="2854325" y="2635250"/>
          <p14:tracePt t="132519" x="2827338" y="2663825"/>
          <p14:tracePt t="132526" x="2813050" y="2676525"/>
          <p14:tracePt t="132545" x="2800350" y="2732088"/>
          <p14:tracePt t="132562" x="2771775" y="2773363"/>
          <p14:tracePt t="132567" x="2744788" y="2773363"/>
          <p14:tracePt t="132575" x="2744788" y="2801938"/>
          <p14:tracePt t="132592" x="2716213" y="2843213"/>
          <p14:tracePt t="132609" x="2689225" y="2855913"/>
          <p14:tracePt t="132615" x="2689225" y="2870200"/>
          <p14:tracePt t="132623" x="2662238" y="2884488"/>
          <p14:tracePt t="132630" x="2647950" y="2897188"/>
          <p14:tracePt t="132638" x="2620963" y="2911475"/>
          <p14:tracePt t="132657" x="2551113" y="2952750"/>
          <p14:tracePt t="132663" x="2524125" y="2967038"/>
          <p14:tracePt t="132671" x="2495550" y="2994025"/>
          <p14:tracePt t="132690" x="2454275" y="2994025"/>
          <p14:tracePt t="132717" x="2427288" y="3008313"/>
          <p14:tracePt t="132735" x="2427288" y="3022600"/>
          <p14:tracePt t="132751" x="2400300" y="3049588"/>
          <p14:tracePt t="132775" x="2386013" y="3076575"/>
          <p14:tracePt t="132795" x="2359025" y="3105150"/>
          <p14:tracePt t="132815" x="2330450" y="3132138"/>
          <p14:tracePt t="132823" x="2317750" y="3146425"/>
          <p14:tracePt t="132845" x="2303463" y="3160713"/>
          <p14:tracePt t="132862" x="2262188" y="3201988"/>
          <p14:tracePt t="132871" x="2247900" y="3201988"/>
          <p14:tracePt t="132891" x="2220913" y="3228975"/>
          <p14:tracePt t="132896" x="2206625" y="3228975"/>
          <p14:tracePt t="132903" x="2192338" y="3228975"/>
          <p14:tracePt t="132922" x="2165350" y="3255963"/>
          <p14:tracePt t="132951" x="2151063" y="3255963"/>
          <p14:tracePt t="132960" x="2138363" y="3255963"/>
          <p14:tracePt t="132967" x="2124075" y="3255963"/>
          <p14:tracePt t="132975" x="2109788" y="3255963"/>
          <p14:tracePt t="132982" x="2097088" y="3255963"/>
          <p14:tracePt t="133002" x="2068513" y="3270250"/>
          <p14:tracePt t="133007" x="2054225" y="3284538"/>
          <p14:tracePt t="133015" x="2041525" y="3284538"/>
          <p14:tracePt t="133033" x="2012950" y="3284538"/>
          <p14:tracePt t="133287" x="2000250" y="3284538"/>
          <p14:tracePt t="133296" x="1985963" y="3284538"/>
          <p14:tracePt t="133304" x="1971675" y="3284538"/>
          <p14:tracePt t="133340" x="1944688" y="3297238"/>
          <p14:tracePt t="133624" x="1930400" y="3311525"/>
          <p14:tracePt t="133632" x="1917700" y="3311525"/>
          <p14:tracePt t="133641" x="1917700" y="3325813"/>
          <p14:tracePt t="133670" x="1903413" y="3340100"/>
          <p14:tracePt t="133679" x="1889125" y="3340100"/>
          <p14:tracePt t="133695" x="1876425" y="3367088"/>
          <p14:tracePt t="134160" x="1876425" y="3352800"/>
          <p14:tracePt t="134169" x="1876425" y="3325813"/>
          <p14:tracePt t="134177" x="1876425" y="3311525"/>
          <p14:tracePt t="134184" x="1889125" y="3284538"/>
          <p14:tracePt t="134213" x="1917700" y="3201988"/>
          <p14:tracePt t="134215" x="1944688" y="3173413"/>
          <p14:tracePt t="134223" x="1958975" y="3146425"/>
          <p14:tracePt t="134242" x="1985963" y="3105150"/>
          <p14:tracePt t="134261" x="2012950" y="3049588"/>
          <p14:tracePt t="134264" x="2041525" y="3022600"/>
          <p14:tracePt t="134273" x="2054225" y="2994025"/>
          <p14:tracePt t="134289" x="2109788" y="2925763"/>
          <p14:tracePt t="134307" x="2138363" y="2870200"/>
          <p14:tracePt t="134312" x="2151063" y="2870200"/>
          <p14:tracePt t="134688" x="2151063" y="2884488"/>
          <p14:tracePt t="134952" x="2138363" y="2897188"/>
          <p14:tracePt t="135064" x="2124075" y="2911475"/>
          <p14:tracePt t="135432" x="2124075" y="2938463"/>
          <p14:tracePt t="135441" x="2109788" y="2938463"/>
          <p14:tracePt t="135473" x="2109788" y="2967038"/>
          <p14:tracePt t="135480" x="2082800" y="3008313"/>
          <p14:tracePt t="135500" x="2082800" y="3035300"/>
          <p14:tracePt t="135503" x="2068513" y="3049588"/>
          <p14:tracePt t="135511" x="2054225" y="3076575"/>
          <p14:tracePt t="135530" x="2012950" y="3132138"/>
          <p14:tracePt t="135535" x="2000250" y="3160713"/>
          <p14:tracePt t="135543" x="1985963" y="3173413"/>
          <p14:tracePt t="135562" x="1903413" y="3297238"/>
          <p14:tracePt t="135580" x="1820863" y="3381375"/>
          <p14:tracePt t="135584" x="1765300" y="3422650"/>
          <p14:tracePt t="135592" x="1724025" y="3463925"/>
          <p14:tracePt t="135611" x="1612900" y="3517900"/>
          <p14:tracePt t="135628" x="1503363" y="3573463"/>
          <p14:tracePt t="135631" x="1462088" y="3587750"/>
          <p14:tracePt t="135639" x="1365250" y="3602038"/>
          <p14:tracePt t="135648" x="1268413" y="3629025"/>
          <p14:tracePt t="135655" x="1130300" y="3643313"/>
          <p14:tracePt t="135672" x="841375" y="3725863"/>
          <p14:tracePt t="135692" x="593725" y="3725863"/>
          <p14:tracePt t="135707" x="400050" y="3725863"/>
          <p14:tracePt t="135711" x="358775" y="3725863"/>
          <p14:tracePt t="135719" x="317500" y="3725863"/>
          <p14:tracePt t="135728" x="276225" y="3725863"/>
          <p14:tracePt t="135735" x="261938" y="3725863"/>
          <p14:tracePt t="135785" x="247650" y="3725863"/>
          <p14:tracePt t="137592" x="261938" y="3725863"/>
          <p14:tracePt t="137601" x="317500" y="3725863"/>
          <p14:tracePt t="137609" x="358775" y="3725863"/>
          <p14:tracePt t="137635" x="468313" y="3725863"/>
          <p14:tracePt t="137639" x="509588" y="3725863"/>
          <p14:tracePt t="137663" x="579438" y="3725863"/>
          <p14:tracePt t="137664" x="593725" y="3725863"/>
          <p14:tracePt t="137671" x="620713" y="3725863"/>
          <p14:tracePt t="137690" x="703263" y="3725863"/>
          <p14:tracePt t="137695" x="730250" y="3740150"/>
          <p14:tracePt t="137703" x="773113" y="3740150"/>
          <p14:tracePt t="137721" x="868363" y="3752850"/>
          <p14:tracePt t="137739" x="965200" y="3752850"/>
          <p14:tracePt t="137744" x="1047750" y="3767138"/>
          <p14:tracePt t="137751" x="1130300" y="3781425"/>
          <p14:tracePt t="137769" x="1309688" y="3781425"/>
          <p14:tracePt t="137787" x="1489075" y="3781425"/>
          <p14:tracePt t="137791" x="1558925" y="3781425"/>
          <p14:tracePt t="137799" x="1627188" y="3781425"/>
          <p14:tracePt t="137806" x="1709738" y="3781425"/>
          <p14:tracePt t="137815" x="1765300" y="3781425"/>
          <p14:tracePt t="137832" x="1847850" y="3781425"/>
          <p14:tracePt t="137850" x="1903413" y="3781425"/>
          <p14:tracePt t="137864" x="1958975" y="3781425"/>
          <p14:tracePt t="137871" x="1985963" y="3781425"/>
          <p14:tracePt t="137879" x="2012950" y="3781425"/>
          <p14:tracePt t="137887" x="2041525" y="3781425"/>
          <p14:tracePt t="137895" x="2082800" y="3781425"/>
          <p14:tracePt t="137911" x="2124075" y="3781425"/>
          <p14:tracePt t="137929" x="2330450" y="3781425"/>
          <p14:tracePt t="137948" x="2495550" y="3781425"/>
          <p14:tracePt t="137951" x="2606675" y="3781425"/>
          <p14:tracePt t="137959" x="2716213" y="3781425"/>
          <p14:tracePt t="137967" x="2813050" y="3781425"/>
          <p14:tracePt t="137975" x="2909888" y="3781425"/>
          <p14:tracePt t="137992" x="3089275" y="3781425"/>
          <p14:tracePt t="138010" x="3268663" y="3781425"/>
          <p14:tracePt t="138024" x="3421063" y="3725863"/>
          <p14:tracePt t="138032" x="3503613" y="3711575"/>
          <p14:tracePt t="138039" x="3544888" y="3711575"/>
          <p14:tracePt t="138047" x="3586163" y="3697288"/>
          <p14:tracePt t="138055" x="3627438" y="3670300"/>
          <p14:tracePt t="138072" x="3736975" y="3643313"/>
          <p14:tracePt t="138089" x="3821113" y="3643313"/>
          <p14:tracePt t="138104" x="3944938" y="3643313"/>
          <p14:tracePt t="138113" x="4027488" y="3643313"/>
          <p14:tracePt t="138119" x="4083050" y="3643313"/>
          <p14:tracePt t="138140" x="4289425" y="3643313"/>
          <p14:tracePt t="138143" x="4398963" y="3643313"/>
          <p14:tracePt t="138151" x="4510088" y="3643313"/>
          <p14:tracePt t="138169" x="4757738" y="3643313"/>
          <p14:tracePt t="138186" x="5006975" y="3643313"/>
          <p14:tracePt t="138191" x="5130800" y="3643313"/>
          <p14:tracePt t="138199" x="5254625" y="3643313"/>
          <p14:tracePt t="138216" x="5448300" y="3643313"/>
          <p14:tracePt t="138233" x="5613400" y="3643313"/>
          <p14:tracePt t="138249" x="5751513" y="3643313"/>
          <p14:tracePt t="138255" x="5792788" y="3643313"/>
          <p14:tracePt t="138263" x="5834063" y="3643313"/>
          <p14:tracePt t="138271" x="5875338" y="3643313"/>
          <p14:tracePt t="138279" x="5916613" y="3643313"/>
          <p14:tracePt t="138296" x="6013450" y="3643313"/>
          <p14:tracePt t="138313" x="6110288" y="3643313"/>
          <p14:tracePt t="138329" x="6192838" y="3643313"/>
          <p14:tracePt t="138335" x="6234113" y="3656013"/>
          <p14:tracePt t="138343" x="6316663" y="3684588"/>
          <p14:tracePt t="138351" x="6372225" y="3697288"/>
          <p14:tracePt t="138359" x="6440488" y="3711575"/>
          <p14:tracePt t="138375" x="6496050" y="3711575"/>
          <p14:tracePt t="138376" x="6537325" y="3725863"/>
          <p14:tracePt t="138393" x="6592888" y="3725863"/>
          <p14:tracePt t="138399" x="6619875" y="3752850"/>
          <p14:tracePt t="138407" x="6661150" y="3752850"/>
          <p14:tracePt t="138423" x="6702425" y="3767138"/>
          <p14:tracePt t="138425" x="6731000" y="3781425"/>
          <p14:tracePt t="138431" x="6772275" y="3781425"/>
          <p14:tracePt t="138439" x="6813550" y="3794125"/>
          <p14:tracePt t="138454" x="6840538" y="3808413"/>
          <p14:tracePt t="138471" x="6964363" y="3849688"/>
          <p14:tracePt t="138480" x="7019925" y="3863975"/>
          <p14:tracePt t="138499" x="7061200" y="3890963"/>
          <p14:tracePt t="138502" x="7116763" y="3919538"/>
          <p14:tracePt t="138503" x="7143750" y="3932238"/>
          <p14:tracePt t="138519" x="7199313" y="3973513"/>
          <p14:tracePt t="138527" x="7226300" y="3987800"/>
          <p14:tracePt t="138535" x="7226300" y="4002088"/>
          <p14:tracePt t="138543" x="7226300" y="4014788"/>
          <p14:tracePt t="138563" x="7240588" y="4029075"/>
          <p14:tracePt t="138584" x="7240588" y="4043363"/>
          <p14:tracePt t="138591" x="7240588" y="4056063"/>
          <p14:tracePt t="138611" x="7240588" y="4070350"/>
          <p14:tracePt t="138629" x="7240588" y="4098925"/>
          <p14:tracePt t="138649" x="7240588" y="4125913"/>
          <p14:tracePt t="138666" x="7226300" y="4140200"/>
          <p14:tracePt t="138671" x="7199313" y="4167188"/>
          <p14:tracePt t="138679" x="7172325" y="4194175"/>
          <p14:tracePt t="138687" x="7116763" y="4222750"/>
          <p14:tracePt t="138704" x="6964363" y="4278313"/>
          <p14:tracePt t="138723" x="6840538" y="4291013"/>
          <p14:tracePt t="138738" x="6731000" y="4291013"/>
          <p14:tracePt t="138743" x="6675438" y="4291013"/>
          <p14:tracePt t="138751" x="6648450" y="4291013"/>
          <p14:tracePt t="138759" x="6605588" y="4291013"/>
          <p14:tracePt t="138767" x="6578600" y="4291013"/>
          <p14:tracePt t="138786" x="6537325" y="4291013"/>
          <p14:tracePt t="138799" x="6523038" y="4291013"/>
          <p14:tracePt t="138818" x="6496050" y="4291013"/>
          <p14:tracePt t="138823" x="6481763" y="4291013"/>
          <p14:tracePt t="138831" x="6469063" y="4291013"/>
          <p14:tracePt t="138849" x="6427788" y="4291013"/>
          <p14:tracePt t="138878" x="6343650" y="4291013"/>
          <p14:tracePt t="138881" x="6289675" y="4291013"/>
          <p14:tracePt t="138887" x="6234113" y="4291013"/>
          <p14:tracePt t="138895" x="6178550" y="4305300"/>
          <p14:tracePt t="138915" x="6054725" y="4319588"/>
          <p14:tracePt t="138920" x="6013450" y="4332288"/>
          <p14:tracePt t="138927" x="5984875" y="4346575"/>
          <p14:tracePt t="138948" x="5902325" y="4360863"/>
          <p14:tracePt t="138951" x="5902325" y="4373563"/>
          <p14:tracePt t="138959" x="5889625" y="4387850"/>
          <p14:tracePt t="138973" x="5875338" y="4402138"/>
          <p14:tracePt t="138992" x="5819775" y="4484688"/>
          <p14:tracePt t="138999" x="5819775" y="4525963"/>
          <p14:tracePt t="139020" x="5819775" y="4552950"/>
          <p14:tracePt t="139023" x="5807075" y="4608513"/>
          <p14:tracePt t="139039" x="5778500" y="4746625"/>
          <p14:tracePt t="139047" x="5764213" y="4802188"/>
          <p14:tracePt t="139067" x="5764213" y="4843463"/>
          <p14:tracePt t="139070" x="5764213" y="4911725"/>
          <p14:tracePt t="139071" x="5764213" y="4995863"/>
          <p14:tracePt t="139101" x="5778500" y="5202238"/>
          <p14:tracePt t="139103" x="5807075" y="5243513"/>
          <p14:tracePt t="139111" x="5819775" y="5311775"/>
          <p14:tracePt t="139119" x="5834063" y="5367338"/>
          <p14:tracePt t="139137" x="5861050" y="5519738"/>
          <p14:tracePt t="139143" x="5861050" y="5561013"/>
          <p14:tracePt t="139151" x="5861050" y="5629275"/>
          <p14:tracePt t="139167" x="5861050" y="5684838"/>
          <p14:tracePt t="139183" x="5819775" y="5864225"/>
          <p14:tracePt t="139191" x="5792788" y="5905500"/>
          <p14:tracePt t="139199" x="5792788" y="5946775"/>
          <p14:tracePt t="139217" x="5764213" y="6029325"/>
          <p14:tracePt t="139224" x="5764213" y="6084888"/>
          <p14:tracePt t="139231" x="5751513" y="6113463"/>
          <p14:tracePt t="139247" x="5722938" y="6167438"/>
          <p14:tracePt t="139264" x="5722938" y="6196013"/>
          <p14:tracePt t="139271" x="5722938" y="6208713"/>
          <p14:tracePt t="139292" x="5722938" y="6223000"/>
          <p14:tracePt t="139311" x="5722938" y="6251575"/>
          <p14:tracePt t="139319" x="5722938" y="6292850"/>
          <p14:tracePt t="139340" x="5778500" y="6319838"/>
          <p14:tracePt t="139370" x="5861050" y="6388100"/>
          <p14:tracePt t="139374" x="5984875" y="6430963"/>
          <p14:tracePt t="139376" x="6069013" y="6457950"/>
          <p14:tracePt t="139383" x="6151563" y="6472238"/>
          <p14:tracePt t="139408" x="6343650" y="6499225"/>
          <p14:tracePt t="139415" x="6413500" y="6499225"/>
          <p14:tracePt t="139435" x="6537325" y="6499225"/>
          <p14:tracePt t="139452" x="6648450" y="6472238"/>
          <p14:tracePt t="139456" x="6731000" y="6443663"/>
          <p14:tracePt t="139463" x="6826250" y="6430963"/>
          <p14:tracePt t="139484" x="6992938" y="6346825"/>
          <p14:tracePt t="139501" x="7185025" y="6237288"/>
          <p14:tracePt t="139514" x="7419975" y="6113463"/>
          <p14:tracePt t="139519" x="7502525" y="6084888"/>
          <p14:tracePt t="139527" x="7585075" y="6043613"/>
          <p14:tracePt t="139537" x="7667625" y="6002338"/>
          <p14:tracePt t="139543" x="7751763" y="5975350"/>
          <p14:tracePt t="139562" x="7888288" y="5934075"/>
          <p14:tracePt t="139581" x="8040688" y="5905500"/>
          <p14:tracePt t="139596" x="8193088" y="5878513"/>
          <p14:tracePt t="139599" x="8275638" y="5878513"/>
          <p14:tracePt t="139607" x="8358188" y="5878513"/>
          <p14:tracePt t="139617" x="8467725" y="5878513"/>
          <p14:tracePt t="139623" x="8578850" y="5878513"/>
          <p14:tracePt t="139630" x="8688388" y="5878513"/>
          <p14:tracePt t="139638" x="8826500" y="5878513"/>
          <p14:tracePt t="139656" x="9088438" y="5864225"/>
          <p14:tracePt t="139674" x="9282113" y="5864225"/>
          <p14:tracePt t="139679" x="9364663" y="5864225"/>
          <p14:tracePt t="139687" x="9405938" y="5864225"/>
          <p14:tracePt t="139705" x="9461500" y="5864225"/>
          <p14:tracePt t="139711" x="9488488" y="5849938"/>
          <p14:tracePt t="139718" x="9517063" y="5849938"/>
          <p14:tracePt t="139736" x="9544050" y="5837238"/>
          <p14:tracePt t="139753" x="9571038" y="5837238"/>
          <p14:tracePt t="139760" x="9585325" y="5837238"/>
          <p14:tracePt t="139767" x="9612313" y="5837238"/>
          <p14:tracePt t="139783" x="9653588" y="5837238"/>
          <p14:tracePt t="139801" x="9805988" y="5837238"/>
          <p14:tracePt t="139816" x="9958388" y="5849938"/>
          <p14:tracePt t="139823" x="10053638" y="5864225"/>
          <p14:tracePt t="139831" x="10150475" y="5892800"/>
          <p14:tracePt t="139839" x="10261600" y="5919788"/>
          <p14:tracePt t="139847" x="10344150" y="5946775"/>
          <p14:tracePt t="139861" x="10453688" y="5975350"/>
          <p14:tracePt t="139864" x="10564813" y="6002338"/>
          <p14:tracePt t="139893" x="10756900" y="6057900"/>
          <p14:tracePt t="139896" x="10950575" y="6099175"/>
          <p14:tracePt t="139903" x="10991850" y="6113463"/>
          <p14:tracePt t="139911" x="11047413" y="6126163"/>
          <p14:tracePt t="139933" x="11129963" y="6126163"/>
          <p14:tracePt t="139935" x="11144250" y="6126163"/>
          <p14:tracePt t="139943" x="11156950" y="6126163"/>
          <p14:tracePt t="139979" x="11212513" y="6113463"/>
          <p14:tracePt t="139983" x="11212513" y="6099175"/>
          <p14:tracePt t="139990" x="11241088" y="6084888"/>
          <p14:tracePt t="140006" x="11268075" y="6043613"/>
          <p14:tracePt t="140024" x="11377613" y="5892800"/>
          <p14:tracePt t="140031" x="11418888" y="5822950"/>
          <p14:tracePt t="140053" x="11488738" y="5699125"/>
          <p14:tracePt t="140055" x="11488738" y="5629275"/>
          <p14:tracePt t="140063" x="11515725" y="5575300"/>
          <p14:tracePt t="140083" x="11544300" y="5505450"/>
          <p14:tracePt t="140085" x="11544300" y="5437188"/>
          <p14:tracePt t="140089" x="11544300" y="5381625"/>
          <p14:tracePt t="140095" x="11544300" y="5326063"/>
          <p14:tracePt t="140114" x="11544300" y="5243513"/>
          <p14:tracePt t="140133" x="11544300" y="5160963"/>
          <p14:tracePt t="140135" x="11544300" y="5119688"/>
          <p14:tracePt t="140143" x="11544300" y="5078413"/>
          <p14:tracePt t="140154" x="11544300" y="5037138"/>
          <p14:tracePt t="140159" x="11544300" y="4995863"/>
          <p14:tracePt t="140167" x="11544300" y="4953000"/>
          <p14:tracePt t="140174" x="11544300" y="4926013"/>
          <p14:tracePt t="140194" x="11530013" y="4857750"/>
          <p14:tracePt t="140211" x="11503025" y="4787900"/>
          <p14:tracePt t="140226" x="11461750" y="4719638"/>
          <p14:tracePt t="140232" x="11433175" y="4691063"/>
          <p14:tracePt t="140239" x="11406188" y="4664075"/>
          <p14:tracePt t="140247" x="11377613" y="4622800"/>
          <p14:tracePt t="140255" x="11377613" y="4594225"/>
          <p14:tracePt t="140271" x="11336338" y="4567238"/>
          <p14:tracePt t="140289" x="11253788" y="4484688"/>
          <p14:tracePt t="140304" x="11156950" y="4443413"/>
          <p14:tracePt t="140312" x="11129963" y="4402138"/>
          <p14:tracePt t="140319" x="11047413" y="4332288"/>
          <p14:tracePt t="140327" x="10977563" y="4278313"/>
          <p14:tracePt t="140350" x="10936288" y="4264025"/>
          <p14:tracePt t="140367" x="10756900" y="4140200"/>
          <p14:tracePt t="140377" x="10715625" y="4111625"/>
          <p14:tracePt t="140397" x="10647363" y="4084638"/>
          <p14:tracePt t="140399" x="10509250" y="4002088"/>
          <p14:tracePt t="140416" x="10344150" y="3946525"/>
          <p14:tracePt t="140423" x="10247313" y="3919538"/>
          <p14:tracePt t="140444" x="10150475" y="3890963"/>
          <p14:tracePt t="140464" x="9653588" y="3752850"/>
          <p14:tracePt t="140471" x="9544050" y="3725863"/>
          <p14:tracePt t="140491" x="9405938" y="3711575"/>
          <p14:tracePt t="140494" x="9282113" y="3684588"/>
          <p14:tracePt t="140523" x="8964613" y="3643313"/>
          <p14:tracePt t="140526" x="8855075" y="3643313"/>
          <p14:tracePt t="140527" x="8743950" y="3643313"/>
          <p14:tracePt t="140535" x="8605838" y="3643313"/>
          <p14:tracePt t="140543" x="8467725" y="3629025"/>
          <p14:tracePt t="140560" x="8205788" y="3614738"/>
          <p14:tracePt t="140568" x="8054975" y="3614738"/>
          <p14:tracePt t="140575" x="7943850" y="3614738"/>
          <p14:tracePt t="140590" x="7834313" y="3614738"/>
          <p14:tracePt t="140608" x="7516813" y="3614738"/>
          <p14:tracePt t="140615" x="7446963" y="3614738"/>
          <p14:tracePt t="140635" x="7351713" y="3614738"/>
          <p14:tracePt t="140652" x="7158038" y="3643313"/>
          <p14:tracePt t="140655" x="7075488" y="3656013"/>
          <p14:tracePt t="140663" x="6992938" y="3684588"/>
          <p14:tracePt t="140683" x="6840538" y="3697288"/>
          <p14:tracePt t="140688" x="6784975" y="3725863"/>
          <p14:tracePt t="140695" x="6689725" y="3740150"/>
          <p14:tracePt t="140714" x="6537325" y="3752850"/>
          <p14:tracePt t="140733" x="6399213" y="3767138"/>
          <p14:tracePt t="140737" x="6343650" y="3767138"/>
          <p14:tracePt t="140744" x="6316663" y="3781425"/>
          <p14:tracePt t="140763" x="6261100" y="3781425"/>
          <p14:tracePt t="141224" x="6261100" y="3794125"/>
          <p14:tracePt t="141232" x="6261100" y="3808413"/>
          <p14:tracePt t="141240" x="6261100" y="3835400"/>
          <p14:tracePt t="141268" x="6261100" y="4002088"/>
          <p14:tracePt t="141271" x="6261100" y="4043363"/>
          <p14:tracePt t="141293" x="6261100" y="4140200"/>
          <p14:tracePt t="141312" x="6248400" y="4319588"/>
          <p14:tracePt t="141319" x="6234113" y="4387850"/>
          <p14:tracePt t="141340" x="6192838" y="4525963"/>
          <p14:tracePt t="141369" x="6069013" y="4732338"/>
          <p14:tracePt t="141372" x="5957888" y="4884738"/>
          <p14:tracePt t="141375" x="5889625" y="4967288"/>
          <p14:tracePt t="141383" x="5848350" y="5037138"/>
          <p14:tracePt t="141406" x="5764213" y="5146675"/>
          <p14:tracePt t="141407" x="5722938" y="5187950"/>
          <p14:tracePt t="141415" x="5681663" y="5257800"/>
          <p14:tracePt t="141440" x="5572125" y="5326063"/>
          <p14:tracePt t="141441" x="5530850" y="5367338"/>
          <p14:tracePt t="141447" x="5475288" y="5408613"/>
          <p14:tracePt t="141468" x="5337175" y="5478463"/>
          <p14:tracePt t="141484" x="5172075" y="5561013"/>
          <p14:tracePt t="141488" x="5075238" y="5602288"/>
          <p14:tracePt t="141495" x="4937125" y="5629275"/>
          <p14:tracePt t="141505" x="4799013" y="5684838"/>
          <p14:tracePt t="141511" x="4660900" y="5726113"/>
          <p14:tracePt t="141530" x="4398963" y="5754688"/>
          <p14:tracePt t="141548" x="4137025" y="5781675"/>
          <p14:tracePt t="141551" x="3998913" y="5781675"/>
          <p14:tracePt t="141559" x="3862388" y="5781675"/>
          <p14:tracePt t="141569" x="3695700" y="5781675"/>
          <p14:tracePt t="141575" x="3557588" y="5767388"/>
          <p14:tracePt t="141595" x="3295650" y="5726113"/>
          <p14:tracePt t="141611" x="3089275" y="5657850"/>
          <p14:tracePt t="141616" x="2951163" y="5588000"/>
          <p14:tracePt t="141623" x="2868613" y="5534025"/>
          <p14:tracePt t="141643" x="2759075" y="5437188"/>
          <p14:tracePt t="141660" x="2592388" y="5326063"/>
          <p14:tracePt t="141664" x="2524125" y="5270500"/>
          <p14:tracePt t="141671" x="2468563" y="5202238"/>
          <p14:tracePt t="141692" x="2371725" y="5105400"/>
          <p14:tracePt t="141708" x="2303463" y="4995863"/>
          <p14:tracePt t="141712" x="2289175" y="4953000"/>
          <p14:tracePt t="141720" x="2262188" y="4926013"/>
          <p14:tracePt t="141740" x="2220913" y="4884738"/>
          <p14:tracePt t="141756" x="2192338" y="4829175"/>
          <p14:tracePt t="141772" x="2165350" y="4787900"/>
          <p14:tracePt t="141775" x="2151063" y="4760913"/>
          <p14:tracePt t="141783" x="2138363" y="4746625"/>
          <p14:tracePt t="141793" x="2124075" y="4746625"/>
          <p14:tracePt t="141799" x="2124075" y="4732338"/>
          <p14:tracePt t="141819" x="2109788" y="4705350"/>
          <p14:tracePt t="141836" x="2097088" y="4664075"/>
          <p14:tracePt t="141840" x="2082800" y="4649788"/>
          <p14:tracePt t="141847" x="2082800" y="4637088"/>
          <p14:tracePt t="141865" x="2068513" y="4594225"/>
          <p14:tracePt t="141884" x="2054225" y="4540250"/>
          <p14:tracePt t="141902" x="2054225" y="4498975"/>
          <p14:tracePt t="141964" x="2054225" y="4484688"/>
          <p14:tracePt t="141967" x="2054225" y="4470400"/>
          <p14:tracePt t="141975" x="2068513" y="4443413"/>
          <p14:tracePt t="141983" x="2082800" y="4429125"/>
          <p14:tracePt t="141990" x="2097088" y="4402138"/>
          <p14:tracePt t="142014" x="2151063" y="4373563"/>
          <p14:tracePt t="142017" x="2165350" y="4360863"/>
          <p14:tracePt t="142023" x="2165350" y="4346575"/>
          <p14:tracePt t="142042" x="2206625" y="4319588"/>
          <p14:tracePt t="142061" x="2233613" y="4291013"/>
          <p14:tracePt t="142063" x="2262188" y="4249738"/>
          <p14:tracePt t="142071" x="2274888" y="4235450"/>
          <p14:tracePt t="142091" x="2303463" y="4208463"/>
          <p14:tracePt t="142108" x="2330450" y="4181475"/>
          <p14:tracePt t="142111" x="2359025" y="4181475"/>
          <p14:tracePt t="142119" x="2371725" y="4152900"/>
          <p14:tracePt t="142129" x="2400300" y="4152900"/>
          <p14:tracePt t="142135" x="2427288" y="4125913"/>
          <p14:tracePt t="142153" x="2482850" y="4111625"/>
          <p14:tracePt t="142172" x="2538413" y="4098925"/>
          <p14:tracePt t="142175" x="2565400" y="4098925"/>
          <p14:tracePt t="142183" x="2592388" y="4098925"/>
          <p14:tracePt t="142193" x="2620963" y="4098925"/>
          <p14:tracePt t="142199" x="2662238" y="4084638"/>
          <p14:tracePt t="142219" x="2703513" y="4084638"/>
          <p14:tracePt t="142235" x="2744788" y="4070350"/>
          <p14:tracePt t="142240" x="2759075" y="4070350"/>
          <p14:tracePt t="142247" x="2771775" y="4070350"/>
          <p14:tracePt t="142267" x="2800350" y="4056063"/>
          <p14:tracePt t="142285" x="2813050" y="4056063"/>
          <p14:tracePt t="142295" x="2813050" y="4043363"/>
          <p14:tracePt t="142314" x="2827338" y="4043363"/>
          <p14:tracePt t="142332" x="2854325" y="4043363"/>
          <p14:tracePt t="142346" x="2895600" y="4029075"/>
          <p14:tracePt t="142351" x="2909888" y="4029075"/>
          <p14:tracePt t="142359" x="2924175" y="4029075"/>
          <p14:tracePt t="142369" x="2951163" y="4029075"/>
          <p14:tracePt t="142375" x="2979738" y="4029075"/>
          <p14:tracePt t="142393" x="3033713" y="4029075"/>
          <p14:tracePt t="142412" x="3074988" y="4029075"/>
          <p14:tracePt t="142428" x="3089275" y="4029075"/>
          <p14:tracePt t="142431" x="3103563" y="4029075"/>
          <p14:tracePt t="142447" x="3116263" y="4029075"/>
          <p14:tracePt t="142473" x="3130550" y="4029075"/>
          <p14:tracePt t="142492" x="3159125" y="4014788"/>
          <p14:tracePt t="142495" x="3171825" y="4014788"/>
          <p14:tracePt t="142520" x="3227388" y="4014788"/>
          <p14:tracePt t="142539" x="3309938" y="4014788"/>
          <p14:tracePt t="142543" x="3336925" y="4014788"/>
          <p14:tracePt t="142551" x="3379788" y="4014788"/>
          <p14:tracePt t="142568" x="3462338" y="4014788"/>
          <p14:tracePt t="142587" x="3503613" y="4014788"/>
          <p14:tracePt t="142601" x="3530600" y="4014788"/>
          <p14:tracePt t="143152" x="3544888" y="4014788"/>
          <p14:tracePt t="143167" x="3557588" y="4014788"/>
          <p14:tracePt t="143209" x="3571875" y="4014788"/>
          <p14:tracePt t="143223" x="3586163" y="4014788"/>
          <p14:tracePt t="143544" x="3600450" y="4014788"/>
          <p14:tracePt t="143553" x="3613150" y="4014788"/>
          <p14:tracePt t="143560" x="3641725" y="4014788"/>
          <p14:tracePt t="143603" x="3683000" y="4014788"/>
          <p14:tracePt t="143625" x="3695700" y="4014788"/>
          <p14:tracePt t="143631" x="3709988" y="4014788"/>
          <p14:tracePt t="143654" x="3724275" y="4014788"/>
          <p14:tracePt t="143656" x="3736975" y="4014788"/>
          <p14:tracePt t="143663" x="3751263" y="4014788"/>
          <p14:tracePt t="143684" x="3778250" y="4029075"/>
          <p14:tracePt t="143701" x="3806825" y="4043363"/>
          <p14:tracePt t="143704" x="3833813" y="4043363"/>
          <p14:tracePt t="143711" x="3848100" y="4043363"/>
          <p14:tracePt t="143730" x="3889375" y="4043363"/>
          <p14:tracePt t="143748" x="3916363" y="4043363"/>
          <p14:tracePt t="143763" x="3971925" y="4043363"/>
          <p14:tracePt t="143767" x="3998913" y="4043363"/>
          <p14:tracePt t="143775" x="4041775" y="4043363"/>
          <p14:tracePt t="143785" x="4054475" y="4043363"/>
          <p14:tracePt t="143791" x="4068763" y="4043363"/>
          <p14:tracePt t="143811" x="4151313" y="4043363"/>
          <p14:tracePt t="143828" x="4206875" y="4043363"/>
          <p14:tracePt t="143844" x="4248150" y="4043363"/>
          <p14:tracePt t="143935" x="4275138" y="4043363"/>
          <p14:tracePt t="143971" x="4303713" y="4043363"/>
          <p14:tracePt t="143975" x="4316413" y="4029075"/>
          <p14:tracePt t="144006" x="4357688" y="4014788"/>
          <p14:tracePt t="144007" x="4371975" y="4014788"/>
          <p14:tracePt t="144015" x="4413250" y="3987800"/>
          <p14:tracePt t="144034" x="4495800" y="3946525"/>
          <p14:tracePt t="144049" x="4619625" y="3932238"/>
          <p14:tracePt t="144055" x="4675188" y="3919538"/>
          <p14:tracePt t="144063" x="4730750" y="3919538"/>
          <p14:tracePt t="144079" x="4840288" y="3905250"/>
          <p14:tracePt t="144098" x="4881563" y="3905250"/>
          <p14:tracePt t="144113" x="4924425" y="3905250"/>
          <p14:tracePt t="144121" x="4937125" y="3890963"/>
          <p14:tracePt t="144177" x="4951413" y="3876675"/>
          <p14:tracePt t="144231" x="4965700" y="3876675"/>
          <p14:tracePt t="144239" x="4978400" y="3876675"/>
          <p14:tracePt t="144259" x="4992688" y="3863975"/>
          <p14:tracePt t="144263" x="5006975" y="3863975"/>
          <p14:tracePt t="144271" x="5019675" y="3863975"/>
          <p14:tracePt t="144291" x="5033963" y="3863975"/>
          <p14:tracePt t="144303" x="5060950" y="3863975"/>
          <p14:tracePt t="144320" x="5116513" y="3849688"/>
          <p14:tracePt t="144349" x="5213350" y="3822700"/>
          <p14:tracePt t="144352" x="5295900" y="3822700"/>
          <p14:tracePt t="144359" x="5337175" y="3822700"/>
          <p14:tracePt t="144367" x="5378450" y="3822700"/>
          <p14:tracePt t="144386" x="5475288" y="3822700"/>
          <p14:tracePt t="144391" x="5530850" y="3822700"/>
          <p14:tracePt t="144399" x="5557838" y="3822700"/>
          <p14:tracePt t="144415" x="5586413" y="3822700"/>
          <p14:tracePt t="144417" x="5627688" y="3822700"/>
          <p14:tracePt t="144433" x="5640388" y="3822700"/>
          <p14:tracePt t="144439" x="5654675" y="3822700"/>
          <p14:tracePt t="145191" x="5627688" y="3822700"/>
          <p14:tracePt t="145200" x="5613400" y="3835400"/>
          <p14:tracePt t="145208" x="5586413" y="3849688"/>
          <p14:tracePt t="145234" x="5392738" y="3960813"/>
          <p14:tracePt t="145239" x="5322888" y="3987800"/>
          <p14:tracePt t="145247" x="5254625" y="4014788"/>
          <p14:tracePt t="145255" x="5172075" y="4029075"/>
          <p14:tracePt t="145271" x="5102225" y="4043363"/>
          <p14:tracePt t="145289" x="4924425" y="4084638"/>
          <p14:tracePt t="145295" x="4868863" y="4084638"/>
          <p14:tracePt t="145303" x="4827588" y="4098925"/>
          <p14:tracePt t="145318" x="4786313" y="4125913"/>
          <p14:tracePt t="145320" x="4745038" y="4125913"/>
          <p14:tracePt t="145327" x="4730750" y="4125913"/>
          <p14:tracePt t="145334" x="4716463" y="4125913"/>
          <p14:tracePt t="145350" x="4703763" y="4140200"/>
          <p14:tracePt t="145353" x="4689475" y="4140200"/>
          <p14:tracePt t="145359" x="4633913" y="4167188"/>
          <p14:tracePt t="145379" x="4592638" y="4194175"/>
          <p14:tracePt t="145381" x="4578350" y="4208463"/>
          <p14:tracePt t="145395" x="4537075" y="4208463"/>
          <p14:tracePt t="145401" x="4510088" y="4208463"/>
          <p14:tracePt t="145407" x="4483100" y="4222750"/>
          <p14:tracePt t="145428" x="4454525" y="4235450"/>
          <p14:tracePt t="145447" x="4398963" y="4278313"/>
          <p14:tracePt t="145455" x="4371975" y="4291013"/>
          <p14:tracePt t="145475" x="4330700" y="4305300"/>
          <p14:tracePt t="145491" x="4289425" y="4319588"/>
          <p14:tracePt t="145495" x="4248150" y="4319588"/>
          <p14:tracePt t="145504" x="4233863" y="4319588"/>
          <p14:tracePt t="145524" x="4206875" y="4346575"/>
          <p14:tracePt t="145555" x="4178300" y="4360863"/>
          <p14:tracePt t="145567" x="4165600" y="4360863"/>
          <p14:tracePt t="145695" x="4178300" y="4346575"/>
          <p14:tracePt t="145717" x="4206875" y="4319588"/>
          <p14:tracePt t="145718" x="4248150" y="4305300"/>
          <p14:tracePt t="145727" x="4275138" y="4291013"/>
          <p14:tracePt t="145748" x="4344988" y="4235450"/>
          <p14:tracePt t="145751" x="4398963" y="4222750"/>
          <p14:tracePt t="145760" x="4427538" y="4208463"/>
          <p14:tracePt t="145767" x="4468813" y="4194175"/>
          <p14:tracePt t="145775" x="4495800" y="4194175"/>
          <p14:tracePt t="145795" x="4592638" y="4140200"/>
          <p14:tracePt t="145799" x="4633913" y="4098925"/>
          <p14:tracePt t="145807" x="4660900" y="4098925"/>
          <p14:tracePt t="145823" x="4689475" y="4084638"/>
          <p14:tracePt t="145824" x="4716463" y="4084638"/>
          <p14:tracePt t="145840" x="4757738" y="4070350"/>
          <p14:tracePt t="145847" x="4772025" y="4070350"/>
          <p14:tracePt t="145855" x="4786313" y="4070350"/>
          <p14:tracePt t="145874" x="4813300" y="4056063"/>
          <p14:tracePt t="145879" x="4827588" y="4056063"/>
          <p14:tracePt t="145886" x="4840288" y="4043363"/>
          <p14:tracePt t="145902" x="4868863" y="4043363"/>
          <p14:tracePt t="145921" x="4881563" y="4029075"/>
          <p14:tracePt t="145927" x="4910138" y="4029075"/>
          <p14:tracePt t="145955" x="4937125" y="4029075"/>
          <p14:tracePt t="145959" x="4951413" y="4029075"/>
          <p14:tracePt t="145967" x="4965700" y="4014788"/>
          <p14:tracePt t="146000" x="4992688" y="4014788"/>
          <p14:tracePt t="146007" x="5006975" y="4002088"/>
          <p14:tracePt t="146039" x="5033963" y="4002088"/>
          <p14:tracePt t="146074" x="5060950" y="4002088"/>
          <p14:tracePt t="146092" x="5075238" y="4002088"/>
          <p14:tracePt t="146103" x="5089525" y="4002088"/>
          <p14:tracePt t="146400" x="5102225" y="4002088"/>
          <p14:tracePt t="147512" x="5116513" y="4014788"/>
          <p14:tracePt t="147528" x="5116513" y="4029075"/>
          <p14:tracePt t="147563" x="5157788" y="4043363"/>
          <p14:tracePt t="147575" x="5157788" y="4056063"/>
          <p14:tracePt t="147671" x="5157788" y="4084638"/>
          <p14:tracePt t="148480" x="5172075" y="4084638"/>
          <p14:tracePt t="148488" x="5186363" y="4084638"/>
          <p14:tracePt t="148504" x="5186363" y="4056063"/>
          <p14:tracePt t="148550" x="5186363" y="4029075"/>
          <p14:tracePt t="148581" x="5186363" y="4002088"/>
          <p14:tracePt t="148598" x="5186363" y="3987800"/>
          <p14:tracePt t="149175" x="5186363" y="3973513"/>
          <p14:tracePt t="149200" x="5186363" y="3960813"/>
          <p14:tracePt t="149216" x="5186363" y="3946525"/>
          <p14:tracePt t="149223" x="5186363" y="3932238"/>
          <p14:tracePt t="149231" x="5186363" y="3905250"/>
          <p14:tracePt t="149249" x="5186363" y="3890963"/>
          <p14:tracePt t="149255" x="5186363" y="3876675"/>
          <p14:tracePt t="149263" x="5172075" y="3863975"/>
          <p14:tracePt t="149408" x="5172075" y="3876675"/>
          <p14:tracePt t="149449" x="5172075" y="3919538"/>
          <p14:tracePt t="149656" x="5172075" y="3932238"/>
          <p14:tracePt t="149698" x="5186363" y="3932238"/>
          <p14:tracePt t="149723" x="5186363" y="3905250"/>
          <p14:tracePt t="149864" x="5186363" y="3919538"/>
          <p14:tracePt t="149880" x="5186363" y="3932238"/>
          <p14:tracePt t="149907" x="5186363" y="3946525"/>
          <p14:tracePt t="150120" x="5199063" y="3946525"/>
          <p14:tracePt t="150312" x="5213350" y="3960813"/>
          <p14:tracePt t="150351" x="5213350" y="3973513"/>
          <p14:tracePt t="150423" x="5213350" y="3987800"/>
          <p14:tracePt t="150784" x="5213350" y="4002088"/>
          <p14:tracePt t="152031" x="5186363" y="4002088"/>
          <p14:tracePt t="152086" x="5157788" y="4002088"/>
          <p14:tracePt t="152512" x="5157788" y="4029075"/>
          <p14:tracePt t="153687" x="5186363" y="4029075"/>
          <p14:tracePt t="153751" x="5199063" y="4029075"/>
          <p14:tracePt t="153759" x="5213350" y="4029075"/>
          <p14:tracePt t="153785" x="5199063" y="4084638"/>
          <p14:tracePt t="153791" x="5199063" y="4098925"/>
          <p14:tracePt t="153799" x="5157788" y="4125913"/>
          <p14:tracePt t="153815" x="5145088" y="4181475"/>
          <p14:tracePt t="153816" x="5116513" y="4208463"/>
          <p14:tracePt t="153834" x="5075238" y="4249738"/>
          <p14:tracePt t="153847" x="5048250" y="4278313"/>
          <p14:tracePt t="153951" x="5048250" y="4291013"/>
          <p14:tracePt t="153992" x="5033963" y="4291013"/>
          <p14:tracePt t="154063" x="5006975" y="4291013"/>
          <p14:tracePt t="154095" x="4978400" y="4291013"/>
          <p14:tracePt t="154121" x="4978400" y="4264025"/>
          <p14:tracePt t="154127" x="4978400" y="4249738"/>
          <p14:tracePt t="154155" x="4978400" y="4222750"/>
          <p14:tracePt t="154159" x="4978400" y="4208463"/>
          <p14:tracePt t="154179" x="4978400" y="4194175"/>
          <p14:tracePt t="154182" x="4978400" y="4167188"/>
          <p14:tracePt t="154295" x="4978400" y="4152900"/>
          <p14:tracePt t="154328" x="4992688" y="4152900"/>
          <p14:tracePt t="154360" x="5006975" y="4152900"/>
          <p14:tracePt t="154375" x="5019675" y="4125913"/>
          <p14:tracePt t="154393" x="5033963" y="4125913"/>
          <p14:tracePt t="154408" x="5048250" y="4111625"/>
          <p14:tracePt t="154535" x="5060950" y="4111625"/>
          <p14:tracePt t="154543" x="5060950" y="4098925"/>
          <p14:tracePt t="154551" x="5075238" y="4098925"/>
          <p14:tracePt t="154570" x="5089525" y="4084638"/>
          <p14:tracePt t="154575" x="5102225" y="4070350"/>
          <p14:tracePt t="154597" x="5102225" y="4056063"/>
          <p14:tracePt t="154720" x="5130800" y="4043363"/>
          <p14:tracePt t="154752" x="5172075" y="4029075"/>
          <p14:tracePt t="154760" x="5172075" y="4014788"/>
          <p14:tracePt t="154788" x="5227638" y="3987800"/>
          <p14:tracePt t="154792" x="5240338" y="3987800"/>
          <p14:tracePt t="154799" x="5254625" y="3960813"/>
          <p14:tracePt t="154820" x="5281613" y="3960813"/>
          <p14:tracePt t="154824" x="5310188" y="3946525"/>
          <p14:tracePt t="154831" x="5322888" y="3932238"/>
          <p14:tracePt t="155176" x="5322888" y="3919538"/>
          <p14:tracePt t="155224" x="5310188" y="3932238"/>
          <p14:tracePt t="155232" x="5295900" y="3932238"/>
          <p14:tracePt t="155399" x="5295900" y="3919538"/>
          <p14:tracePt t="155583" x="5295900" y="3932238"/>
          <p14:tracePt t="155591" x="5295900" y="3946525"/>
          <p14:tracePt t="155635" x="5295900" y="3960813"/>
          <p14:tracePt t="156175" x="5268913" y="3973513"/>
          <p14:tracePt t="156185" x="5268913" y="3987800"/>
          <p14:tracePt t="156194" x="5268913" y="4002088"/>
          <p14:tracePt t="156656" x="5254625" y="4002088"/>
          <p14:tracePt t="156856" x="5227638" y="4014788"/>
          <p14:tracePt t="156864" x="5213350" y="4014788"/>
          <p14:tracePt t="158727" x="5199063" y="4002088"/>
          <p14:tracePt t="167712" x="5186363" y="4002088"/>
          <p14:tracePt t="167903" x="5186363" y="3987800"/>
          <p14:tracePt t="168064" x="5186363" y="4002088"/>
          <p14:tracePt t="168073" x="5186363" y="4029075"/>
          <p14:tracePt t="168082" x="5186363" y="4043363"/>
          <p14:tracePt t="168109" x="5186363" y="4070350"/>
          <p14:tracePt t="168191" x="5186363" y="4084638"/>
          <p14:tracePt t="168221" x="5199063" y="4084638"/>
          <p14:tracePt t="168224" x="5213350" y="4070350"/>
          <p14:tracePt t="168231" x="5227638" y="4070350"/>
          <p14:tracePt t="168256" x="5240338" y="4029075"/>
          <p14:tracePt t="168263" x="5240338" y="4014788"/>
          <p14:tracePt t="168567" x="5240338" y="4002088"/>
          <p14:tracePt t="168840" x="5254625" y="4002088"/>
          <p14:tracePt t="169120" x="5268913" y="3987800"/>
          <p14:tracePt t="169164" x="5281613" y="3973513"/>
          <p14:tracePt t="169168" x="5281613" y="3960813"/>
          <p14:tracePt t="169303" x="5281613" y="3973513"/>
          <p14:tracePt t="169832" x="5268913" y="3987800"/>
          <p14:tracePt t="170967" x="5254625" y="4002088"/>
          <p14:tracePt t="170975" x="5240338" y="4002088"/>
          <p14:tracePt t="170993" x="5213350" y="4014788"/>
          <p14:tracePt t="170999" x="5199063" y="4014788"/>
          <p14:tracePt t="171440" x="5199063" y="4029075"/>
          <p14:tracePt t="171800" x="5213350" y="4029075"/>
          <p14:tracePt t="171853" x="5227638" y="4029075"/>
          <p14:tracePt t="171862" x="5240338" y="4029075"/>
          <p14:tracePt t="171912" x="5268913" y="4029075"/>
          <p14:tracePt t="171950" x="5281613" y="4029075"/>
          <p14:tracePt t="171999" x="5295900" y="4029075"/>
          <p14:tracePt t="172026" x="5322888" y="4029075"/>
          <p14:tracePt t="172060" x="5337175" y="4014788"/>
          <p14:tracePt t="172136" x="5351463" y="4014788"/>
          <p14:tracePt t="172186" x="5392738" y="4014788"/>
          <p14:tracePt t="172218" x="5419725" y="3987800"/>
          <p14:tracePt t="172223" x="5434013" y="3987800"/>
          <p14:tracePt t="172253" x="5461000" y="3987800"/>
          <p14:tracePt t="172281" x="5489575" y="3987800"/>
          <p14:tracePt t="172298" x="5502275" y="3987800"/>
          <p14:tracePt t="172344" x="5516563" y="3987800"/>
          <p14:tracePt t="172393" x="5530850" y="3987800"/>
          <p14:tracePt t="172439" x="5543550" y="3987800"/>
          <p14:tracePt t="172455" x="5557838" y="3987800"/>
          <p14:tracePt t="172479" x="5586413" y="3973513"/>
          <p14:tracePt t="172487" x="5586413" y="3960813"/>
          <p14:tracePt t="172507" x="5613400" y="3960813"/>
          <p14:tracePt t="172534" x="5627688" y="3960813"/>
          <p14:tracePt t="172600" x="5654675" y="3946525"/>
          <p14:tracePt t="172614" x="5668963" y="3932238"/>
          <p14:tracePt t="172634" x="5681663" y="3932238"/>
          <p14:tracePt t="172647" x="5695950" y="3932238"/>
          <p14:tracePt t="172668" x="5722938" y="3932238"/>
          <p14:tracePt t="172679" x="5737225" y="3932238"/>
          <p14:tracePt t="172711" x="5764213" y="3932238"/>
          <p14:tracePt t="172928" x="5778500" y="3932238"/>
          <p14:tracePt t="172936" x="5792788" y="3919538"/>
          <p14:tracePt t="172945" x="5807075" y="3919538"/>
          <p14:tracePt t="172953" x="5807075" y="3905250"/>
          <p14:tracePt t="172979" x="5819775" y="3876675"/>
          <p14:tracePt t="172983" x="5834063" y="3863975"/>
          <p14:tracePt t="172991" x="5834063" y="3849688"/>
          <p14:tracePt t="173013" x="5834063" y="3835400"/>
          <p14:tracePt t="173044" x="5834063" y="3822700"/>
          <p14:tracePt t="173047" x="5848350" y="3794125"/>
          <p14:tracePt t="173055" x="5861050" y="3781425"/>
          <p14:tracePt t="173087" x="5875338" y="3752850"/>
          <p14:tracePt t="173110" x="5875338" y="3725863"/>
          <p14:tracePt t="173129" x="5889625" y="3697288"/>
          <p14:tracePt t="173135" x="5889625" y="3684588"/>
          <p14:tracePt t="173143" x="5889625" y="3670300"/>
          <p14:tracePt t="173159" x="5889625" y="3656013"/>
          <p14:tracePt t="173162" x="5889625" y="3643313"/>
          <p14:tracePt t="173167" x="5889625" y="3629025"/>
          <p14:tracePt t="173206" x="5889625" y="3602038"/>
          <p14:tracePt t="173208" x="5889625" y="3587750"/>
          <p14:tracePt t="173221" x="5889625" y="3573463"/>
          <p14:tracePt t="173224" x="5889625" y="3560763"/>
          <p14:tracePt t="173231" x="5889625" y="3546475"/>
          <p14:tracePt t="173243" x="5889625" y="3532188"/>
          <p14:tracePt t="173246" x="5902325" y="3517900"/>
          <p14:tracePt t="173268" x="5902325" y="3505200"/>
          <p14:tracePt t="173300" x="5902325" y="3476625"/>
          <p14:tracePt t="173343" x="5902325" y="3463925"/>
          <p14:tracePt t="173394" x="5902325" y="3449638"/>
          <p14:tracePt t="173463" x="5889625" y="3449638"/>
          <p14:tracePt t="173492" x="5861050" y="3449638"/>
          <p14:tracePt t="173495" x="5848350" y="3463925"/>
          <p14:tracePt t="173503" x="5834063" y="3463925"/>
          <p14:tracePt t="173527" x="5819775" y="3517900"/>
          <p14:tracePt t="173535" x="5819775" y="3532188"/>
          <p14:tracePt t="173554" x="5819775" y="3573463"/>
          <p14:tracePt t="173572" x="5819775" y="3614738"/>
          <p14:tracePt t="173576" x="5819775" y="3643313"/>
          <p14:tracePt t="173583" x="5819775" y="3656013"/>
          <p14:tracePt t="173601" x="5819775" y="3697288"/>
          <p14:tracePt t="173619" x="5834063" y="3767138"/>
          <p14:tracePt t="173623" x="5834063" y="3781425"/>
          <p14:tracePt t="173630" x="5848350" y="3794125"/>
          <p14:tracePt t="173648" x="5861050" y="3849688"/>
          <p14:tracePt t="173678" x="5861050" y="3890963"/>
          <p14:tracePt t="173680" x="5861050" y="3960813"/>
          <p14:tracePt t="173687" x="5861050" y="4014788"/>
          <p14:tracePt t="173694" x="5848350" y="4043363"/>
          <p14:tracePt t="173703" x="5819775" y="4070350"/>
          <p14:tracePt t="173710" x="5792788" y="4098925"/>
          <p14:tracePt t="173728" x="5737225" y="4235450"/>
          <p14:tracePt t="173758" x="5710238" y="4305300"/>
          <p14:tracePt t="173761" x="5668963" y="4373563"/>
          <p14:tracePt t="173767" x="5668963" y="4402138"/>
          <p14:tracePt t="173775" x="5668963" y="4443413"/>
          <p14:tracePt t="173795" x="5599113" y="4540250"/>
          <p14:tracePt t="173799" x="5572125" y="4567238"/>
          <p14:tracePt t="173806" x="5530850" y="4608513"/>
          <p14:tracePt t="173824" x="5502275" y="4678363"/>
          <p14:tracePt t="173842" x="5489575" y="4760913"/>
          <p14:tracePt t="173847" x="5475288" y="4787900"/>
          <p14:tracePt t="173854" x="5461000" y="4843463"/>
          <p14:tracePt t="173863" x="5448300" y="4899025"/>
          <p14:tracePt t="173871" x="5448300" y="4926013"/>
          <p14:tracePt t="173885" x="5448300" y="4967288"/>
          <p14:tracePt t="173889" x="5448300" y="5008563"/>
          <p14:tracePt t="173895" x="5448300" y="5049838"/>
          <p14:tracePt t="173914" x="5448300" y="5105400"/>
          <p14:tracePt t="173933" x="5448300" y="5175250"/>
          <p14:tracePt t="173935" x="5448300" y="5216525"/>
          <p14:tracePt t="173943" x="5461000" y="5229225"/>
          <p14:tracePt t="173968" x="5461000" y="5270500"/>
          <p14:tracePt t="173970" x="5461000" y="5284788"/>
          <p14:tracePt t="173975" x="5461000" y="5299075"/>
          <p14:tracePt t="173996" x="5461000" y="5354638"/>
          <p14:tracePt t="174013" x="5461000" y="5367338"/>
          <p14:tracePt t="174016" x="5461000" y="5395913"/>
          <p14:tracePt t="174023" x="5461000" y="5408613"/>
          <p14:tracePt t="174042" x="5475288" y="5464175"/>
          <p14:tracePt t="174061" x="5489575" y="5491163"/>
          <p14:tracePt t="174076" x="5489575" y="5534025"/>
          <p14:tracePt t="174079" x="5502275" y="5546725"/>
          <p14:tracePt t="174087" x="5502275" y="5561013"/>
          <p14:tracePt t="174097" x="5516563" y="5588000"/>
          <p14:tracePt t="174102" x="5530850" y="5602288"/>
          <p14:tracePt t="174123" x="5557838" y="5629275"/>
          <p14:tracePt t="174141" x="5586413" y="5670550"/>
          <p14:tracePt t="174156" x="5627688" y="5726113"/>
          <p14:tracePt t="174159" x="5627688" y="5767388"/>
          <p14:tracePt t="174167" x="5654675" y="5837238"/>
          <p14:tracePt t="174177" x="5668963" y="5864225"/>
          <p14:tracePt t="174182" x="5695950" y="5892800"/>
          <p14:tracePt t="174202" x="5751513" y="5988050"/>
          <p14:tracePt t="174220" x="5764213" y="6029325"/>
          <p14:tracePt t="174224" x="5778500" y="6043613"/>
          <p14:tracePt t="174231" x="5778500" y="6057900"/>
          <p14:tracePt t="174251" x="5778500" y="6084888"/>
          <p14:tracePt t="174284" x="5792788" y="6084888"/>
          <p14:tracePt t="174295" x="5807075" y="6099175"/>
          <p14:tracePt t="174319" x="5807075" y="6126163"/>
          <p14:tracePt t="174321" x="5807075" y="6140450"/>
          <p14:tracePt t="174327" x="5807075" y="6154738"/>
          <p14:tracePt t="174335" x="5807075" y="6181725"/>
          <p14:tracePt t="174343" x="5819775" y="6208713"/>
          <p14:tracePt t="174362" x="5848350" y="6278563"/>
          <p14:tracePt t="174367" x="5875338" y="6292850"/>
          <p14:tracePt t="174375" x="5889625" y="6334125"/>
          <p14:tracePt t="174392" x="5943600" y="6361113"/>
          <p14:tracePt t="174425" x="6040438" y="6443663"/>
          <p14:tracePt t="174431" x="6069013" y="6443663"/>
          <p14:tracePt t="174439" x="6110288" y="6443663"/>
          <p14:tracePt t="174461" x="6207125" y="6443663"/>
          <p14:tracePt t="174463" x="6275388" y="6443663"/>
          <p14:tracePt t="174471" x="6372225" y="6430963"/>
          <p14:tracePt t="174479" x="6469063" y="6416675"/>
          <p14:tracePt t="174487" x="6605588" y="6388100"/>
          <p14:tracePt t="174508" x="6854825" y="6334125"/>
          <p14:tracePt t="174511" x="6978650" y="6292850"/>
          <p14:tracePt t="174519" x="7116763" y="6278563"/>
          <p14:tracePt t="174538" x="7351713" y="6208713"/>
          <p14:tracePt t="174543" x="7488238" y="6196013"/>
          <p14:tracePt t="174551" x="7599363" y="6154738"/>
          <p14:tracePt t="174559" x="7723188" y="6126163"/>
          <p14:tracePt t="174567" x="7834313" y="6099175"/>
          <p14:tracePt t="174580" x="7929563" y="6072188"/>
          <p14:tracePt t="174585" x="8013700" y="6043613"/>
          <p14:tracePt t="174591" x="8067675" y="6029325"/>
          <p14:tracePt t="174610" x="8164513" y="6002338"/>
          <p14:tracePt t="174628" x="8220075" y="6002338"/>
          <p14:tracePt t="174633" x="8247063" y="6002338"/>
          <p14:tracePt t="174639" x="8288338" y="6002338"/>
          <p14:tracePt t="174660" x="8385175" y="6002338"/>
          <p14:tracePt t="174664" x="8455025" y="6002338"/>
          <p14:tracePt t="174671" x="8550275" y="6002338"/>
          <p14:tracePt t="174690" x="8770938" y="6002338"/>
          <p14:tracePt t="174695" x="8909050" y="6002338"/>
          <p14:tracePt t="174703" x="9020175" y="6002338"/>
          <p14:tracePt t="174721" x="9296400" y="6029325"/>
          <p14:tracePt t="174727" x="9432925" y="6084888"/>
          <p14:tracePt t="174735" x="9558338" y="6099175"/>
          <p14:tracePt t="174752" x="9805988" y="6154738"/>
          <p14:tracePt t="174769" x="10012363" y="6196013"/>
          <p14:tracePt t="174775" x="10094913" y="6223000"/>
          <p14:tracePt t="174783" x="10150475" y="6251575"/>
          <p14:tracePt t="174799" x="10261600" y="6264275"/>
          <p14:tracePt t="174816" x="10344150" y="6305550"/>
          <p14:tracePt t="174823" x="10371138" y="6305550"/>
          <p14:tracePt t="174831" x="10412413" y="6305550"/>
          <p14:tracePt t="174839" x="10453688" y="6319838"/>
          <p14:tracePt t="174847" x="10482263" y="6334125"/>
          <p14:tracePt t="174862" x="10509250" y="6346825"/>
          <p14:tracePt t="174866" x="10536238" y="6346825"/>
          <p14:tracePt t="174872" x="10564813" y="6361113"/>
          <p14:tracePt t="174879" x="10591800" y="6361113"/>
          <p14:tracePt t="174894" x="10620375" y="6361113"/>
          <p14:tracePt t="174911" x="10744200" y="6388100"/>
          <p14:tracePt t="174919" x="10785475" y="6388100"/>
          <p14:tracePt t="174944" x="10909300" y="6430963"/>
          <p14:tracePt t="174945" x="10964863" y="6430963"/>
          <p14:tracePt t="174951" x="11020425" y="6430963"/>
          <p14:tracePt t="174959" x="11061700" y="6430963"/>
          <p14:tracePt t="174975" x="11115675" y="6430963"/>
          <p14:tracePt t="174978" x="11156950" y="6430963"/>
          <p14:tracePt t="174983" x="11198225" y="6430963"/>
          <p14:tracePt t="174991" x="11226800" y="6430963"/>
          <p14:tracePt t="175004" x="11253788" y="6430963"/>
          <p14:tracePt t="175022" x="11323638" y="6402388"/>
          <p14:tracePt t="175033" x="11350625" y="6402388"/>
          <p14:tracePt t="175053" x="11406188" y="6388100"/>
          <p14:tracePt t="175072" x="11461750" y="6334125"/>
          <p14:tracePt t="175079" x="11503025" y="6334125"/>
          <p14:tracePt t="175100" x="11515725" y="6292850"/>
          <p14:tracePt t="175117" x="11530013" y="6251575"/>
          <p14:tracePt t="175120" x="11530013" y="6237288"/>
          <p14:tracePt t="175128" x="11544300" y="6223000"/>
          <p14:tracePt t="175145" x="11544300" y="6140450"/>
          <p14:tracePt t="175151" x="11544300" y="6099175"/>
          <p14:tracePt t="175159" x="11530013" y="6043613"/>
          <p14:tracePt t="175179" x="11503025" y="5934075"/>
          <p14:tracePt t="175183" x="11488738" y="5878513"/>
          <p14:tracePt t="175191" x="11447463" y="5808663"/>
          <p14:tracePt t="175211" x="11391900" y="5684838"/>
          <p14:tracePt t="175227" x="11309350" y="5561013"/>
          <p14:tracePt t="175231" x="11253788" y="5491163"/>
          <p14:tracePt t="175238" x="11212513" y="5422900"/>
          <p14:tracePt t="175246" x="11185525" y="5367338"/>
          <p14:tracePt t="175254" x="11144250" y="5299075"/>
          <p14:tracePt t="175263" x="11102975" y="5229225"/>
          <p14:tracePt t="175271" x="11061700" y="5175250"/>
          <p14:tracePt t="175285" x="11033125" y="5132388"/>
          <p14:tracePt t="175289" x="11006138" y="5091113"/>
          <p14:tracePt t="175295" x="10977563" y="5037138"/>
          <p14:tracePt t="175315" x="10923588" y="4926013"/>
          <p14:tracePt t="175320" x="10882313" y="4870450"/>
          <p14:tracePt t="175327" x="10853738" y="4802188"/>
          <p14:tracePt t="175346" x="10756900" y="4678363"/>
          <p14:tracePt t="175351" x="10729913" y="4581525"/>
          <p14:tracePt t="175359" x="10674350" y="4498975"/>
          <p14:tracePt t="175378" x="10579100" y="4346575"/>
          <p14:tracePt t="175395" x="10482263" y="4181475"/>
          <p14:tracePt t="175399" x="10440988" y="4125913"/>
          <p14:tracePt t="175407" x="10412413" y="4070350"/>
          <p14:tracePt t="175416" x="10385425" y="4029075"/>
          <p14:tracePt t="175422" x="10371138" y="3987800"/>
          <p14:tracePt t="175439" x="10344150" y="3919538"/>
          <p14:tracePt t="175447" x="10315575" y="3905250"/>
          <p14:tracePt t="175454" x="10302875" y="3876675"/>
          <p14:tracePt t="175472" x="10288588" y="3849688"/>
          <p14:tracePt t="175479" x="10261600" y="3822700"/>
          <p14:tracePt t="175486" x="10233025" y="3781425"/>
          <p14:tracePt t="175501" x="10233025" y="3752850"/>
          <p14:tracePt t="175504" x="10206038" y="3725863"/>
          <p14:tracePt t="175511" x="10191750" y="3711575"/>
          <p14:tracePt t="175532" x="10164763" y="3656013"/>
          <p14:tracePt t="175550" x="10109200" y="3602038"/>
          <p14:tracePt t="175551" x="10109200" y="3587750"/>
          <p14:tracePt t="175559" x="10082213" y="3573463"/>
          <p14:tracePt t="175569" x="10040938" y="3560763"/>
          <p14:tracePt t="175575" x="10012363" y="3546475"/>
          <p14:tracePt t="175592" x="9971088" y="3490913"/>
          <p14:tracePt t="175599" x="9929813" y="3476625"/>
          <p14:tracePt t="175606" x="9888538" y="3463925"/>
          <p14:tracePt t="175623" x="9779000" y="3394075"/>
          <p14:tracePt t="175642" x="9667875" y="3352800"/>
          <p14:tracePt t="175656" x="9558338" y="3297238"/>
          <p14:tracePt t="175663" x="9502775" y="3270250"/>
          <p14:tracePt t="175671" x="9447213" y="3228975"/>
          <p14:tracePt t="175679" x="9405938" y="3214688"/>
          <p14:tracePt t="175687" x="9350375" y="3187700"/>
          <p14:tracePt t="175703" x="9158288" y="3105150"/>
          <p14:tracePt t="175722" x="8978900" y="3063875"/>
          <p14:tracePt t="175736" x="8799513" y="3035300"/>
          <p14:tracePt t="175744" x="8688388" y="2981325"/>
          <p14:tracePt t="175750" x="8591550" y="2952750"/>
          <p14:tracePt t="175759" x="8496300" y="2938463"/>
          <p14:tracePt t="175766" x="8399463" y="2925763"/>
          <p14:tracePt t="175774" x="8316913" y="2911475"/>
          <p14:tracePt t="175782" x="8247063" y="2911475"/>
          <p14:tracePt t="175797" x="8178800" y="2884488"/>
          <p14:tracePt t="175801" x="8108950" y="2884488"/>
          <p14:tracePt t="175807" x="8040688" y="2870200"/>
          <p14:tracePt t="175827" x="7916863" y="2828925"/>
          <p14:tracePt t="175846" x="7820025" y="2814638"/>
          <p14:tracePt t="175848" x="7764463" y="2801938"/>
          <p14:tracePt t="175855" x="7696200" y="2773363"/>
          <p14:tracePt t="175866" x="7640638" y="2759075"/>
          <p14:tracePt t="175871" x="7558088" y="2732088"/>
          <p14:tracePt t="175910" x="7226300" y="2705100"/>
          <p14:tracePt t="175929" x="7131050" y="2705100"/>
          <p14:tracePt t="175935" x="7075488" y="2705100"/>
          <p14:tracePt t="175945" x="7046913" y="2705100"/>
          <p14:tracePt t="175951" x="7005638" y="2705100"/>
          <p14:tracePt t="175972" x="6937375" y="2732088"/>
          <p14:tracePt t="175989" x="6854825" y="2773363"/>
          <p14:tracePt t="175991" x="6813550" y="2801938"/>
          <p14:tracePt t="175999" x="6731000" y="2814638"/>
          <p14:tracePt t="176007" x="6648450" y="2843213"/>
          <p14:tracePt t="176014" x="6592888" y="2855913"/>
          <p14:tracePt t="176035" x="6454775" y="2897188"/>
          <p14:tracePt t="176039" x="6413500" y="2897188"/>
          <p14:tracePt t="176046" x="6372225" y="2911475"/>
          <p14:tracePt t="176067" x="6289675" y="2938463"/>
          <p14:tracePt t="176085" x="6248400" y="2967038"/>
          <p14:tracePt t="176088" x="6234113" y="2981325"/>
          <p14:tracePt t="176095" x="6219825" y="3008313"/>
          <p14:tracePt t="176113" x="6192838" y="3035300"/>
          <p14:tracePt t="176130" x="6137275" y="3117850"/>
          <p14:tracePt t="176136" x="6122988" y="3146425"/>
          <p14:tracePt t="176143" x="6110288" y="3173413"/>
          <p14:tracePt t="176160" x="6081713" y="3297238"/>
          <p14:tracePt t="176167" x="6081713" y="3352800"/>
          <p14:tracePt t="176174" x="6081713" y="3394075"/>
          <p14:tracePt t="176193" x="6069013" y="3490913"/>
          <p14:tracePt t="176210" x="6069013" y="3587750"/>
          <p14:tracePt t="176214" x="6069013" y="3643313"/>
          <p14:tracePt t="176222" x="6069013" y="3670300"/>
          <p14:tracePt t="176231" x="6069013" y="3711575"/>
          <p14:tracePt t="176238" x="6069013" y="3740150"/>
          <p14:tracePt t="176254" x="6069013" y="3752850"/>
          <p14:tracePt t="176271" x="6069013" y="3767138"/>
          <p14:tracePt t="176335" x="6054725" y="3794125"/>
          <p14:tracePt t="176384" x="6054725" y="3822700"/>
          <p14:tracePt t="176398" x="6040438" y="3849688"/>
          <p14:tracePt t="176418" x="6027738" y="3863975"/>
          <p14:tracePt t="176423" x="6027738" y="3876675"/>
          <p14:tracePt t="176430" x="6013450" y="3876675"/>
          <p14:tracePt t="176451" x="5999163" y="3919538"/>
          <p14:tracePt t="176462" x="5984875" y="3932238"/>
          <p14:tracePt t="176495" x="5984875" y="3946525"/>
          <p14:tracePt t="176503" x="5957888" y="3946525"/>
          <p14:tracePt t="176511" x="5957888" y="3960813"/>
          <p14:tracePt t="176526" x="5943600" y="3973513"/>
          <p14:tracePt t="176529" x="5930900" y="3973513"/>
          <p14:tracePt t="176534" x="5916613" y="3973513"/>
          <p14:tracePt t="176554" x="5902325" y="3987800"/>
          <p14:tracePt t="176671" x="5902325" y="4002088"/>
          <p14:tracePt t="176688" x="5902325" y="4014788"/>
          <p14:tracePt t="176703" x="5889625" y="4043363"/>
          <p14:tracePt t="176720" x="5875338" y="4070350"/>
          <p14:tracePt t="176748" x="5875338" y="4098925"/>
          <p14:tracePt t="176765" x="5861050" y="4125913"/>
          <p14:tracePt t="176767" x="5861050" y="4140200"/>
          <p14:tracePt t="176775" x="5861050" y="4167188"/>
          <p14:tracePt t="176786" x="5861050" y="4181475"/>
          <p14:tracePt t="176810" x="5861050" y="4208463"/>
          <p14:tracePt t="176829" x="5861050" y="4222750"/>
          <p14:tracePt t="176845" x="5861050" y="4249738"/>
          <p14:tracePt t="176847" x="5861050" y="4264025"/>
          <p14:tracePt t="176854" x="5861050" y="4278313"/>
          <p14:tracePt t="176865" x="5861050" y="4305300"/>
          <p14:tracePt t="176871" x="5861050" y="4319588"/>
          <p14:tracePt t="176891" x="5848350" y="4360863"/>
          <p14:tracePt t="176908" x="5834063" y="4387850"/>
          <p14:tracePt t="176921" x="5834063" y="4414838"/>
          <p14:tracePt t="176927" x="5834063" y="4443413"/>
          <p14:tracePt t="176935" x="5819775" y="4470400"/>
          <p14:tracePt t="176944" x="5807075" y="4470400"/>
          <p14:tracePt t="176951" x="5807075" y="4484688"/>
          <p14:tracePt t="176987" x="5807075" y="4511675"/>
          <p14:tracePt t="177039" x="5807075" y="4525963"/>
          <p14:tracePt t="177046" x="5792788" y="4540250"/>
          <p14:tracePt t="177064" x="5792788" y="4567238"/>
          <p14:tracePt t="177093" x="5778500" y="4594225"/>
          <p14:tracePt t="177096" x="5778500" y="4622800"/>
          <p14:tracePt t="177103" x="5764213" y="4649788"/>
          <p14:tracePt t="177132" x="5751513" y="4691063"/>
          <p14:tracePt t="177135" x="5751513" y="4705350"/>
          <p14:tracePt t="177143" x="5751513" y="4719638"/>
          <p14:tracePt t="177161" x="5737225" y="4746625"/>
          <p14:tracePt t="177178" x="5722938" y="4760913"/>
          <p14:tracePt t="177183" x="5722938" y="4773613"/>
          <p14:tracePt t="177295" x="5722938" y="4787900"/>
          <p14:tracePt t="177327" x="5722938" y="4802188"/>
          <p14:tracePt t="177355" x="5722938" y="4816475"/>
          <p14:tracePt t="177375" x="5722938" y="4829175"/>
          <p14:tracePt t="177616" x="5710238" y="4857750"/>
          <p14:tracePt t="177632" x="5710238" y="4870450"/>
          <p14:tracePt t="177658" x="5695950" y="4911725"/>
          <p14:tracePt t="177664" x="5695950" y="4926013"/>
          <p14:tracePt t="177678" x="5695950" y="4953000"/>
          <p14:tracePt t="177703" x="5695950" y="4967288"/>
          <p14:tracePt t="177710" x="5695950" y="4981575"/>
          <p14:tracePt t="177731" x="5681663" y="5008563"/>
          <p14:tracePt t="177752" x="5681663" y="5022850"/>
          <p14:tracePt t="177759" x="5681663" y="5037138"/>
          <p14:tracePt t="177766" x="5681663" y="5049838"/>
          <p14:tracePt t="177793" x="5668963" y="5078413"/>
          <p14:tracePt t="177799" x="5668963" y="5091113"/>
          <p14:tracePt t="177806" x="5668963" y="5105400"/>
          <p14:tracePt t="177823" x="5668963" y="5119688"/>
          <p14:tracePt t="177856" x="5668963" y="5132388"/>
          <p14:tracePt t="177863" x="5668963" y="5146675"/>
          <p14:tracePt t="177893" x="5668963" y="5160963"/>
          <p14:tracePt t="177920" x="5668963" y="5175250"/>
          <p14:tracePt t="177967" x="5668963" y="5202238"/>
          <p14:tracePt t="177982" x="5681663" y="5202238"/>
          <p14:tracePt t="178002" x="5681663" y="5216525"/>
          <p14:tracePt t="178007" x="5681663" y="5229225"/>
          <p14:tracePt t="178014" x="5681663" y="5243513"/>
          <p14:tracePt t="178032" x="5681663" y="5270500"/>
          <p14:tracePt t="178049" x="5681663" y="5299075"/>
          <p14:tracePt t="178064" x="5681663" y="5311775"/>
          <p14:tracePt t="178071" x="5681663" y="5326063"/>
          <p14:tracePt t="178078" x="5681663" y="5354638"/>
          <p14:tracePt t="178086" x="5681663" y="5367338"/>
          <p14:tracePt t="178094" x="5681663" y="5395913"/>
          <p14:tracePt t="178110" x="5681663" y="5408613"/>
          <p14:tracePt t="178127" x="5668963" y="5437188"/>
          <p14:tracePt t="178144" x="5668963" y="5478463"/>
          <p14:tracePt t="178151" x="5654675" y="5491163"/>
          <p14:tracePt t="178158" x="5640388" y="5505450"/>
          <p14:tracePt t="178192" x="5640388" y="5534025"/>
          <p14:tracePt t="178351" x="5640388" y="5546725"/>
          <p14:tracePt t="178447" x="5640388" y="5561013"/>
          <p14:tracePt t="178481" x="5640388" y="5575300"/>
          <p14:tracePt t="178513" x="5640388" y="5588000"/>
          <p14:tracePt t="178519" x="5640388" y="5616575"/>
          <p14:tracePt t="178547" x="5640388" y="5629275"/>
          <p14:tracePt t="178551" x="5640388" y="5643563"/>
          <p14:tracePt t="178573" x="5640388" y="5670550"/>
          <p14:tracePt t="178604" x="5681663" y="5713413"/>
          <p14:tracePt t="178606" x="5681663" y="5726113"/>
          <p14:tracePt t="178615" x="5681663" y="5740400"/>
          <p14:tracePt t="178623" x="5681663" y="5754688"/>
          <p14:tracePt t="178631" x="5681663" y="5767388"/>
          <p14:tracePt t="178653" x="5681663" y="5795963"/>
          <p14:tracePt t="178684" x="5681663" y="5837238"/>
          <p14:tracePt t="178687" x="5681663" y="5864225"/>
          <p14:tracePt t="178695" x="5681663" y="5878513"/>
          <p14:tracePt t="178766" x="5681663" y="5892800"/>
          <p14:tracePt t="178839" x="5681663" y="5905500"/>
          <p14:tracePt t="178855" x="5681663" y="5919788"/>
          <p14:tracePt t="178880" x="5681663" y="5946775"/>
          <p14:tracePt t="178887" x="5681663" y="5975350"/>
          <p14:tracePt t="178895" x="5681663" y="6002338"/>
          <p14:tracePt t="178914" x="5681663" y="6057900"/>
          <p14:tracePt t="178919" x="5681663" y="6126163"/>
          <p14:tracePt t="178943" x="5710238" y="6181725"/>
          <p14:tracePt t="178951" x="5710238" y="6196013"/>
          <p14:tracePt t="178975" x="5710238" y="6223000"/>
          <p14:tracePt t="179003" x="5710238" y="6237288"/>
          <p14:tracePt t="179008" x="5722938" y="6251575"/>
          <p14:tracePt t="179015" x="5722938" y="6264275"/>
          <p14:tracePt t="179036" x="5722938" y="6278563"/>
          <p14:tracePt t="179054" x="5737225" y="6305550"/>
          <p14:tracePt t="179055" x="5764213" y="6319838"/>
          <p14:tracePt t="179062" x="5778500" y="6346825"/>
          <p14:tracePt t="179088" x="5916613" y="6430963"/>
          <p14:tracePt t="179095" x="5957888" y="6443663"/>
          <p14:tracePt t="179116" x="6054725" y="6484938"/>
          <p14:tracePt t="179133" x="6137275" y="6484938"/>
          <p14:tracePt t="179136" x="6178550" y="6499225"/>
          <p14:tracePt t="179143" x="6207125" y="6513513"/>
          <p14:tracePt t="179151" x="6234113" y="6513513"/>
          <p14:tracePt t="179158" x="6261100" y="6526213"/>
          <p14:tracePt t="179178" x="6302375" y="6526213"/>
          <p14:tracePt t="179183" x="6316663" y="6526213"/>
          <p14:tracePt t="179190" x="6330950" y="6526213"/>
          <p14:tracePt t="179210" x="6343650" y="6540500"/>
          <p14:tracePt t="179226" x="6357938" y="6540500"/>
          <p14:tracePt t="179231" x="6372225" y="6540500"/>
          <p14:tracePt t="179238" x="6372225" y="6554788"/>
          <p14:tracePt t="179246" x="6384925" y="6554788"/>
          <p14:tracePt t="179254" x="6399213" y="6554788"/>
          <p14:tracePt t="179287" x="6440488" y="6554788"/>
          <p14:tracePt t="179302" x="6454775" y="6554788"/>
          <p14:tracePt t="179304" x="6469063" y="6554788"/>
          <p14:tracePt t="179319" x="6481763" y="6554788"/>
          <p14:tracePt t="179327" x="6496050" y="6554788"/>
          <p14:tracePt t="179342" x="6523038" y="6554788"/>
          <p14:tracePt t="179364" x="6537325" y="6554788"/>
          <p14:tracePt t="179369" x="6551613" y="6554788"/>
          <p14:tracePt t="179374" x="6564313" y="6554788"/>
          <p14:tracePt t="179413" x="6578600" y="6554788"/>
          <p14:tracePt t="179719" x="6592888" y="6554788"/>
          <p14:tracePt t="179880" x="6619875" y="6554788"/>
          <p14:tracePt t="180160" x="6634163" y="6554788"/>
          <p14:tracePt t="180168" x="6648450" y="6554788"/>
          <p14:tracePt t="180204" x="6675438" y="6554788"/>
          <p14:tracePt t="180207" x="6689725" y="6554788"/>
          <p14:tracePt t="180263" x="6702425" y="6554788"/>
          <p14:tracePt t="180303" x="6716713" y="6554788"/>
          <p14:tracePt t="181119" x="6743700" y="6567488"/>
          <p14:tracePt t="181887" x="6731000" y="6567488"/>
          <p14:tracePt t="182032" x="6716713" y="6567488"/>
          <p14:tracePt t="182216" x="6716713" y="6540500"/>
          <p14:tracePt t="182266" x="6702425" y="6526213"/>
          <p14:tracePt t="182298" x="6689725" y="6513513"/>
          <p14:tracePt t="182303" x="6675438" y="6499225"/>
          <p14:tracePt t="182342" x="6661150" y="6484938"/>
          <p14:tracePt t="182359" x="6619875" y="6484938"/>
          <p14:tracePt t="182391" x="6605588" y="6484938"/>
          <p14:tracePt t="182487" x="6592888" y="6484938"/>
          <p14:tracePt t="182592" x="6564313" y="6484938"/>
          <p14:tracePt t="182647" x="6551613" y="6484938"/>
          <p14:tracePt t="182711" x="6537325" y="6484938"/>
          <p14:tracePt t="182719" x="6523038" y="6484938"/>
          <p14:tracePt t="182741" x="6496050" y="6484938"/>
          <p14:tracePt t="182751" x="6496050" y="6472238"/>
          <p14:tracePt t="182768" x="6496050" y="6443663"/>
          <p14:tracePt t="182784" x="6469063" y="6430963"/>
          <p14:tracePt t="182814" x="6454775" y="6416675"/>
          <p14:tracePt t="182831" x="6454775" y="6402388"/>
          <p14:tracePt t="182862" x="6454775" y="6388100"/>
          <p14:tracePt t="182912" x="6440488" y="6361113"/>
          <p14:tracePt t="183047" x="6427788" y="6361113"/>
          <p14:tracePt t="183057" x="6413500" y="6346825"/>
          <p14:tracePt t="183296" x="6399213" y="6346825"/>
          <p14:tracePt t="183568" x="6384925" y="6346825"/>
          <p14:tracePt t="183623" x="6372225" y="6346825"/>
          <p14:tracePt t="185151" x="6343650" y="6334125"/>
          <p14:tracePt t="187456" x="6343650" y="6319838"/>
          <p14:tracePt t="187516" x="6372225" y="6319838"/>
          <p14:tracePt t="187527" x="6384925" y="6319838"/>
          <p14:tracePt t="187551" x="6413500" y="6305550"/>
          <p14:tracePt t="187559" x="6413500" y="6292850"/>
          <p14:tracePt t="187575" x="6427788" y="6278563"/>
          <p14:tracePt t="187593" x="6440488" y="6264275"/>
          <p14:tracePt t="187760" x="6427788" y="6278563"/>
          <p14:tracePt t="187807" x="6427788" y="6292850"/>
          <p14:tracePt t="187991" x="6440488" y="6292850"/>
          <p14:tracePt t="188240" x="6454775" y="6292850"/>
          <p14:tracePt t="188342" x="6440488" y="6292850"/>
          <p14:tracePt t="188447" x="6440488" y="6305550"/>
          <p14:tracePt t="188888" x="6440488" y="6319838"/>
          <p14:tracePt t="188904" x="6413500" y="6319838"/>
          <p14:tracePt t="188958" x="6372225" y="6334125"/>
          <p14:tracePt t="188983" x="6316663" y="6346825"/>
          <p14:tracePt t="188991" x="6289675" y="6346825"/>
          <p14:tracePt t="189013" x="6275388" y="6346825"/>
          <p14:tracePt t="189015" x="6261100" y="6361113"/>
          <p14:tracePt t="189022" x="6248400" y="6361113"/>
          <p14:tracePt t="189044" x="6207125" y="6361113"/>
          <p14:tracePt t="189047" x="6192838" y="6361113"/>
          <p14:tracePt t="189055" x="6178550" y="6361113"/>
          <p14:tracePt t="189074" x="6122988" y="6388100"/>
          <p14:tracePt t="189091" x="6096000" y="6388100"/>
          <p14:tracePt t="189096" x="6054725" y="6388100"/>
          <p14:tracePt t="189103" x="6040438" y="6388100"/>
          <p14:tracePt t="189120" x="6013450" y="6388100"/>
          <p14:tracePt t="189137" x="5984875" y="6388100"/>
          <p14:tracePt t="189155" x="5943600" y="6388100"/>
          <p14:tracePt t="189166" x="5916613" y="6402388"/>
          <p14:tracePt t="189175" x="5889625" y="6402388"/>
          <p14:tracePt t="189200" x="5861050" y="6402388"/>
          <p14:tracePt t="189234" x="5848350" y="6402388"/>
          <p14:tracePt t="189327" x="5834063" y="6402388"/>
          <p14:tracePt t="189362" x="5819775" y="6402388"/>
          <p14:tracePt t="189495" x="5792788" y="6402388"/>
          <p14:tracePt t="189512" x="5778500" y="6402388"/>
          <p14:tracePt t="189520" x="5764213" y="6402388"/>
          <p14:tracePt t="189544" x="5681663" y="6402388"/>
          <p14:tracePt t="189736" x="5681663" y="6388100"/>
          <p14:tracePt t="189744" x="5681663" y="6375400"/>
          <p14:tracePt t="189752" x="5681663" y="6361113"/>
          <p14:tracePt t="189778" x="5654675" y="6334125"/>
          <p14:tracePt t="189783" x="5654675" y="6319838"/>
          <p14:tracePt t="189822" x="5654675" y="6292850"/>
          <p14:tracePt t="189840" x="5654675" y="6278563"/>
          <p14:tracePt t="189847" x="5654675" y="6264275"/>
          <p14:tracePt t="189858" x="5654675" y="6251575"/>
          <p14:tracePt t="189883" x="5654675" y="6237288"/>
          <p14:tracePt t="189901" x="5654675" y="6223000"/>
          <p14:tracePt t="189919" x="5654675" y="6181725"/>
          <p14:tracePt t="189926" x="5654675" y="6167438"/>
          <p14:tracePt t="189954" x="5654675" y="6113463"/>
          <p14:tracePt t="189959" x="5654675" y="6099175"/>
          <p14:tracePt t="189985" x="5681663" y="6072188"/>
          <p14:tracePt t="189991" x="5681663" y="6043613"/>
          <p14:tracePt t="190013" x="5681663" y="6029325"/>
          <p14:tracePt t="190016" x="5681663" y="6016625"/>
          <p14:tracePt t="190023" x="5710238" y="5946775"/>
          <p14:tracePt t="190043" x="5751513" y="5905500"/>
          <p14:tracePt t="190062" x="5751513" y="5878513"/>
          <p14:tracePt t="190063" x="5751513" y="5864225"/>
          <p14:tracePt t="190071" x="5764213" y="5837238"/>
          <p14:tracePt t="190092" x="5764213" y="5808663"/>
          <p14:tracePt t="190109" x="5764213" y="5781675"/>
          <p14:tracePt t="190111" x="5764213" y="5754688"/>
          <p14:tracePt t="190119" x="5764213" y="5726113"/>
          <p14:tracePt t="190127" x="5764213" y="5699125"/>
          <p14:tracePt t="190135" x="5764213" y="5657850"/>
          <p14:tracePt t="190153" x="5764213" y="5616575"/>
          <p14:tracePt t="190159" x="5764213" y="5602288"/>
          <p14:tracePt t="190167" x="5764213" y="5588000"/>
          <p14:tracePt t="190184" x="5764213" y="5546725"/>
          <p14:tracePt t="190202" x="5764213" y="5519738"/>
          <p14:tracePt t="190215" x="5764213" y="5491163"/>
          <p14:tracePt t="190235" x="5778500" y="5491163"/>
          <p14:tracePt t="190253" x="5778500" y="5478463"/>
          <p14:tracePt t="190255" x="5778500" y="5449888"/>
          <p14:tracePt t="190263" x="5792788" y="5437188"/>
          <p14:tracePt t="190279" x="5792788" y="5422900"/>
          <p14:tracePt t="190296" x="5807075" y="5395913"/>
          <p14:tracePt t="190314" x="5807075" y="5381625"/>
          <p14:tracePt t="190319" x="5807075" y="5367338"/>
          <p14:tracePt t="190344" x="5819775" y="5340350"/>
          <p14:tracePt t="190376" x="5819775" y="5284788"/>
          <p14:tracePt t="190410" x="5819775" y="5270500"/>
          <p14:tracePt t="190567" x="5819775" y="5257800"/>
          <p14:tracePt t="190577" x="5819775" y="5243513"/>
          <p14:tracePt t="190614" x="5819775" y="5216525"/>
          <p14:tracePt t="190615" x="5807075" y="5202238"/>
          <p14:tracePt t="190631" x="5807075" y="5187950"/>
          <p14:tracePt t="190639" x="5807075" y="5160963"/>
          <p14:tracePt t="190664" x="5792788" y="5160963"/>
          <p14:tracePt t="190696" x="5778500" y="5160963"/>
          <p14:tracePt t="190702" x="5764213" y="5160963"/>
          <p14:tracePt t="190710" x="5737225" y="5160963"/>
          <p14:tracePt t="190727" x="5695950" y="5160963"/>
          <p14:tracePt t="190728" x="5640388" y="5175250"/>
          <p14:tracePt t="190734" x="5543550" y="5202238"/>
          <p14:tracePt t="190742" x="5434013" y="5216525"/>
          <p14:tracePt t="190758" x="5281613" y="5257800"/>
          <p14:tracePt t="190776" x="4895850" y="5270500"/>
          <p14:tracePt t="190783" x="4786313" y="5270500"/>
          <p14:tracePt t="190803" x="4660900" y="5270500"/>
          <p14:tracePt t="190805" x="4537075" y="5270500"/>
          <p14:tracePt t="190807" x="4386263" y="5270500"/>
          <p14:tracePt t="190824" x="4068763" y="5270500"/>
          <p14:tracePt t="190832" x="3930650" y="5270500"/>
          <p14:tracePt t="190838" x="3778250" y="5270500"/>
          <p14:tracePt t="190851" x="3641725" y="5270500"/>
          <p14:tracePt t="190870" x="3351213" y="5270500"/>
          <p14:tracePt t="190884" x="3159125" y="5270500"/>
          <p14:tracePt t="190886" x="3021013" y="5270500"/>
          <p14:tracePt t="190895" x="2909888" y="5270500"/>
          <p14:tracePt t="190902" x="2854325" y="5270500"/>
          <p14:tracePt t="190910" x="2744788" y="5284788"/>
          <p14:tracePt t="190918" x="2647950" y="5299075"/>
          <p14:tracePt t="190936" x="2468563" y="5354638"/>
          <p14:tracePt t="190942" x="2400300" y="5367338"/>
          <p14:tracePt t="190970" x="2179638" y="5464175"/>
          <p14:tracePt t="190975" x="2068513" y="5519738"/>
          <p14:tracePt t="190983" x="1985963" y="5561013"/>
          <p14:tracePt t="190990" x="1903413" y="5602288"/>
          <p14:tracePt t="191011" x="1724025" y="5713413"/>
          <p14:tracePt t="191015" x="1641475" y="5754688"/>
          <p14:tracePt t="191022" x="1600200" y="5795963"/>
          <p14:tracePt t="191042" x="1489075" y="5849938"/>
          <p14:tracePt t="191059" x="1392238" y="5878513"/>
          <p14:tracePt t="191078" x="1350963" y="5878513"/>
          <p14:tracePt t="191079" x="1338263" y="5878513"/>
          <p14:tracePt t="191138" x="1309688" y="5878513"/>
          <p14:tracePt t="191143" x="1282700" y="5878513"/>
          <p14:tracePt t="191172" x="1241425" y="5878513"/>
          <p14:tracePt t="191177" x="1171575" y="5864225"/>
          <p14:tracePt t="191183" x="1103313" y="5837238"/>
          <p14:tracePt t="191202" x="965200" y="5808663"/>
          <p14:tracePt t="191232" x="882650" y="5767388"/>
          <p14:tracePt t="191235" x="841375" y="5740400"/>
          <p14:tracePt t="191239" x="827088" y="5726113"/>
          <p14:tracePt t="191247" x="800100" y="5699125"/>
          <p14:tracePt t="191269" x="800100" y="5684838"/>
          <p14:tracePt t="191279" x="800100" y="5670550"/>
          <p14:tracePt t="191297" x="785813" y="5643563"/>
          <p14:tracePt t="191328" x="773113" y="5629275"/>
          <p14:tracePt t="191331" x="758825" y="5588000"/>
          <p14:tracePt t="191335" x="744538" y="5561013"/>
          <p14:tracePt t="191342" x="717550" y="5534025"/>
          <p14:tracePt t="191350" x="688975" y="5491163"/>
          <p14:tracePt t="191358" x="676275" y="5464175"/>
          <p14:tracePt t="191366" x="647700" y="5437188"/>
          <p14:tracePt t="191374" x="635000" y="5408613"/>
          <p14:tracePt t="191382" x="620713" y="5367338"/>
          <p14:tracePt t="191390" x="593725" y="5340350"/>
          <p14:tracePt t="191407" x="565150" y="5284788"/>
          <p14:tracePt t="191425" x="565150" y="5257800"/>
          <p14:tracePt t="191440" x="565150" y="5229225"/>
          <p14:tracePt t="191447" x="552450" y="5216525"/>
          <p14:tracePt t="191455" x="552450" y="5202238"/>
          <p14:tracePt t="191483" x="552450" y="5175250"/>
          <p14:tracePt t="191500" x="552450" y="5146675"/>
          <p14:tracePt t="191503" x="552450" y="5132388"/>
          <p14:tracePt t="191518" x="538163" y="5091113"/>
          <p14:tracePt t="191520" x="538163" y="5049838"/>
          <p14:tracePt t="191527" x="509588" y="4995863"/>
          <p14:tracePt t="191534" x="509588" y="4967288"/>
          <p14:tracePt t="191542" x="496888" y="4926013"/>
          <p14:tracePt t="191550" x="468313" y="4870450"/>
          <p14:tracePt t="191566" x="455613" y="4843463"/>
          <p14:tracePt t="191583" x="373063" y="4746625"/>
          <p14:tracePt t="191598" x="344488" y="4719638"/>
          <p14:tracePt t="191599" x="344488" y="4705350"/>
          <p14:tracePt t="191607" x="317500" y="4678363"/>
          <p14:tracePt t="191615" x="317500" y="4664075"/>
          <p14:tracePt t="191702" x="303213" y="4649788"/>
          <p14:tracePt t="191728" x="303213" y="4637088"/>
          <p14:tracePt t="191734" x="303213" y="4622800"/>
          <p14:tracePt t="191750" x="303213" y="4608513"/>
          <p14:tracePt t="191776" x="303213" y="4594225"/>
          <p14:tracePt t="191835" x="288925" y="4581525"/>
          <p14:tracePt t="191846" x="276225" y="4567238"/>
          <p14:tracePt t="193007" x="276225" y="4552950"/>
          <p14:tracePt t="193015" x="288925" y="4552950"/>
          <p14:tracePt t="193023" x="331788" y="4552950"/>
          <p14:tracePt t="193043" x="441325" y="4552950"/>
          <p14:tracePt t="193047" x="523875" y="4552950"/>
          <p14:tracePt t="193069" x="606425" y="4540250"/>
          <p14:tracePt t="193086" x="814388" y="4525963"/>
          <p14:tracePt t="193090" x="868363" y="4525963"/>
          <p14:tracePt t="193095" x="909638" y="4525963"/>
          <p14:tracePt t="193115" x="938213" y="4525963"/>
          <p14:tracePt t="193344" x="965200" y="4525963"/>
          <p14:tracePt t="193360" x="993775" y="4525963"/>
          <p14:tracePt t="193393" x="1117600" y="4525963"/>
          <p14:tracePt t="193399" x="1144588" y="4525963"/>
          <p14:tracePt t="193408" x="1158875" y="4525963"/>
          <p14:tracePt t="193414" x="1171575" y="4525963"/>
          <p14:tracePt t="193433" x="1200150" y="4525963"/>
          <p14:tracePt t="193566" x="1214438" y="4525963"/>
          <p14:tracePt t="193574" x="1227138" y="4525963"/>
          <p14:tracePt t="193595" x="1241425" y="4525963"/>
          <p14:tracePt t="193599" x="1268413" y="4525963"/>
          <p14:tracePt t="193607" x="1282700" y="4525963"/>
          <p14:tracePt t="193626" x="1338263" y="4525963"/>
          <p14:tracePt t="193631" x="1365250" y="4525963"/>
          <p14:tracePt t="193638" x="1435100" y="4525963"/>
          <p14:tracePt t="193655" x="1558925" y="4525963"/>
          <p14:tracePt t="193662" x="1612900" y="4525963"/>
          <p14:tracePt t="193670" x="1641475" y="4525963"/>
          <p14:tracePt t="193687" x="1682750" y="4525963"/>
          <p14:tracePt t="193704" x="1779588" y="4525963"/>
          <p14:tracePt t="193710" x="1792288" y="4525963"/>
          <p14:tracePt t="193758" x="1806575" y="4525963"/>
          <p14:tracePt t="193780" x="1833563" y="4525963"/>
          <p14:tracePt t="193784" x="1847850" y="4525963"/>
          <p14:tracePt t="193790" x="1862138" y="4525963"/>
          <p14:tracePt t="193810" x="2000250" y="4540250"/>
          <p14:tracePt t="193841" x="2179638" y="4552950"/>
          <p14:tracePt t="193843" x="2359025" y="4567238"/>
          <p14:tracePt t="193847" x="2441575" y="4567238"/>
          <p14:tracePt t="193855" x="2524125" y="4581525"/>
          <p14:tracePt t="193865" x="2579688" y="4581525"/>
          <p14:tracePt t="193870" x="2620963" y="4581525"/>
          <p14:tracePt t="193891" x="2674938" y="4581525"/>
          <p14:tracePt t="193908" x="2716213" y="4581525"/>
          <p14:tracePt t="193923" x="2759075" y="4581525"/>
          <p14:tracePt t="193927" x="2786063" y="4581525"/>
          <p14:tracePt t="193934" x="2800350" y="4581525"/>
          <p14:tracePt t="193944" x="2813050" y="4581525"/>
          <p14:tracePt t="193950" x="2841625" y="4581525"/>
          <p14:tracePt t="193958" x="2868613" y="4581525"/>
          <p14:tracePt t="193966" x="2895600" y="4581525"/>
          <p14:tracePt t="193983" x="2936875" y="4581525"/>
          <p14:tracePt t="194002" x="2965450" y="4581525"/>
          <p14:tracePt t="194016" x="2992438" y="4581525"/>
          <p14:tracePt t="194023" x="3021013" y="4581525"/>
          <p14:tracePt t="194038" x="3033713" y="4581525"/>
          <p14:tracePt t="194046" x="3048000" y="4581525"/>
          <p14:tracePt t="194063" x="3062288" y="4581525"/>
          <p14:tracePt t="194079" x="3074988" y="4581525"/>
          <p14:tracePt t="194089" x="3089275" y="4581525"/>
          <p14:tracePt t="194113" x="3116263" y="4581525"/>
          <p14:tracePt t="194130" x="3144838" y="4581525"/>
          <p14:tracePt t="194144" x="3213100" y="4581525"/>
          <p14:tracePt t="194151" x="3268663" y="4581525"/>
          <p14:tracePt t="194158" x="3309938" y="4567238"/>
          <p14:tracePt t="194167" x="3365500" y="4567238"/>
          <p14:tracePt t="194174" x="3406775" y="4567238"/>
          <p14:tracePt t="194223" x="3530600" y="4552950"/>
          <p14:tracePt t="194226" x="3557588" y="4552950"/>
          <p14:tracePt t="194289" x="3571875" y="4552950"/>
          <p14:tracePt t="194323" x="3586163" y="4552950"/>
          <p14:tracePt t="194326" x="3600450" y="4552950"/>
          <p14:tracePt t="194430" x="3627438" y="4552950"/>
          <p14:tracePt t="194466" x="3641725" y="4552950"/>
          <p14:tracePt t="194471" x="3654425" y="4552950"/>
          <p14:tracePt t="194479" x="3668713" y="4552950"/>
          <p14:tracePt t="194487" x="3683000" y="4552950"/>
          <p14:tracePt t="194494" x="3724275" y="4552950"/>
          <p14:tracePt t="194515" x="3778250" y="4552950"/>
          <p14:tracePt t="194519" x="3806825" y="4552950"/>
          <p14:tracePt t="194526" x="3821113" y="4552950"/>
          <p14:tracePt t="194544" x="3875088" y="4552950"/>
          <p14:tracePt t="194575" x="3944938" y="4552950"/>
          <p14:tracePt t="194583" x="3957638" y="4552950"/>
          <p14:tracePt t="194590" x="3971925" y="4552950"/>
          <p14:tracePt t="194610" x="4013200" y="4552950"/>
          <p14:tracePt t="194616" x="4041775" y="4552950"/>
          <p14:tracePt t="194623" x="4068763" y="4552950"/>
          <p14:tracePt t="194640" x="4151313" y="4552950"/>
          <p14:tracePt t="194671" x="4344988" y="4567238"/>
          <p14:tracePt t="194672" x="4398963" y="4567238"/>
          <p14:tracePt t="194679" x="4454525" y="4567238"/>
          <p14:tracePt t="194686" x="4495800" y="4567238"/>
          <p14:tracePt t="194707" x="4578350" y="4567238"/>
          <p14:tracePt t="194711" x="4592638" y="4567238"/>
          <p14:tracePt t="194719" x="4619625" y="4567238"/>
          <p14:tracePt t="194735" x="4648200" y="4567238"/>
          <p14:tracePt t="194767" x="4730750" y="4567238"/>
          <p14:tracePt t="194775" x="4745038" y="4567238"/>
          <p14:tracePt t="194782" x="4786313" y="4567238"/>
          <p14:tracePt t="194802" x="4840288" y="4567238"/>
          <p14:tracePt t="194809" x="4868863" y="4552950"/>
          <p14:tracePt t="194815" x="4895850" y="4540250"/>
          <p14:tracePt t="194831" x="4910138" y="4540250"/>
          <p14:tracePt t="194861" x="4924425" y="4540250"/>
          <p14:tracePt t="194864" x="4937125" y="4540250"/>
          <p14:tracePt t="194879" x="4951413" y="4540250"/>
          <p14:tracePt t="194901" x="4978400" y="4540250"/>
          <p14:tracePt t="194911" x="5006975" y="4540250"/>
          <p14:tracePt t="194927" x="5019675" y="4540250"/>
          <p14:tracePt t="194935" x="5033963" y="4540250"/>
          <p14:tracePt t="195030" x="5048250" y="4540250"/>
          <p14:tracePt t="195050" x="5075238" y="4540250"/>
          <p14:tracePt t="195054" x="5089525" y="4540250"/>
          <p14:tracePt t="195062" x="5102225" y="4540250"/>
          <p14:tracePt t="195078" x="5130800" y="4540250"/>
          <p14:tracePt t="195113" x="5145088" y="4540250"/>
          <p14:tracePt t="195127" x="5157788" y="4540250"/>
          <p14:tracePt t="195143" x="5186363" y="4540250"/>
          <p14:tracePt t="195151" x="5199063" y="4540250"/>
          <p14:tracePt t="195176" x="5268913" y="4540250"/>
          <p14:tracePt t="195207" x="5310188" y="4540250"/>
          <p14:tracePt t="195375" x="5295900" y="4540250"/>
          <p14:tracePt t="195392" x="5268913" y="4540250"/>
          <p14:tracePt t="195400" x="5240338" y="4540250"/>
          <p14:tracePt t="195418" x="5157788" y="4540250"/>
          <p14:tracePt t="195423" x="5075238" y="4552950"/>
          <p14:tracePt t="195433" x="4992688" y="4581525"/>
          <p14:tracePt t="195439" x="4924425" y="4594225"/>
          <p14:tracePt t="195457" x="4745038" y="4622800"/>
          <p14:tracePt t="195476" x="4537075" y="4622800"/>
          <p14:tracePt t="195491" x="4275138" y="4649788"/>
          <p14:tracePt t="195495" x="4165600" y="4649788"/>
          <p14:tracePt t="195503" x="4041775" y="4649788"/>
          <p14:tracePt t="195512" x="3862388" y="4649788"/>
          <p14:tracePt t="195518" x="3683000" y="4649788"/>
          <p14:tracePt t="195537" x="3351213" y="4649788"/>
          <p14:tracePt t="195556" x="3074988" y="4649788"/>
          <p14:tracePt t="195569" x="2827338" y="4664075"/>
          <p14:tracePt t="195576" x="2744788" y="4664075"/>
          <p14:tracePt t="195582" x="2647950" y="4664075"/>
          <p14:tracePt t="195592" x="2592388" y="4664075"/>
          <p14:tracePt t="195598" x="2538413" y="4664075"/>
          <p14:tracePt t="195618" x="2495550" y="4664075"/>
          <p14:tracePt t="195687" x="2468563" y="4678363"/>
          <p14:tracePt t="195694" x="2454275" y="4678363"/>
          <p14:tracePt t="195714" x="2441575" y="4678363"/>
          <p14:tracePt t="195732" x="2441575" y="4691063"/>
          <p14:tracePt t="195747" x="2413000" y="4691063"/>
          <p14:tracePt t="195751" x="2400300" y="4691063"/>
          <p14:tracePt t="195758" x="2386013" y="4705350"/>
          <p14:tracePt t="195768" x="2371725" y="4705350"/>
          <p14:tracePt t="195795" x="2303463" y="4719638"/>
          <p14:tracePt t="195812" x="2233613" y="4746625"/>
          <p14:tracePt t="195827" x="2192338" y="4746625"/>
          <p14:tracePt t="195830" x="2179638" y="4760913"/>
          <p14:tracePt t="196361" x="2179638" y="4773613"/>
          <p14:tracePt t="196920" x="2206625" y="4773613"/>
          <p14:tracePt t="196936" x="2220913" y="4773613"/>
          <p14:tracePt t="196960" x="2247900" y="4760913"/>
          <p14:tracePt t="196981" x="2274888" y="4760913"/>
          <p14:tracePt t="196983" x="2289175" y="4760913"/>
          <p14:tracePt t="196991" x="2303463" y="4746625"/>
          <p14:tracePt t="197009" x="2330450" y="4732338"/>
          <p14:tracePt t="197016" x="2344738" y="4732338"/>
          <p14:tracePt t="197035" x="2386013" y="4719638"/>
          <p14:tracePt t="197068" x="2400300" y="4719638"/>
          <p14:tracePt t="197132" x="2413000" y="4719638"/>
          <p14:tracePt t="197135" x="2427288" y="4719638"/>
          <p14:tracePt t="197151" x="2441575" y="4719638"/>
          <p14:tracePt t="197213" x="2454275" y="4719638"/>
          <p14:tracePt t="197216" x="2468563" y="4719638"/>
          <p14:tracePt t="197223" x="2482850" y="4719638"/>
          <p14:tracePt t="197248" x="2509838" y="4719638"/>
          <p14:tracePt t="197249" x="2538413" y="4719638"/>
          <p14:tracePt t="197254" x="2551113" y="4719638"/>
          <p14:tracePt t="197274" x="2592388" y="4719638"/>
          <p14:tracePt t="197278" x="2620963" y="4719638"/>
          <p14:tracePt t="197311" x="2633663" y="4719638"/>
          <p14:tracePt t="197318" x="2647950" y="4719638"/>
          <p14:tracePt t="197342" x="2674938" y="4732338"/>
          <p14:tracePt t="197350" x="2689225" y="4746625"/>
          <p14:tracePt t="197358" x="2703513" y="4746625"/>
          <p14:tracePt t="197366" x="2716213" y="4746625"/>
          <p14:tracePt t="197389" x="2744788" y="4746625"/>
          <p14:tracePt t="197398" x="2759075" y="4760913"/>
          <p14:tracePt t="197418" x="2800350" y="4760913"/>
          <p14:tracePt t="197464" x="2827338" y="4760913"/>
          <p14:tracePt t="197494" x="2841625" y="4760913"/>
          <p14:tracePt t="197518" x="2854325" y="4760913"/>
          <p14:tracePt t="197526" x="2868613" y="4760913"/>
          <p14:tracePt t="197576" x="2895600" y="4760913"/>
          <p14:tracePt t="197610" x="2909888" y="4760913"/>
          <p14:tracePt t="197615" x="2924175" y="4760913"/>
          <p14:tracePt t="197622" x="2936875" y="4760913"/>
          <p14:tracePt t="197646" x="2951163" y="4760913"/>
          <p14:tracePt t="197654" x="2965450" y="4760913"/>
          <p14:tracePt t="197690" x="2992438" y="4760913"/>
          <p14:tracePt t="197711" x="3006725" y="4760913"/>
          <p14:tracePt t="197734" x="3021013" y="4760913"/>
          <p14:tracePt t="197751" x="3033713" y="4760913"/>
          <p14:tracePt t="197775" x="3048000" y="4760913"/>
          <p14:tracePt t="197822" x="3062288" y="4760913"/>
          <p14:tracePt t="197863" x="3074988" y="4760913"/>
          <p14:tracePt t="197892" x="3089275" y="4760913"/>
          <p14:tracePt t="197894" x="3116263" y="4760913"/>
          <p14:tracePt t="197902" x="3130550" y="4760913"/>
          <p14:tracePt t="197910" x="3144838" y="4760913"/>
          <p14:tracePt t="197929" x="3171825" y="4760913"/>
          <p14:tracePt t="197934" x="3200400" y="4760913"/>
          <p14:tracePt t="197963" x="3213100" y="4760913"/>
          <p14:tracePt t="197967" x="3227388" y="4760913"/>
          <p14:tracePt t="197989" x="3241675" y="4760913"/>
          <p14:tracePt t="198017" x="3268663" y="4760913"/>
          <p14:tracePt t="198040" x="3282950" y="4760913"/>
          <p14:tracePt t="198046" x="3295650" y="4760913"/>
          <p14:tracePt t="198064" x="3309938" y="4760913"/>
          <p14:tracePt t="198135" x="3324225" y="4760913"/>
          <p14:tracePt t="198178" x="3336925" y="4760913"/>
          <p14:tracePt t="198191" x="3365500" y="4760913"/>
          <p14:tracePt t="198212" x="3379788" y="4760913"/>
          <p14:tracePt t="198216" x="3392488" y="4760913"/>
          <p14:tracePt t="198223" x="3406775" y="4760913"/>
          <p14:tracePt t="198243" x="3421063" y="4760913"/>
          <p14:tracePt t="198352" x="3433763" y="4760913"/>
          <p14:tracePt t="198368" x="3448050" y="4760913"/>
          <p14:tracePt t="198393" x="3489325" y="4760913"/>
          <p14:tracePt t="198399" x="3503613" y="4760913"/>
          <p14:tracePt t="198406" x="3516313" y="4760913"/>
          <p14:tracePt t="198414" x="3530600" y="4760913"/>
          <p14:tracePt t="198435" x="3571875" y="4773613"/>
          <p14:tracePt t="198439" x="3586163" y="4787900"/>
          <p14:tracePt t="198446" x="3600450" y="4787900"/>
          <p14:tracePt t="198502" x="3613150" y="4787900"/>
          <p14:tracePt t="198529" x="3627438" y="4787900"/>
          <p14:tracePt t="198534" x="3641725" y="4787900"/>
          <p14:tracePt t="198562" x="3654425" y="4787900"/>
          <p14:tracePt t="198574" x="3668713" y="4787900"/>
          <p14:tracePt t="198710" x="3695700" y="4787900"/>
          <p14:tracePt t="198733" x="3709988" y="4787900"/>
          <p14:tracePt t="198736" x="3724275" y="4787900"/>
          <p14:tracePt t="198743" x="3736975" y="4787900"/>
          <p14:tracePt t="198767" x="3765550" y="4787900"/>
          <p14:tracePt t="198775" x="3792538" y="4787900"/>
          <p14:tracePt t="198811" x="3806825" y="4787900"/>
          <p14:tracePt t="198827" x="3821113" y="4787900"/>
          <p14:tracePt t="198838" x="3833813" y="4787900"/>
          <p14:tracePt t="198854" x="3848100" y="4787900"/>
          <p14:tracePt t="198872" x="3862388" y="4787900"/>
          <p14:tracePt t="198889" x="3875088" y="4787900"/>
          <p14:tracePt t="198906" x="3889375" y="4787900"/>
          <p14:tracePt t="198942" x="3916363" y="4787900"/>
          <p14:tracePt t="199001" x="3930650" y="4787900"/>
          <p14:tracePt t="199007" x="3944938" y="4787900"/>
          <p14:tracePt t="199014" x="3957638" y="4787900"/>
          <p14:tracePt t="199037" x="3986213" y="4787900"/>
          <p14:tracePt t="199046" x="4013200" y="4787900"/>
          <p14:tracePt t="199061" x="4027488" y="4773613"/>
          <p14:tracePt t="199092" x="4068763" y="4760913"/>
          <p14:tracePt t="199095" x="4083050" y="4760913"/>
          <p14:tracePt t="199111" x="4095750" y="4760913"/>
          <p14:tracePt t="199130" x="4124325" y="4746625"/>
          <p14:tracePt t="199135" x="4137025" y="4746625"/>
          <p14:tracePt t="199163" x="4165600" y="4746625"/>
          <p14:tracePt t="199207" x="4178300" y="4746625"/>
          <p14:tracePt t="199271" x="4192588" y="4746625"/>
          <p14:tracePt t="199311" x="4206875" y="4732338"/>
          <p14:tracePt t="199358" x="4219575" y="4732338"/>
          <p14:tracePt t="199390" x="4233863" y="4732338"/>
          <p14:tracePt t="199399" x="4248150" y="4732338"/>
          <p14:tracePt t="199431" x="4262438" y="4732338"/>
          <p14:tracePt t="199476" x="4289425" y="4732338"/>
          <p14:tracePt t="199510" x="4303713" y="4732338"/>
          <p14:tracePt t="199526" x="4316413" y="4732338"/>
          <p14:tracePt t="199559" x="4330700" y="4732338"/>
          <p14:tracePt t="199566" x="4344988" y="4732338"/>
          <p14:tracePt t="199591" x="4371975" y="4732338"/>
          <p14:tracePt t="199592" x="4386263" y="4732338"/>
          <p14:tracePt t="199619" x="4398963" y="4732338"/>
          <p14:tracePt t="199651" x="4413250" y="4732338"/>
          <p14:tracePt t="199654" x="4427538" y="4732338"/>
          <p14:tracePt t="199684" x="4440238" y="4732338"/>
          <p14:tracePt t="199687" x="4454525" y="4732338"/>
          <p14:tracePt t="199694" x="4468813" y="4732338"/>
          <p14:tracePt t="199702" x="4483100" y="4732338"/>
          <p14:tracePt t="199730" x="4510088" y="4732338"/>
          <p14:tracePt t="199734" x="4524375" y="4732338"/>
          <p14:tracePt t="199742" x="4537075" y="4732338"/>
          <p14:tracePt t="199759" x="4578350" y="4732338"/>
          <p14:tracePt t="199790" x="4606925" y="4732338"/>
          <p14:tracePt t="199793" x="4633913" y="4732338"/>
          <p14:tracePt t="199806" x="4648200" y="4732338"/>
          <p14:tracePt t="199828" x="4786313" y="4732338"/>
          <p14:tracePt t="199831" x="4813300" y="4732338"/>
          <p14:tracePt t="199838" x="4827588" y="4732338"/>
          <p14:tracePt t="199856" x="4868863" y="4732338"/>
          <p14:tracePt t="199886" x="4881563" y="4732338"/>
          <p14:tracePt t="200112" x="4910138" y="4732338"/>
          <p14:tracePt t="200155" x="4937125" y="4732338"/>
          <p14:tracePt t="200159" x="4951413" y="4746625"/>
          <p14:tracePt t="200167" x="4965700" y="4746625"/>
          <p14:tracePt t="200175" x="4978400" y="4746625"/>
          <p14:tracePt t="200193" x="5006975" y="4746625"/>
          <p14:tracePt t="200199" x="5060950" y="4746625"/>
          <p14:tracePt t="200206" x="5172075" y="4760913"/>
          <p14:tracePt t="200224" x="5268913" y="4787900"/>
          <p14:tracePt t="200242" x="5322888" y="4787900"/>
          <p14:tracePt t="200246" x="5337175" y="4787900"/>
          <p14:tracePt t="200254" x="5351463" y="4787900"/>
          <p14:tracePt t="200392" x="5351463" y="4802188"/>
          <p14:tracePt t="200463" x="5337175" y="4816475"/>
          <p14:tracePt t="200511" x="5322888" y="4816475"/>
          <p14:tracePt t="200556" x="5310188" y="4816475"/>
          <p14:tracePt t="200575" x="5295900" y="4829175"/>
          <p14:tracePt t="200618" x="5281613" y="4829175"/>
          <p14:tracePt t="200654" x="5254625" y="4829175"/>
          <p14:tracePt t="200685" x="5240338" y="4829175"/>
          <p14:tracePt t="200687" x="5227638" y="4829175"/>
          <p14:tracePt t="200694" x="5213350" y="4829175"/>
          <p14:tracePt t="200702" x="5199063" y="4829175"/>
          <p14:tracePt t="200710" x="5186363" y="4829175"/>
          <p14:tracePt t="200733" x="5157788" y="4829175"/>
          <p14:tracePt t="200735" x="5145088" y="4829175"/>
          <p14:tracePt t="200742" x="5116513" y="4816475"/>
          <p14:tracePt t="200763" x="5048250" y="4802188"/>
          <p14:tracePt t="200780" x="4965700" y="4787900"/>
          <p14:tracePt t="200783" x="4910138" y="4773613"/>
          <p14:tracePt t="200790" x="4868863" y="4760913"/>
          <p14:tracePt t="200811" x="4745038" y="4719638"/>
          <p14:tracePt t="200827" x="4633913" y="4719638"/>
          <p14:tracePt t="200832" x="4565650" y="4705350"/>
          <p14:tracePt t="200838" x="4495800" y="4691063"/>
          <p14:tracePt t="200856" x="4371975" y="4664075"/>
          <p14:tracePt t="200874" x="4289425" y="4664075"/>
          <p14:tracePt t="200889" x="4219575" y="4664075"/>
          <p14:tracePt t="200895" x="4178300" y="4664075"/>
          <p14:tracePt t="200902" x="4137025" y="4664075"/>
          <p14:tracePt t="200911" x="4110038" y="4664075"/>
          <p14:tracePt t="200918" x="4068763" y="4664075"/>
          <p14:tracePt t="200939" x="3998913" y="4664075"/>
          <p14:tracePt t="200959" x="3821113" y="4678363"/>
          <p14:tracePt t="200966" x="3751263" y="4705350"/>
          <p14:tracePt t="200975" x="3695700" y="4705350"/>
          <p14:tracePt t="200982" x="3641725" y="4705350"/>
          <p14:tracePt t="201000" x="3544888" y="4705350"/>
          <p14:tracePt t="201017" x="3462338" y="4705350"/>
          <p14:tracePt t="201032" x="3379788" y="4705350"/>
          <p14:tracePt t="201039" x="3351213" y="4705350"/>
          <p14:tracePt t="201046" x="3324225" y="4705350"/>
          <p14:tracePt t="201054" x="3282950" y="4705350"/>
          <p14:tracePt t="201062" x="3241675" y="4705350"/>
          <p14:tracePt t="201080" x="3144838" y="4705350"/>
          <p14:tracePt t="201096" x="3021013" y="4705350"/>
          <p14:tracePt t="201104" x="2965450" y="4705350"/>
          <p14:tracePt t="201110" x="2868613" y="4705350"/>
          <p14:tracePt t="201128" x="2592388" y="4705350"/>
          <p14:tracePt t="201145" x="2359025" y="4705350"/>
          <p14:tracePt t="201160" x="2179638" y="4705350"/>
          <p14:tracePt t="201167" x="2109788" y="4705350"/>
          <p14:tracePt t="201174" x="2054225" y="4705350"/>
          <p14:tracePt t="201182" x="2012950" y="4705350"/>
          <p14:tracePt t="201190" x="1985963" y="4705350"/>
          <p14:tracePt t="201208" x="1944688" y="4705350"/>
          <p14:tracePt t="201224" x="1930400" y="4719638"/>
          <p14:tracePt t="201239" x="1917700" y="4732338"/>
          <p14:tracePt t="201247" x="1903413" y="4732338"/>
          <p14:tracePt t="201254" x="1889125" y="4732338"/>
          <p14:tracePt t="201262" x="1862138" y="4746625"/>
          <p14:tracePt t="201270" x="1820863" y="4760913"/>
          <p14:tracePt t="201279" x="1779588" y="4760913"/>
          <p14:tracePt t="201286" x="1738313" y="4760913"/>
          <p14:tracePt t="201301" x="1682750" y="4773613"/>
          <p14:tracePt t="201305" x="1627188" y="4787900"/>
          <p14:tracePt t="201310" x="1585913" y="4787900"/>
          <p14:tracePt t="201332" x="1489075" y="4787900"/>
          <p14:tracePt t="201335" x="1420813" y="4787900"/>
          <p14:tracePt t="201342" x="1365250" y="4787900"/>
          <p14:tracePt t="201363" x="1268413" y="4787900"/>
          <p14:tracePt t="201367" x="1241425" y="4787900"/>
          <p14:tracePt t="201374" x="1214438" y="4787900"/>
          <p14:tracePt t="201394" x="1144588" y="4787900"/>
          <p14:tracePt t="201424" x="1103313" y="4787900"/>
          <p14:tracePt t="201427" x="1062038" y="4787900"/>
          <p14:tracePt t="201431" x="1047750" y="4787900"/>
          <p14:tracePt t="201438" x="1020763" y="4787900"/>
          <p14:tracePt t="201447" x="993775" y="4787900"/>
          <p14:tracePt t="201454" x="965200" y="4787900"/>
          <p14:tracePt t="201462" x="938213" y="4787900"/>
          <p14:tracePt t="201470" x="909638" y="4787900"/>
          <p14:tracePt t="201486" x="868363" y="4787900"/>
          <p14:tracePt t="201490" x="827088" y="4787900"/>
          <p14:tracePt t="201494" x="800100" y="4787900"/>
          <p14:tracePt t="201502" x="785813" y="4787900"/>
          <p14:tracePt t="201518" x="773113" y="4787900"/>
          <p14:tracePt t="201547" x="744538" y="4773613"/>
          <p14:tracePt t="201584" x="730250" y="4773613"/>
          <p14:tracePt t="201591" x="717550" y="4773613"/>
          <p14:tracePt t="201598" x="703263" y="4773613"/>
          <p14:tracePt t="201613" x="676275" y="4773613"/>
          <p14:tracePt t="201631" x="552450" y="4773613"/>
          <p14:tracePt t="201646" x="509588" y="4773613"/>
          <p14:tracePt t="201648" x="482600" y="4773613"/>
          <p14:tracePt t="201654" x="441325" y="4773613"/>
          <p14:tracePt t="201662" x="414338" y="4773613"/>
          <p14:tracePt t="201670" x="400050" y="4773613"/>
          <p14:tracePt t="201678" x="373063" y="4773613"/>
          <p14:tracePt t="201692" x="358775" y="4773613"/>
          <p14:tracePt t="201847" x="344488" y="4773613"/>
          <p14:tracePt t="201887" x="344488" y="4746625"/>
          <p14:tracePt t="201903" x="344488" y="4732338"/>
          <p14:tracePt t="201921" x="344488" y="4705350"/>
          <p14:tracePt t="201927" x="344488" y="4691063"/>
          <p14:tracePt t="201935" x="344488" y="4678363"/>
          <p14:tracePt t="201943" x="344488" y="4664075"/>
          <p14:tracePt t="201964" x="344488" y="4637088"/>
          <p14:tracePt t="201980" x="344488" y="4594225"/>
          <p14:tracePt t="201985" x="344488" y="4540250"/>
          <p14:tracePt t="201990" x="344488" y="4525963"/>
          <p14:tracePt t="201999" x="344488" y="4484688"/>
          <p14:tracePt t="202006" x="344488" y="4457700"/>
          <p14:tracePt t="202015" x="344488" y="4443413"/>
          <p14:tracePt t="202022" x="344488" y="4429125"/>
          <p14:tracePt t="202043" x="344488" y="4387850"/>
          <p14:tracePt t="202061" x="344488" y="4360863"/>
          <p14:tracePt t="202064" x="344488" y="4346575"/>
          <p14:tracePt t="202090" x="358775" y="4319588"/>
          <p14:tracePt t="202109" x="358775" y="4305300"/>
          <p14:tracePt t="202248" x="358775" y="4291013"/>
          <p14:tracePt t="202295" x="358775" y="4305300"/>
          <p14:tracePt t="202303" x="344488" y="4319588"/>
          <p14:tracePt t="202332" x="344488" y="4346575"/>
          <p14:tracePt t="202342" x="344488" y="4360863"/>
          <p14:tracePt t="202377" x="344488" y="4373563"/>
          <p14:tracePt t="202551" x="344488" y="4387850"/>
          <p14:tracePt t="202560" x="331788" y="4402138"/>
          <p14:tracePt t="202593" x="317500" y="4429125"/>
          <p14:tracePt t="202599" x="303213" y="4443413"/>
          <p14:tracePt t="202880" x="303213" y="4429125"/>
          <p14:tracePt t="202896" x="303213" y="4414838"/>
          <p14:tracePt t="202941" x="303213" y="4387850"/>
          <p14:tracePt t="203014" x="276225" y="4387850"/>
          <p14:tracePt t="203030" x="276225" y="4402138"/>
          <p14:tracePt t="203050" x="261938" y="4414838"/>
          <p14:tracePt t="203084" x="261938" y="4443413"/>
          <p14:tracePt t="204543" x="261938" y="4457700"/>
          <p14:tracePt t="204552" x="247650" y="4457700"/>
          <p14:tracePt t="204560" x="247650" y="4470400"/>
          <p14:tracePt t="204567" x="234950" y="4470400"/>
          <p14:tracePt t="204595" x="234950" y="4498975"/>
          <p14:tracePt t="204635" x="220663" y="4498975"/>
          <p14:tracePt t="207927" x="206375" y="4525963"/>
          <p14:tracePt t="208151" x="220663" y="4525963"/>
          <p14:tracePt t="208159" x="234950" y="4525963"/>
          <p14:tracePt t="208167" x="247650" y="4525963"/>
          <p14:tracePt t="208191" x="276225" y="4525963"/>
          <p14:tracePt t="208198" x="303213" y="4511675"/>
          <p14:tracePt t="208213" x="317500" y="4498975"/>
          <p14:tracePt t="208232" x="373063" y="4484688"/>
          <p14:tracePt t="208238" x="385763" y="4470400"/>
          <p14:tracePt t="208246" x="414338" y="4470400"/>
          <p14:tracePt t="208254" x="427038" y="4470400"/>
          <p14:tracePt t="208262" x="441325" y="4470400"/>
          <p14:tracePt t="208415" x="455613" y="4470400"/>
          <p14:tracePt t="208437" x="468313" y="4470400"/>
          <p14:tracePt t="208440" x="496888" y="4457700"/>
          <p14:tracePt t="208448" x="496888" y="4443413"/>
          <p14:tracePt t="208469" x="523875" y="4443413"/>
          <p14:tracePt t="209127" x="496888" y="4443413"/>
          <p14:tracePt t="209161" x="482600" y="4457700"/>
          <p14:tracePt t="209167" x="468313" y="4457700"/>
          <p14:tracePt t="209194" x="455613" y="4470400"/>
          <p14:tracePt t="209198" x="441325" y="4470400"/>
          <p14:tracePt t="209222" x="441325" y="4498975"/>
          <p14:tracePt t="209240" x="427038" y="4498975"/>
          <p14:tracePt t="209247" x="414338" y="4525963"/>
          <p14:tracePt t="209287" x="385763" y="4567238"/>
          <p14:tracePt t="209315" x="373063" y="4581525"/>
          <p14:tracePt t="209334" x="358775" y="4594225"/>
          <p14:tracePt t="209364" x="344488" y="4608513"/>
          <p14:tracePt t="209394" x="344488" y="4637088"/>
          <p14:tracePt t="209399" x="331788" y="4637088"/>
          <p14:tracePt t="209407" x="331788" y="4664075"/>
          <p14:tracePt t="209422" x="317500" y="4664075"/>
          <p14:tracePt t="209460" x="303213" y="4678363"/>
          <p14:tracePt t="209463" x="303213" y="4705350"/>
          <p14:tracePt t="209483" x="288925" y="4705350"/>
          <p14:tracePt t="209509" x="288925" y="4719638"/>
          <p14:tracePt t="210160" x="288925" y="4732338"/>
          <p14:tracePt t="210168" x="276225" y="4746625"/>
          <p14:tracePt t="210176" x="261938" y="4760913"/>
          <p14:tracePt t="210205" x="261938" y="4816475"/>
          <p14:tracePt t="210207" x="261938" y="4843463"/>
          <p14:tracePt t="210226" x="261938" y="4899025"/>
          <p14:tracePt t="210244" x="261938" y="4953000"/>
          <p14:tracePt t="210248" x="261938" y="4995863"/>
          <p14:tracePt t="210254" x="261938" y="5008563"/>
          <p14:tracePt t="210270" x="261938" y="5037138"/>
          <p14:tracePt t="210288" x="261938" y="5064125"/>
          <p14:tracePt t="210305" x="261938" y="5119688"/>
          <p14:tracePt t="210319" x="261938" y="5146675"/>
          <p14:tracePt t="210327" x="261938" y="5175250"/>
          <p14:tracePt t="210334" x="261938" y="5202238"/>
          <p14:tracePt t="210342" x="261938" y="5243513"/>
          <p14:tracePt t="210350" x="261938" y="5270500"/>
          <p14:tracePt t="210368" x="288925" y="5326063"/>
          <p14:tracePt t="210385" x="317500" y="5381625"/>
          <p14:tracePt t="210390" x="331788" y="5395913"/>
          <p14:tracePt t="210398" x="358775" y="5422900"/>
          <p14:tracePt t="210407" x="385763" y="5449888"/>
          <p14:tracePt t="210414" x="385763" y="5464175"/>
          <p14:tracePt t="210422" x="441325" y="5505450"/>
          <p14:tracePt t="210442" x="468313" y="5534025"/>
          <p14:tracePt t="210445" x="538163" y="5588000"/>
          <p14:tracePt t="210448" x="620713" y="5643563"/>
          <p14:tracePt t="210455" x="717550" y="5699125"/>
          <p14:tracePt t="210475" x="950913" y="5781675"/>
          <p14:tracePt t="210493" x="1214438" y="5878513"/>
          <p14:tracePt t="210495" x="1338263" y="5905500"/>
          <p14:tracePt t="210502" x="1489075" y="5946775"/>
          <p14:tracePt t="210514" x="1627188" y="5975350"/>
          <p14:tracePt t="210519" x="1779588" y="6002338"/>
          <p14:tracePt t="210538" x="1971675" y="6016625"/>
          <p14:tracePt t="210554" x="2151063" y="6016625"/>
          <p14:tracePt t="210559" x="2206625" y="6016625"/>
          <p14:tracePt t="210566" x="2247900" y="6016625"/>
          <p14:tracePt t="210578" x="2317750" y="6016625"/>
          <p14:tracePt t="210582" x="2344738" y="6016625"/>
          <p14:tracePt t="210604" x="2413000" y="6016625"/>
          <p14:tracePt t="210621" x="2495550" y="6016625"/>
          <p14:tracePt t="210634" x="2579688" y="6016625"/>
          <p14:tracePt t="210639" x="2633663" y="6016625"/>
          <p14:tracePt t="210646" x="2674938" y="6016625"/>
          <p14:tracePt t="210657" x="2716213" y="6016625"/>
          <p14:tracePt t="210662" x="2759075" y="6029325"/>
          <p14:tracePt t="210684" x="2827338" y="6057900"/>
          <p14:tracePt t="210702" x="2895600" y="6057900"/>
          <p14:tracePt t="210716" x="2924175" y="6084888"/>
          <p14:tracePt t="210719" x="2951163" y="6084888"/>
          <p14:tracePt t="210727" x="3006725" y="6084888"/>
          <p14:tracePt t="210737" x="3062288" y="6113463"/>
          <p14:tracePt t="210742" x="3103563" y="6126163"/>
          <p14:tracePt t="210764" x="3227388" y="6167438"/>
          <p14:tracePt t="210781" x="3379788" y="6181725"/>
          <p14:tracePt t="210796" x="3475038" y="6181725"/>
          <p14:tracePt t="210799" x="3530600" y="6181725"/>
          <p14:tracePt t="210806" x="3586163" y="6181725"/>
          <p14:tracePt t="210817" x="3627438" y="6181725"/>
          <p14:tracePt t="210822" x="3695700" y="6181725"/>
          <p14:tracePt t="210844" x="3792538" y="6181725"/>
          <p14:tracePt t="210861" x="3957638" y="6181725"/>
          <p14:tracePt t="210876" x="4151313" y="6208713"/>
          <p14:tracePt t="210878" x="4248150" y="6223000"/>
          <p14:tracePt t="210886" x="4357688" y="6237288"/>
          <p14:tracePt t="210897" x="4454525" y="6251575"/>
          <p14:tracePt t="210902" x="4551363" y="6264275"/>
          <p14:tracePt t="210924" x="4716463" y="6264275"/>
          <p14:tracePt t="210943" x="4813300" y="6264275"/>
          <p14:tracePt t="210952" x="4840288" y="6264275"/>
          <p14:tracePt t="211014" x="4854575" y="6264275"/>
          <p14:tracePt t="211024" x="4868863" y="6264275"/>
          <p14:tracePt t="211041" x="4910138" y="6264275"/>
          <p14:tracePt t="211071" x="4951413" y="6264275"/>
          <p14:tracePt t="211115" x="4965700" y="6264275"/>
          <p14:tracePt t="211132" x="4992688" y="6264275"/>
          <p14:tracePt t="211142" x="5006975" y="6264275"/>
          <p14:tracePt t="211166" x="5033963" y="6264275"/>
          <p14:tracePt t="211174" x="5033963" y="6251575"/>
          <p14:tracePt t="211193" x="5048250" y="6251575"/>
          <p14:tracePt t="211238" x="5048250" y="6237288"/>
          <p14:tracePt t="211261" x="5075238" y="6237288"/>
          <p14:tracePt t="211289" x="5089525" y="6208713"/>
          <p14:tracePt t="211312" x="5102225" y="6208713"/>
          <p14:tracePt t="211336" x="5102225" y="6181725"/>
          <p14:tracePt t="211355" x="5130800" y="6181725"/>
          <p14:tracePt t="211370" x="5130800" y="6154738"/>
          <p14:tracePt t="211632" x="5130800" y="6140450"/>
          <p14:tracePt t="211640" x="5145088" y="6126163"/>
          <p14:tracePt t="211702" x="5157788" y="6099175"/>
          <p14:tracePt t="211880" x="5157788" y="6084888"/>
          <p14:tracePt t="211919" x="5172075" y="6072188"/>
          <p14:tracePt t="212007" x="5172075" y="6057900"/>
          <p14:tracePt t="212015" x="5157788" y="6057900"/>
          <p14:tracePt t="212053" x="5186363" y="6057900"/>
          <p14:tracePt t="212319" x="5186363" y="6043613"/>
          <p14:tracePt t="212327" x="5199063" y="6043613"/>
          <p14:tracePt t="212944" x="5199063" y="6029325"/>
          <p14:tracePt t="213135" x="5227638" y="6029325"/>
          <p14:tracePt t="213215" x="5240338" y="6029325"/>
          <p14:tracePt t="213241" x="5254625" y="6029325"/>
          <p14:tracePt t="213247" x="5268913" y="6029325"/>
          <p14:tracePt t="213278" x="5295900" y="6029325"/>
          <p14:tracePt t="213310" x="5310188" y="6029325"/>
          <p14:tracePt t="213320" x="5322888" y="6029325"/>
          <p14:tracePt t="213338" x="5351463" y="6029325"/>
          <p14:tracePt t="213343" x="5351463" y="6016625"/>
          <p14:tracePt t="213363" x="5378450" y="6016625"/>
          <p14:tracePt t="213383" x="5407025" y="6002338"/>
          <p14:tracePt t="213414" x="5434013" y="6002338"/>
          <p14:tracePt t="213422" x="5448300" y="5975350"/>
          <p14:tracePt t="213442" x="5475288" y="5975350"/>
          <p14:tracePt t="213459" x="5489575" y="5946775"/>
          <p14:tracePt t="213470" x="5502275" y="5946775"/>
          <p14:tracePt t="213480" x="5516563" y="5946775"/>
          <p14:tracePt t="213486" x="5530850" y="5946775"/>
          <p14:tracePt t="213494" x="5530850" y="5934075"/>
          <p14:tracePt t="213502" x="5543550" y="5934075"/>
          <p14:tracePt t="213520" x="5572125" y="5905500"/>
          <p14:tracePt t="213537" x="5599113" y="5905500"/>
          <p14:tracePt t="213542" x="5613400" y="5892800"/>
          <p14:tracePt t="213550" x="5627688" y="5878513"/>
          <p14:tracePt t="213559" x="5654675" y="5864225"/>
          <p14:tracePt t="213566" x="5710238" y="5837238"/>
          <p14:tracePt t="213574" x="5737225" y="5837238"/>
          <p14:tracePt t="213582" x="5751513" y="5808663"/>
          <p14:tracePt t="213598" x="5778500" y="5808663"/>
          <p14:tracePt t="213615" x="5819775" y="5754688"/>
          <p14:tracePt t="213630" x="5819775" y="5740400"/>
          <p14:tracePt t="213646" x="5819775" y="5726113"/>
          <p14:tracePt t="213654" x="5834063" y="5713413"/>
          <p14:tracePt t="213662" x="5834063" y="5699125"/>
          <p14:tracePt t="213677" x="5834063" y="5684838"/>
          <p14:tracePt t="213695" x="5848350" y="5629275"/>
          <p14:tracePt t="213710" x="5848350" y="5602288"/>
          <p14:tracePt t="213719" x="5848350" y="5588000"/>
          <p14:tracePt t="213759" x="5848350" y="5575300"/>
          <p14:tracePt t="213854" x="5834063" y="5561013"/>
          <p14:tracePt t="213888" x="5834063" y="5546725"/>
          <p14:tracePt t="213902" x="5834063" y="5534025"/>
          <p14:tracePt t="213921" x="5834063" y="5505450"/>
          <p14:tracePt t="213959" x="5834063" y="5464175"/>
          <p14:tracePt t="213990" x="5834063" y="5449888"/>
          <p14:tracePt t="214030" x="5834063" y="5437188"/>
          <p14:tracePt t="214719" x="5834063" y="5449888"/>
          <p14:tracePt t="214728" x="5834063" y="5478463"/>
          <p14:tracePt t="214736" x="5834063" y="5519738"/>
          <p14:tracePt t="214743" x="5834063" y="5546725"/>
          <p14:tracePt t="214785" x="5834063" y="5767388"/>
          <p14:tracePt t="214791" x="5834063" y="5795963"/>
          <p14:tracePt t="214810" x="5834063" y="5849938"/>
          <p14:tracePt t="214829" x="5807075" y="5946775"/>
          <p14:tracePt t="214831" x="5792788" y="5988050"/>
          <p14:tracePt t="214838" x="5764213" y="6029325"/>
          <p14:tracePt t="214858" x="5668963" y="6140450"/>
          <p14:tracePt t="214888" x="5516563" y="6251575"/>
          <p14:tracePt t="214890" x="5365750" y="6361113"/>
          <p14:tracePt t="214895" x="5295900" y="6402388"/>
          <p14:tracePt t="214902" x="5240338" y="6430963"/>
          <p14:tracePt t="214913" x="5157788" y="6457950"/>
          <p14:tracePt t="214918" x="5102225" y="6457950"/>
          <p14:tracePt t="214939" x="5006975" y="6484938"/>
          <p14:tracePt t="214959" x="4951413" y="6513513"/>
          <p14:tracePt t="214966" x="4924425" y="6513513"/>
          <p14:tracePt t="214976" x="4910138" y="6513513"/>
          <p14:tracePt t="214982" x="4881563" y="6513513"/>
          <p14:tracePt t="215001" x="4772025" y="6513513"/>
          <p14:tracePt t="215018" x="4524375" y="6513513"/>
          <p14:tracePt t="215032" x="4248150" y="6499225"/>
          <p14:tracePt t="215039" x="4095750" y="6443663"/>
          <p14:tracePt t="215046" x="3957638" y="6430963"/>
          <p14:tracePt t="215054" x="3806825" y="6416675"/>
          <p14:tracePt t="215062" x="3641725" y="6402388"/>
          <p14:tracePt t="215079" x="3379788" y="6361113"/>
          <p14:tracePt t="215097" x="3186113" y="6334125"/>
          <p14:tracePt t="215103" x="3159125" y="6319838"/>
          <p14:tracePt t="215110" x="3116263" y="6305550"/>
          <p14:tracePt t="215127" x="3089275" y="6305550"/>
          <p14:tracePt t="215130" x="3074988" y="6278563"/>
          <p14:tracePt t="215142" x="3062288" y="6278563"/>
          <p14:tracePt t="215158" x="3033713" y="6278563"/>
          <p14:tracePt t="215175" x="2951163" y="6264275"/>
          <p14:tracePt t="215184" x="2868613" y="6237288"/>
          <p14:tracePt t="215204" x="2744788" y="6223000"/>
          <p14:tracePt t="215207" x="2441575" y="6154738"/>
          <p14:tracePt t="215224" x="2082800" y="6099175"/>
          <p14:tracePt t="215231" x="1903413" y="6099175"/>
          <p14:tracePt t="215251" x="1571625" y="6099175"/>
          <p14:tracePt t="215271" x="1255713" y="6072188"/>
          <p14:tracePt t="215285" x="1185863" y="6072188"/>
          <p14:tracePt t="215287" x="1144588" y="6072188"/>
          <p14:tracePt t="215295" x="1103313" y="6072188"/>
          <p14:tracePt t="215302" x="1062038" y="6072188"/>
          <p14:tracePt t="215310" x="1020763" y="6072188"/>
          <p14:tracePt t="215319" x="993775" y="6072188"/>
          <p14:tracePt t="215326" x="965200" y="6072188"/>
          <p14:tracePt t="215342" x="965200" y="6057900"/>
          <p14:tracePt t="215362" x="950913" y="6043613"/>
          <p14:tracePt t="215380" x="882650" y="6016625"/>
          <p14:tracePt t="215396" x="730250" y="5919788"/>
          <p14:tracePt t="215399" x="676275" y="5892800"/>
          <p14:tracePt t="215407" x="579438" y="5878513"/>
          <p14:tracePt t="215417" x="441325" y="5822950"/>
          <p14:tracePt t="215422" x="373063" y="5795963"/>
          <p14:tracePt t="215442" x="261938" y="5740400"/>
          <p14:tracePt t="215459" x="206375" y="5699125"/>
          <p14:tracePt t="215462" x="193675" y="5684838"/>
          <p14:tracePt t="215526" x="193675" y="5670550"/>
          <p14:tracePt t="215558" x="193675" y="5643563"/>
          <p14:tracePt t="215566" x="193675" y="5629275"/>
          <p14:tracePt t="215592" x="193675" y="5602288"/>
          <p14:tracePt t="215595" x="193675" y="5588000"/>
          <p14:tracePt t="215599" x="193675" y="5546725"/>
          <p14:tracePt t="215606" x="193675" y="5519738"/>
          <p14:tracePt t="215614" x="193675" y="5491163"/>
          <p14:tracePt t="215635" x="193675" y="5422900"/>
          <p14:tracePt t="215639" x="193675" y="5381625"/>
          <p14:tracePt t="215646" x="193675" y="5354638"/>
          <p14:tracePt t="215666" x="193675" y="5270500"/>
          <p14:tracePt t="215695" x="193675" y="5202238"/>
          <p14:tracePt t="215698" x="193675" y="5132388"/>
          <p14:tracePt t="215704" x="193675" y="5091113"/>
          <p14:tracePt t="215710" x="193675" y="5064125"/>
          <p14:tracePt t="215718" x="193675" y="5049838"/>
          <p14:tracePt t="215726" x="193675" y="5022850"/>
          <p14:tracePt t="215747" x="193675" y="4967288"/>
          <p14:tracePt t="215751" x="193675" y="4953000"/>
          <p14:tracePt t="215758" x="193675" y="4940300"/>
          <p14:tracePt t="215776" x="193675" y="4870450"/>
          <p14:tracePt t="215807" x="206375" y="4829175"/>
          <p14:tracePt t="215808" x="220663" y="4829175"/>
          <p14:tracePt t="215814" x="220663" y="4816475"/>
          <p14:tracePt t="215883" x="220663" y="4787900"/>
          <p14:tracePt t="215910" x="234950" y="4773613"/>
          <p14:tracePt t="215942" x="234950" y="4760913"/>
          <p14:tracePt t="215950" x="234950" y="4746625"/>
          <p14:tracePt t="215970" x="247650" y="4719638"/>
          <p14:tracePt t="215974" x="247650" y="4691063"/>
          <p14:tracePt t="215982" x="247650" y="4678363"/>
          <p14:tracePt t="216015" x="261938" y="4622800"/>
          <p14:tracePt t="216022" x="261938" y="4608513"/>
          <p14:tracePt t="216044" x="288925" y="4594225"/>
          <p14:tracePt t="216075" x="288925" y="4581525"/>
          <p14:tracePt t="216182" x="303213" y="4567238"/>
          <p14:tracePt t="216191" x="317500" y="4567238"/>
          <p14:tracePt t="216215" x="317500" y="4552950"/>
          <p14:tracePt t="216237" x="331788" y="4540250"/>
          <p14:tracePt t="216269" x="331788" y="4525963"/>
          <p14:tracePt t="216278" x="344488" y="4525963"/>
          <p14:tracePt t="216431" x="344488" y="4511675"/>
          <p14:tracePt t="216440" x="358775" y="4511675"/>
          <p14:tracePt t="216470" x="385763" y="4511675"/>
          <p14:tracePt t="216479" x="414338" y="4498975"/>
          <p14:tracePt t="216486" x="414338" y="4484688"/>
          <p14:tracePt t="216505" x="427038" y="4484688"/>
          <p14:tracePt t="216511" x="441325" y="4484688"/>
          <p14:tracePt t="216519" x="468313" y="4484688"/>
          <p14:tracePt t="216543" x="482600" y="4484688"/>
          <p14:tracePt t="216606" x="496888" y="4484688"/>
          <p14:tracePt t="216630" x="509588" y="4484688"/>
          <p14:tracePt t="217583" x="523875" y="4470400"/>
          <p14:tracePt t="217591" x="523875" y="4457700"/>
          <p14:tracePt t="217620" x="523875" y="4429125"/>
          <p14:tracePt t="217650" x="523875" y="4402138"/>
          <p14:tracePt t="217699" x="523875" y="4387850"/>
          <p14:tracePt t="220960" x="509588" y="4387850"/>
          <p14:tracePt t="220975" x="482600" y="4402138"/>
          <p14:tracePt t="220995" x="441325" y="4457700"/>
          <p14:tracePt t="220999" x="427038" y="4498975"/>
          <p14:tracePt t="221006" x="414338" y="4511675"/>
          <p14:tracePt t="221029" x="373063" y="4552950"/>
          <p14:tracePt t="221031" x="358775" y="4581525"/>
          <p14:tracePt t="221039" x="344488" y="4608513"/>
          <p14:tracePt t="221057" x="317500" y="4649788"/>
          <p14:tracePt t="221062" x="317500" y="4691063"/>
          <p14:tracePt t="221070" x="303213" y="4732338"/>
          <p14:tracePt t="221088" x="303213" y="4816475"/>
          <p14:tracePt t="221095" x="303213" y="4857750"/>
          <p14:tracePt t="221102" x="303213" y="4899025"/>
          <p14:tracePt t="221119" x="317500" y="4940300"/>
          <p14:tracePt t="221132" x="331788" y="5037138"/>
          <p14:tracePt t="221138" x="385763" y="5187950"/>
          <p14:tracePt t="221142" x="414338" y="5257800"/>
          <p14:tracePt t="221150" x="455613" y="5340350"/>
          <p14:tracePt t="221166" x="496888" y="5422900"/>
          <p14:tracePt t="221184" x="661988" y="5616575"/>
          <p14:tracePt t="221198" x="758825" y="5781675"/>
          <p14:tracePt t="221206" x="827088" y="5849938"/>
          <p14:tracePt t="221214" x="882650" y="5934075"/>
          <p14:tracePt t="221233" x="1089025" y="6084888"/>
          <p14:tracePt t="221239" x="1200150" y="6167438"/>
          <p14:tracePt t="221246" x="1323975" y="6264275"/>
          <p14:tracePt t="221261" x="1462088" y="6361113"/>
          <p14:tracePt t="221280" x="1917700" y="6540500"/>
          <p14:tracePt t="221287" x="2082800" y="6596063"/>
          <p14:tracePt t="221294" x="2247900" y="6637338"/>
          <p14:tracePt t="221310" x="2413000" y="6678613"/>
          <p14:tracePt t="221313" x="2592388" y="6746875"/>
          <p14:tracePt t="221318" x="2759075" y="6761163"/>
          <p14:tracePt t="221339" x="3062288" y="6761163"/>
          <p14:tracePt t="221359" x="3475038" y="6789738"/>
          <p14:tracePt t="221366" x="3600450" y="6789738"/>
          <p14:tracePt t="221391" x="3736975" y="6789738"/>
          <p14:tracePt t="221392" x="3875088" y="6789738"/>
          <p14:tracePt t="221398" x="3998913" y="6775450"/>
          <p14:tracePt t="221406" x="4068763" y="6746875"/>
          <p14:tracePt t="221414" x="4137025" y="6734175"/>
          <p14:tracePt t="221439" x="4289425" y="6664325"/>
          <p14:tracePt t="221446" x="4316413" y="6637338"/>
          <p14:tracePt t="221471" x="4427538" y="6596063"/>
          <p14:tracePt t="221479" x="4454525" y="6554788"/>
          <p14:tracePt t="221486" x="4483100" y="6526213"/>
          <p14:tracePt t="221494" x="4524375" y="6499225"/>
          <p14:tracePt t="221542" x="4757738" y="6457950"/>
          <p14:tracePt t="221551" x="4786313" y="6457950"/>
          <p14:tracePt t="221558" x="4813300" y="6457950"/>
          <p14:tracePt t="221580" x="4881563" y="6457950"/>
          <p14:tracePt t="221583" x="4895850" y="6457950"/>
          <p14:tracePt t="221609" x="4924425" y="6443663"/>
          <p14:tracePt t="221627" x="4937125" y="6430963"/>
          <p14:tracePt t="221656" x="4951413" y="6416675"/>
          <p14:tracePt t="221662" x="4978400" y="6416675"/>
          <p14:tracePt t="221686" x="4978400" y="6402388"/>
          <p14:tracePt t="221694" x="4992688" y="6388100"/>
          <p14:tracePt t="221734" x="5019675" y="6388100"/>
          <p14:tracePt t="221753" x="5060950" y="6375400"/>
          <p14:tracePt t="221758" x="5089525" y="6375400"/>
          <p14:tracePt t="221766" x="5102225" y="6375400"/>
          <p14:tracePt t="221787" x="5157788" y="6361113"/>
          <p14:tracePt t="221791" x="5186363" y="6346825"/>
          <p14:tracePt t="221798" x="5213350" y="6346825"/>
          <p14:tracePt t="221813" x="5227638" y="6334125"/>
          <p14:tracePt t="221831" x="5281613" y="6305550"/>
          <p14:tracePt t="221846" x="5295900" y="6305550"/>
          <p14:tracePt t="221880" x="5310188" y="6292850"/>
          <p14:tracePt t="221897" x="5322888" y="6278563"/>
          <p14:tracePt t="221903" x="5337175" y="6278563"/>
          <p14:tracePt t="221930" x="5365750" y="6264275"/>
          <p14:tracePt t="221942" x="5365750" y="6237288"/>
          <p14:tracePt t="222008" x="5365750" y="6208713"/>
          <p14:tracePt t="222118" x="5378450" y="6181725"/>
          <p14:tracePt t="222135" x="5392738" y="6181725"/>
          <p14:tracePt t="222152" x="5407025" y="6181725"/>
          <p14:tracePt t="222159" x="5448300" y="6181725"/>
          <p14:tracePt t="222167" x="5461000" y="6181725"/>
          <p14:tracePt t="222185" x="5516563" y="6181725"/>
          <p14:tracePt t="222191" x="5530850" y="6181725"/>
          <p14:tracePt t="222211" x="5599113" y="6208713"/>
          <p14:tracePt t="222243" x="5722938" y="6237288"/>
          <p14:tracePt t="222247" x="5751513" y="6251575"/>
          <p14:tracePt t="222255" x="5778500" y="6251575"/>
          <p14:tracePt t="222279" x="5792788" y="6264275"/>
          <p14:tracePt t="222520" x="5792788" y="6251575"/>
          <p14:tracePt t="222559" x="5792788" y="6181725"/>
          <p14:tracePt t="222567" x="5792788" y="6154738"/>
          <p14:tracePt t="222574" x="5792788" y="6140450"/>
          <p14:tracePt t="222597" x="5792788" y="6099175"/>
          <p14:tracePt t="222598" x="5792788" y="6072188"/>
          <p14:tracePt t="222606" x="5792788" y="6057900"/>
          <p14:tracePt t="222629" x="5792788" y="5988050"/>
          <p14:tracePt t="222631" x="5792788" y="5946775"/>
          <p14:tracePt t="222638" x="5792788" y="5892800"/>
          <p14:tracePt t="222661" x="5792788" y="5767388"/>
          <p14:tracePt t="222662" x="5792788" y="5726113"/>
          <p14:tracePt t="222670" x="5807075" y="5657850"/>
          <p14:tracePt t="222678" x="5819775" y="5602288"/>
          <p14:tracePt t="222686" x="5819775" y="5561013"/>
          <p14:tracePt t="222704" x="5819775" y="5464175"/>
          <p14:tracePt t="222710" x="5834063" y="5422900"/>
          <p14:tracePt t="222718" x="5848350" y="5408613"/>
          <p14:tracePt t="222733" x="5861050" y="5381625"/>
          <p14:tracePt t="222751" x="5875338" y="5340350"/>
          <p14:tracePt t="222758" x="5875338" y="5326063"/>
          <p14:tracePt t="222775" x="5889625" y="5299075"/>
          <p14:tracePt t="222794" x="5889625" y="5284788"/>
          <p14:tracePt t="222811" x="5889625" y="5243513"/>
          <p14:tracePt t="222815" x="5889625" y="5229225"/>
          <p14:tracePt t="222824" x="5902325" y="5202238"/>
          <p14:tracePt t="222844" x="5916613" y="5187950"/>
          <p14:tracePt t="222861" x="5916613" y="5132388"/>
          <p14:tracePt t="222876" x="5916613" y="5119688"/>
          <p14:tracePt t="222879" x="5916613" y="5091113"/>
          <p14:tracePt t="222887" x="5930900" y="5078413"/>
          <p14:tracePt t="222896" x="5930900" y="5064125"/>
          <p14:tracePt t="222902" x="5930900" y="5037138"/>
          <p14:tracePt t="222940" x="5930900" y="5022850"/>
          <p14:tracePt t="222942" x="5930900" y="5008563"/>
          <p14:tracePt t="222950" x="5930900" y="4995863"/>
          <p14:tracePt t="222974" x="5930900" y="4981575"/>
          <p14:tracePt t="222982" x="5930900" y="4967288"/>
          <p14:tracePt t="223003" x="5930900" y="4940300"/>
          <p14:tracePt t="223019" x="5930900" y="4926013"/>
          <p14:tracePt t="223024" x="5930900" y="4911725"/>
          <p14:tracePt t="223030" x="5930900" y="4899025"/>
          <p14:tracePt t="223051" x="5930900" y="4857750"/>
          <p14:tracePt t="223068" x="5930900" y="4829175"/>
          <p14:tracePt t="223071" x="5930900" y="4816475"/>
          <p14:tracePt t="223096" x="5930900" y="4787900"/>
          <p14:tracePt t="223102" x="5930900" y="4773613"/>
          <p14:tracePt t="223110" x="5930900" y="4760913"/>
          <p14:tracePt t="223129" x="5930900" y="4719638"/>
          <p14:tracePt t="223146" x="5930900" y="4664075"/>
          <p14:tracePt t="223151" x="5930900" y="4649788"/>
          <p14:tracePt t="223158" x="5930900" y="4608513"/>
          <p14:tracePt t="223176" x="5930900" y="4581525"/>
          <p14:tracePt t="223193" x="5930900" y="4540250"/>
          <p14:tracePt t="223210" x="5930900" y="4511675"/>
          <p14:tracePt t="223216" x="5930900" y="4484688"/>
          <p14:tracePt t="223222" x="5930900" y="4470400"/>
          <p14:tracePt t="223231" x="5930900" y="4457700"/>
          <p14:tracePt t="223238" x="5930900" y="4443413"/>
          <p14:tracePt t="223256" x="5930900" y="4414838"/>
          <p14:tracePt t="223273" x="5930900" y="4387850"/>
          <p14:tracePt t="223289" x="5930900" y="4360863"/>
          <p14:tracePt t="223302" x="5930900" y="4346575"/>
          <p14:tracePt t="223352" x="5930900" y="4332288"/>
          <p14:tracePt t="223369" x="5930900" y="4319588"/>
          <p14:tracePt t="223375" x="5930900" y="4305300"/>
          <p14:tracePt t="223382" x="5930900" y="4291013"/>
          <p14:tracePt t="223416" x="5916613" y="4249738"/>
          <p14:tracePt t="223448" x="5902325" y="4167188"/>
          <p14:tracePt t="223454" x="5902325" y="4152900"/>
          <p14:tracePt t="223462" x="5902325" y="4140200"/>
          <p14:tracePt t="223484" x="5889625" y="4125913"/>
          <p14:tracePt t="224376" x="5875338" y="4111625"/>
          <p14:tracePt t="224422" x="5875338" y="4084638"/>
          <p14:tracePt t="224470" x="5861050" y="4070350"/>
          <p14:tracePt t="228503" x="5848350" y="4070350"/>
          <p14:tracePt t="228511" x="5834063" y="4029075"/>
          <p14:tracePt t="228519" x="5819775" y="4002088"/>
          <p14:tracePt t="228539" x="5792788" y="3946525"/>
          <p14:tracePt t="228544" x="5792788" y="3932238"/>
          <p14:tracePt t="228564" x="5764213" y="3890963"/>
          <p14:tracePt t="228574" x="5764213" y="3876675"/>
          <p14:tracePt t="228760" x="5778500" y="3876675"/>
          <p14:tracePt t="228768" x="5792788" y="3876675"/>
          <p14:tracePt t="228775" x="5834063" y="3876675"/>
          <p14:tracePt t="228801" x="5916613" y="3876675"/>
          <p14:tracePt t="228807" x="5943600" y="3876675"/>
          <p14:tracePt t="228814" x="5957888" y="3876675"/>
          <p14:tracePt t="228840" x="6040438" y="3890963"/>
          <p14:tracePt t="228846" x="6069013" y="3905250"/>
          <p14:tracePt t="228866" x="6122988" y="3919538"/>
          <p14:tracePt t="228884" x="6192838" y="3932238"/>
          <p14:tracePt t="228898" x="6248400" y="3946525"/>
          <p14:tracePt t="228903" x="6275388" y="3973513"/>
          <p14:tracePt t="228910" x="6302375" y="3973513"/>
          <p14:tracePt t="228918" x="6330950" y="3973513"/>
          <p14:tracePt t="228926" x="6357938" y="3987800"/>
          <p14:tracePt t="228935" x="6372225" y="4002088"/>
          <p14:tracePt t="228942" x="6384925" y="4002088"/>
          <p14:tracePt t="228950" x="6413500" y="4002088"/>
          <p14:tracePt t="228977" x="6454775" y="4014788"/>
          <p14:tracePt t="228993" x="6469063" y="4014788"/>
          <p14:tracePt t="228999" x="6481763" y="4014788"/>
          <p14:tracePt t="229006" x="6496050" y="4029075"/>
          <p14:tracePt t="229016" x="6510338" y="4043363"/>
          <p14:tracePt t="229022" x="6523038" y="4043363"/>
          <p14:tracePt t="229041" x="6551613" y="4043363"/>
          <p14:tracePt t="229046" x="6551613" y="4056063"/>
          <p14:tracePt t="229054" x="6564313" y="4056063"/>
          <p14:tracePt t="229070" x="6578600" y="4070350"/>
          <p14:tracePt t="229095" x="6592888" y="4070350"/>
          <p14:tracePt t="229102" x="6605588" y="4070350"/>
          <p14:tracePt t="229118" x="6689725" y="4098925"/>
          <p14:tracePt t="229135" x="6772275" y="4111625"/>
          <p14:tracePt t="229143" x="6799263" y="4125913"/>
          <p14:tracePt t="229165" x="6881813" y="4125913"/>
          <p14:tracePt t="229182" x="6951663" y="4125913"/>
          <p14:tracePt t="229197" x="7019925" y="4125913"/>
          <p14:tracePt t="229198" x="7034213" y="4125913"/>
          <p14:tracePt t="229222" x="7046913" y="4125913"/>
          <p14:tracePt t="229241" x="7075488" y="4125913"/>
          <p14:tracePt t="229260" x="7102475" y="4125913"/>
          <p14:tracePt t="229275" x="7172325" y="4125913"/>
          <p14:tracePt t="229279" x="7226300" y="4125913"/>
          <p14:tracePt t="229286" x="7281863" y="4125913"/>
          <p14:tracePt t="229296" x="7323138" y="4125913"/>
          <p14:tracePt t="229302" x="7405688" y="4140200"/>
          <p14:tracePt t="229321" x="7558088" y="4167188"/>
          <p14:tracePt t="229340" x="7737475" y="4181475"/>
          <p14:tracePt t="229355" x="7929563" y="4194175"/>
          <p14:tracePt t="229359" x="8026400" y="4194175"/>
          <p14:tracePt t="229367" x="8164513" y="4194175"/>
          <p14:tracePt t="229376" x="8288338" y="4194175"/>
          <p14:tracePt t="229382" x="8399463" y="4194175"/>
          <p14:tracePt t="229403" x="8550275" y="4194175"/>
          <p14:tracePt t="229432" x="8675688" y="4194175"/>
          <p14:tracePt t="229435" x="8743950" y="4194175"/>
          <p14:tracePt t="229439" x="8770938" y="4194175"/>
          <p14:tracePt t="229499" x="8785225" y="4194175"/>
          <p14:tracePt t="229510" x="8799513" y="4194175"/>
          <p14:tracePt t="229534" x="8826500" y="4194175"/>
          <p14:tracePt t="229535" x="8882063" y="4208463"/>
          <p14:tracePt t="229542" x="8964613" y="4208463"/>
          <p14:tracePt t="229561" x="9061450" y="4208463"/>
          <p14:tracePt t="229566" x="9117013" y="4208463"/>
          <p14:tracePt t="229574" x="9158288" y="4208463"/>
          <p14:tracePt t="229591" x="9240838" y="4222750"/>
          <p14:tracePt t="229598" x="9267825" y="4222750"/>
          <p14:tracePt t="229606" x="9282113" y="4222750"/>
          <p14:tracePt t="229621" x="9309100" y="4222750"/>
          <p14:tracePt t="229678" x="9323388" y="4235450"/>
          <p14:tracePt t="229699" x="9337675" y="4249738"/>
          <p14:tracePt t="229701" x="9364663" y="4264025"/>
          <p14:tracePt t="229715" x="9405938" y="4278313"/>
          <p14:tracePt t="229731" x="9475788" y="4291013"/>
          <p14:tracePt t="229736" x="9502775" y="4305300"/>
          <p14:tracePt t="229742" x="9517063" y="4319588"/>
          <p14:tracePt t="229751" x="9544050" y="4319588"/>
          <p14:tracePt t="229759" x="9571038" y="4332288"/>
          <p14:tracePt t="229779" x="9599613" y="4332288"/>
          <p14:tracePt t="229798" x="9612313" y="4346575"/>
          <p14:tracePt t="229815" x="9640888" y="4346575"/>
          <p14:tracePt t="229849" x="9653588" y="4346575"/>
          <p14:tracePt t="229854" x="9667875" y="4346575"/>
          <p14:tracePt t="229934" x="9682163" y="4360863"/>
          <p14:tracePt t="229943" x="9682163" y="4373563"/>
          <p14:tracePt t="229964" x="9653588" y="4373563"/>
          <p14:tracePt t="229966" x="9626600" y="4373563"/>
          <p14:tracePt t="229975" x="9571038" y="4373563"/>
          <p14:tracePt t="229982" x="9475788" y="4373563"/>
          <p14:tracePt t="230002" x="9309100" y="4373563"/>
          <p14:tracePt t="230021" x="9088438" y="4373563"/>
          <p14:tracePt t="230034" x="8978900" y="4373563"/>
          <p14:tracePt t="230037" x="8882063" y="4373563"/>
          <p14:tracePt t="230039" x="8799513" y="4373563"/>
          <p14:tracePt t="230046" x="8647113" y="4373563"/>
          <p14:tracePt t="230054" x="8523288" y="4373563"/>
          <p14:tracePt t="230062" x="8385175" y="4373563"/>
          <p14:tracePt t="230084" x="8108950" y="4373563"/>
          <p14:tracePt t="230102" x="7723188" y="4402138"/>
          <p14:tracePt t="230110" x="7599363" y="4414838"/>
          <p14:tracePt t="230119" x="7461250" y="4429125"/>
          <p14:tracePt t="230127" x="7351713" y="4429125"/>
          <p14:tracePt t="230134" x="7254875" y="4443413"/>
          <p14:tracePt t="230142" x="7172325" y="4457700"/>
          <p14:tracePt t="230162" x="6992938" y="4484688"/>
          <p14:tracePt t="230180" x="6910388" y="4484688"/>
          <p14:tracePt t="230194" x="6854825" y="4498975"/>
          <p14:tracePt t="230199" x="6826250" y="4498975"/>
          <p14:tracePt t="230206" x="6813550" y="4511675"/>
          <p14:tracePt t="230216" x="6799263" y="4511675"/>
          <p14:tracePt t="230242" x="6784975" y="4511675"/>
          <p14:tracePt t="230259" x="6757988" y="4525963"/>
          <p14:tracePt t="230273" x="6716713" y="4525963"/>
          <p14:tracePt t="230279" x="6675438" y="4540250"/>
          <p14:tracePt t="230286" x="6634163" y="4552950"/>
          <p14:tracePt t="230296" x="6578600" y="4552950"/>
          <p14:tracePt t="230302" x="6537325" y="4552950"/>
          <p14:tracePt t="230321" x="6427788" y="4552950"/>
          <p14:tracePt t="230339" x="6275388" y="4581525"/>
          <p14:tracePt t="230355" x="6110288" y="4581525"/>
          <p14:tracePt t="230360" x="6040438" y="4581525"/>
          <p14:tracePt t="230366" x="5972175" y="4581525"/>
          <p14:tracePt t="230389" x="5792788" y="4581525"/>
          <p14:tracePt t="230391" x="5751513" y="4581525"/>
          <p14:tracePt t="230398" x="5695950" y="4581525"/>
          <p14:tracePt t="230417" x="5586413" y="4581525"/>
          <p14:tracePt t="230434" x="5502275" y="4594225"/>
          <p14:tracePt t="230453" x="5475288" y="4608513"/>
          <p14:tracePt t="230454" x="5461000" y="4608513"/>
          <p14:tracePt t="230462" x="5448300" y="4622800"/>
          <p14:tracePt t="230617" x="5419725" y="4622800"/>
          <p14:tracePt t="230624" x="5419725" y="4637088"/>
          <p14:tracePt t="230667" x="5434013" y="4637088"/>
          <p14:tracePt t="230690" x="5461000" y="4637088"/>
          <p14:tracePt t="230694" x="5475288" y="4637088"/>
          <p14:tracePt t="230702" x="5489575" y="4637088"/>
          <p14:tracePt t="230720" x="5516563" y="4637088"/>
          <p14:tracePt t="230738" x="5543550" y="4637088"/>
          <p14:tracePt t="230743" x="5557838" y="4637088"/>
          <p14:tracePt t="230750" x="5572125" y="4637088"/>
          <p14:tracePt t="230768" x="5613400" y="4637088"/>
          <p14:tracePt t="230785" x="5640388" y="4637088"/>
          <p14:tracePt t="230801" x="5668963" y="4637088"/>
          <p14:tracePt t="230814" x="5681663" y="4637088"/>
          <p14:tracePt t="230822" x="5695950" y="4637088"/>
          <p14:tracePt t="230830" x="5710238" y="4637088"/>
          <p14:tracePt t="230848" x="5737225" y="4637088"/>
          <p14:tracePt t="230866" x="5764213" y="4637088"/>
          <p14:tracePt t="230887" x="5792788" y="4637088"/>
          <p14:tracePt t="230916" x="5807075" y="4649788"/>
          <p14:tracePt t="230949" x="5819775" y="4649788"/>
          <p14:tracePt t="230958" x="5834063" y="4649788"/>
          <p14:tracePt t="230990" x="5848350" y="4649788"/>
          <p14:tracePt t="231079" x="5848350" y="4664075"/>
          <p14:tracePt t="231094" x="5861050" y="4664075"/>
          <p14:tracePt t="231122" x="5861050" y="4691063"/>
          <p14:tracePt t="231126" x="5861050" y="4705350"/>
          <p14:tracePt t="231134" x="5875338" y="4719638"/>
          <p14:tracePt t="231154" x="5889625" y="4746625"/>
          <p14:tracePt t="231166" x="5889625" y="4760913"/>
          <p14:tracePt t="231191" x="5889625" y="4773613"/>
          <p14:tracePt t="231198" x="5902325" y="4787900"/>
          <p14:tracePt t="231246" x="5916613" y="4802188"/>
          <p14:tracePt t="231254" x="5930900" y="4816475"/>
          <p14:tracePt t="231294" x="5943600" y="4829175"/>
          <p14:tracePt t="231390" x="5943600" y="4843463"/>
          <p14:tracePt t="231423" x="5943600" y="4857750"/>
          <p14:tracePt t="231439" x="5957888" y="4870450"/>
          <p14:tracePt t="231456" x="5972175" y="4870450"/>
          <p14:tracePt t="231462" x="5972175" y="4884738"/>
          <p14:tracePt t="231471" x="5984875" y="4884738"/>
          <p14:tracePt t="231478" x="5984875" y="4911725"/>
          <p14:tracePt t="231515" x="5999163" y="4926013"/>
          <p14:tracePt t="231530" x="5999163" y="4940300"/>
          <p14:tracePt t="231532" x="6013450" y="4953000"/>
          <p14:tracePt t="231551" x="6027738" y="4967288"/>
          <p14:tracePt t="231630" x="6027738" y="4995863"/>
          <p14:tracePt t="231663" x="6040438" y="4995863"/>
          <p14:tracePt t="231815" x="6040438" y="5008563"/>
          <p14:tracePt t="231840" x="6069013" y="5008563"/>
          <p14:tracePt t="231910" x="6069013" y="4995863"/>
          <p14:tracePt t="231919" x="6069013" y="4981575"/>
          <p14:tracePt t="231926" x="6069013" y="4967288"/>
          <p14:tracePt t="231956" x="6069013" y="4940300"/>
          <p14:tracePt t="231979" x="6069013" y="4926013"/>
          <p14:tracePt t="231998" x="6069013" y="4911725"/>
          <p14:tracePt t="232028" x="6069013" y="4884738"/>
          <p14:tracePt t="232060" x="6069013" y="4870450"/>
          <p14:tracePt t="232063" x="6069013" y="4857750"/>
          <p14:tracePt t="232070" x="6069013" y="4843463"/>
          <p14:tracePt t="232096" x="6069013" y="4829175"/>
          <p14:tracePt t="232123" x="6069013" y="4816475"/>
          <p14:tracePt t="232154" x="6069013" y="4787900"/>
          <p14:tracePt t="232400" x="6081713" y="4787900"/>
          <p14:tracePt t="232435" x="6110288" y="4787900"/>
          <p14:tracePt t="232439" x="6122988" y="4787900"/>
          <p14:tracePt t="232461" x="6151563" y="4787900"/>
          <p14:tracePt t="232463" x="6164263" y="4787900"/>
          <p14:tracePt t="232470" x="6178550" y="4787900"/>
          <p14:tracePt t="232494" x="6219825" y="4787900"/>
          <p14:tracePt t="232502" x="6234113" y="4787900"/>
          <p14:tracePt t="232519" x="6261100" y="4787900"/>
          <p14:tracePt t="232550" x="6275388" y="4802188"/>
          <p14:tracePt t="232552" x="6289675" y="4802188"/>
          <p14:tracePt t="232574" x="6302375" y="4802188"/>
          <p14:tracePt t="232601" x="6330950" y="4802188"/>
          <p14:tracePt t="232630" x="6357938" y="4802188"/>
          <p14:tracePt t="232783" x="6357938" y="4816475"/>
          <p14:tracePt t="232809" x="6372225" y="4843463"/>
          <p14:tracePt t="232823" x="6372225" y="4857750"/>
          <p14:tracePt t="233015" x="6384925" y="4884738"/>
          <p14:tracePt t="233049" x="6399213" y="4884738"/>
          <p14:tracePt t="233082" x="6413500" y="4884738"/>
          <p14:tracePt t="233094" x="6413500" y="4857750"/>
          <p14:tracePt t="233344" x="6427788" y="4857750"/>
          <p14:tracePt t="233352" x="6440488" y="4843463"/>
          <p14:tracePt t="233394" x="6454775" y="4816475"/>
          <p14:tracePt t="234591" x="6469063" y="4816475"/>
          <p14:tracePt t="234599" x="6481763" y="4816475"/>
          <p14:tracePt t="234647" x="6496050" y="4816475"/>
          <p14:tracePt t="234676" x="6510338" y="4816475"/>
          <p14:tracePt t="234708" x="6537325" y="4816475"/>
          <p14:tracePt t="234718" x="6551613" y="4816475"/>
          <p14:tracePt t="234774" x="6564313" y="4816475"/>
          <p14:tracePt t="234831" x="6578600" y="4816475"/>
          <p14:tracePt t="234866" x="6592888" y="4816475"/>
          <p14:tracePt t="234879" x="6605588" y="4816475"/>
          <p14:tracePt t="234948" x="6634163" y="4816475"/>
          <p14:tracePt t="234998" x="6648450" y="4816475"/>
          <p14:tracePt t="235006" x="6661150" y="4816475"/>
          <p14:tracePt t="235014" x="6675438" y="4816475"/>
          <p14:tracePt t="235040" x="6702425" y="4816475"/>
          <p14:tracePt t="235075" x="6731000" y="4816475"/>
          <p14:tracePt t="235336" x="6731000" y="4829175"/>
          <p14:tracePt t="235352" x="6716713" y="4829175"/>
          <p14:tracePt t="235378" x="6661150" y="4843463"/>
          <p14:tracePt t="235383" x="6634163" y="4843463"/>
          <p14:tracePt t="235391" x="6605588" y="4843463"/>
          <p14:tracePt t="235398" x="6592888" y="4843463"/>
          <p14:tracePt t="235422" x="6578600" y="4857750"/>
          <p14:tracePt t="235445" x="6564313" y="4857750"/>
          <p14:tracePt t="235463" x="6537325" y="4870450"/>
          <p14:tracePt t="235478" x="6523038" y="4870450"/>
          <p14:tracePt t="235492" x="6510338" y="4870450"/>
          <p14:tracePt t="235509" x="6496050" y="4870450"/>
          <p14:tracePt t="235526" x="6481763" y="4870450"/>
          <p14:tracePt t="235527" x="6469063" y="4870450"/>
          <p14:tracePt t="235542" x="6454775" y="4870450"/>
          <p14:tracePt t="235560" x="6440488" y="4870450"/>
          <p14:tracePt t="235574" x="6427788" y="4870450"/>
          <p14:tracePt t="235607" x="6399213" y="4870450"/>
          <p14:tracePt t="235655" x="6372225" y="4870450"/>
          <p14:tracePt t="235904" x="6384925" y="4870450"/>
          <p14:tracePt t="235927" x="6399213" y="4870450"/>
          <p14:tracePt t="235969" x="6469063" y="4870450"/>
          <p14:tracePt t="235991" x="6481763" y="4870450"/>
          <p14:tracePt t="236019" x="6496050" y="4870450"/>
          <p14:tracePt t="236037" x="6510338" y="4870450"/>
          <p14:tracePt t="236052" x="6523038" y="4870450"/>
          <p14:tracePt t="236255" x="6537325" y="4857750"/>
          <p14:tracePt t="236311" x="6537325" y="4843463"/>
          <p14:tracePt t="236334" x="6523038" y="4843463"/>
          <p14:tracePt t="236384" x="6496050" y="4843463"/>
          <p14:tracePt t="236417" x="6469063" y="4829175"/>
          <p14:tracePt t="236423" x="6454775" y="4829175"/>
          <p14:tracePt t="236432" x="6427788" y="4829175"/>
          <p14:tracePt t="236450" x="6413500" y="4829175"/>
          <p14:tracePt t="236474" x="6413500" y="4816475"/>
          <p14:tracePt t="236574" x="6399213" y="4816475"/>
          <p14:tracePt t="236582" x="6399213" y="4802188"/>
          <p14:tracePt t="236607" x="6413500" y="4802188"/>
          <p14:tracePt t="236632" x="6440488" y="4802188"/>
          <p14:tracePt t="236649" x="6454775" y="4802188"/>
          <p14:tracePt t="236655" x="6469063" y="4802188"/>
          <p14:tracePt t="236670" x="6481763" y="4802188"/>
          <p14:tracePt t="236694" x="6510338" y="4802188"/>
          <p14:tracePt t="236729" x="6537325" y="4802188"/>
          <p14:tracePt t="236742" x="6551613" y="4802188"/>
          <p14:tracePt t="236764" x="6564313" y="4802188"/>
          <p14:tracePt t="236767" x="6578600" y="4802188"/>
          <p14:tracePt t="236774" x="6592888" y="4802188"/>
          <p14:tracePt t="236792" x="6619875" y="4802188"/>
          <p14:tracePt t="236821" x="6634163" y="4802188"/>
          <p14:tracePt t="236824" x="6661150" y="4802188"/>
          <p14:tracePt t="236838" x="6675438" y="4802188"/>
          <p14:tracePt t="236855" x="6689725" y="4802188"/>
          <p14:tracePt t="237503" x="6702425" y="4802188"/>
          <p14:tracePt t="237848" x="6716713" y="4802188"/>
          <p14:tracePt t="237898" x="6702425" y="4816475"/>
          <p14:tracePt t="238279" x="6716713" y="4816475"/>
          <p14:tracePt t="238286" x="6731000" y="4816475"/>
          <p14:tracePt t="238302" x="6757988" y="4816475"/>
          <p14:tracePt t="238324" x="6784975" y="4816475"/>
          <p14:tracePt t="238328" x="6826250" y="4829175"/>
          <p14:tracePt t="238334" x="6840538" y="4829175"/>
          <p14:tracePt t="238350" x="6881813" y="4829175"/>
          <p14:tracePt t="238487" x="6881813" y="4843463"/>
          <p14:tracePt t="238516" x="6896100" y="4843463"/>
          <p14:tracePt t="238551" x="6923088" y="4843463"/>
          <p14:tracePt t="238579" x="6937375" y="4857750"/>
          <p14:tracePt t="238582" x="6978650" y="4857750"/>
          <p14:tracePt t="238590" x="6992938" y="4857750"/>
          <p14:tracePt t="238611" x="7005638" y="4857750"/>
          <p14:tracePt t="239223" x="7019925" y="4857750"/>
          <p14:tracePt t="239230" x="7034213" y="4857750"/>
          <p14:tracePt t="239239" x="7046913" y="4857750"/>
          <p14:tracePt t="239257" x="7089775" y="4857750"/>
          <p14:tracePt t="239263" x="7116763" y="4857750"/>
          <p14:tracePt t="239270" x="7158038" y="4870450"/>
          <p14:tracePt t="239284" x="7185025" y="4870450"/>
          <p14:tracePt t="239302" x="7226300" y="4870450"/>
          <p14:tracePt t="239574" x="7240588" y="4870450"/>
          <p14:tracePt t="239608" x="7254875" y="4870450"/>
          <p14:tracePt t="239959" x="7267575" y="4870450"/>
          <p14:tracePt t="239992" x="7281863" y="4884738"/>
          <p14:tracePt t="240070" x="7296150" y="4884738"/>
          <p14:tracePt t="240159" x="7310438" y="4884738"/>
          <p14:tracePt t="240167" x="7337425" y="4884738"/>
          <p14:tracePt t="240199" x="7351713" y="4884738"/>
          <p14:tracePt t="240241" x="7378700" y="4884738"/>
          <p14:tracePt t="240254" x="7392988" y="4884738"/>
          <p14:tracePt t="240276" x="7419975" y="4884738"/>
          <p14:tracePt t="240280" x="7446963" y="4884738"/>
          <p14:tracePt t="240286" x="7461250" y="4884738"/>
          <p14:tracePt t="240304" x="7475538" y="4884738"/>
          <p14:tracePt t="240322" x="7488238" y="4884738"/>
          <p14:tracePt t="240337" x="7516813" y="4884738"/>
          <p14:tracePt t="240343" x="7531100" y="4884738"/>
          <p14:tracePt t="240600" x="7543800" y="4884738"/>
          <p14:tracePt t="240608" x="7558088" y="4884738"/>
          <p14:tracePt t="240623" x="7572375" y="4884738"/>
          <p14:tracePt t="240654" x="7585075" y="4899025"/>
          <p14:tracePt t="240672" x="7613650" y="4899025"/>
          <p14:tracePt t="240686" x="7613650" y="4911725"/>
          <p14:tracePt t="240694" x="7626350" y="4926013"/>
          <p14:tracePt t="240731" x="7654925" y="4926013"/>
          <p14:tracePt t="240763" x="7681913" y="4926013"/>
          <p14:tracePt t="240766" x="7696200" y="4926013"/>
          <p14:tracePt t="240928" x="7708900" y="4926013"/>
          <p14:tracePt t="240979" x="7723188" y="4926013"/>
          <p14:tracePt t="240982" x="7737475" y="4926013"/>
          <p14:tracePt t="241034" x="7751763" y="4926013"/>
          <p14:tracePt t="241566" x="7778750" y="4926013"/>
          <p14:tracePt t="241663" x="7778750" y="4911725"/>
          <p14:tracePt t="241688" x="7793038" y="4911725"/>
          <p14:tracePt t="241721" x="7805738" y="4911725"/>
          <p14:tracePt t="241753" x="7820025" y="4899025"/>
          <p14:tracePt t="241791" x="7834313" y="4884738"/>
          <p14:tracePt t="241815" x="7847013" y="4884738"/>
          <p14:tracePt t="241822" x="7861300" y="4884738"/>
          <p14:tracePt t="241848" x="7875588" y="4884738"/>
          <p14:tracePt t="241895" x="7902575" y="4870450"/>
          <p14:tracePt t="241911" x="7902575" y="4857750"/>
          <p14:tracePt t="242014" x="7916863" y="4857750"/>
          <p14:tracePt t="242030" x="7916863" y="4843463"/>
          <p14:tracePt t="242050" x="7929563" y="4843463"/>
          <p14:tracePt t="243767" x="7943850" y="4829175"/>
          <p14:tracePt t="243959" x="7958138" y="4829175"/>
          <p14:tracePt t="244872" x="7943850" y="4829175"/>
          <p14:tracePt t="244913" x="7929563" y="4829175"/>
          <p14:tracePt t="244919" x="7916863" y="4829175"/>
          <p14:tracePt t="244935" x="7902575" y="4829175"/>
          <p14:tracePt t="244959" x="7875588" y="4829175"/>
          <p14:tracePt t="244966" x="7861300" y="4829175"/>
          <p14:tracePt t="244985" x="7847013" y="4829175"/>
          <p14:tracePt t="244990" x="7834313" y="4829175"/>
          <p14:tracePt t="245013" x="7805738" y="4829175"/>
          <p14:tracePt t="245043" x="7778750" y="4843463"/>
          <p14:tracePt t="245047" x="7751763" y="4843463"/>
          <p14:tracePt t="245062" x="7737475" y="4843463"/>
          <p14:tracePt t="245081" x="7723188" y="4857750"/>
          <p14:tracePt t="245591" x="7737475" y="4857750"/>
          <p14:tracePt t="245599" x="7737475" y="4870450"/>
          <p14:tracePt t="245608" x="7751763" y="4884738"/>
          <p14:tracePt t="245652" x="7834313" y="4884738"/>
          <p14:tracePt t="245656" x="7861300" y="4911725"/>
          <p14:tracePt t="245663" x="7902575" y="4911725"/>
          <p14:tracePt t="245681" x="7943850" y="4940300"/>
          <p14:tracePt t="245699" x="7958138" y="4953000"/>
          <p14:tracePt t="245760" x="7958138" y="4967288"/>
          <p14:tracePt t="245809" x="7958138" y="4981575"/>
          <p14:tracePt t="245854" x="7972425" y="4995863"/>
          <p14:tracePt t="245889" x="7985125" y="4995863"/>
          <p14:tracePt t="245894" x="7985125" y="5008563"/>
          <p14:tracePt t="245924" x="8013700" y="5008563"/>
          <p14:tracePt t="245927" x="8026400" y="5008563"/>
          <p14:tracePt t="245934" x="8040688" y="5022850"/>
          <p14:tracePt t="245955" x="8081963" y="5049838"/>
          <p14:tracePt t="245959" x="8096250" y="5064125"/>
          <p14:tracePt t="245982" x="8123238" y="5064125"/>
          <p14:tracePt t="246001" x="8123238" y="5091113"/>
          <p14:tracePt t="246079" x="8150225" y="5091113"/>
          <p14:tracePt t="247744" x="8164513" y="5091113"/>
          <p14:tracePt t="248655" x="8193088" y="5091113"/>
          <p14:tracePt t="248719" x="8220075" y="5091113"/>
          <p14:tracePt t="248774" x="8220075" y="5078413"/>
          <p14:tracePt t="248799" x="8234363" y="5078413"/>
          <p14:tracePt t="248806" x="8247063" y="5064125"/>
          <p14:tracePt t="248833" x="8261350" y="5037138"/>
          <p14:tracePt t="248839" x="8275638" y="5008563"/>
          <p14:tracePt t="248876" x="8275638" y="4995863"/>
          <p14:tracePt t="248896" x="8275638" y="4981575"/>
          <p14:tracePt t="248902" x="8275638" y="4967288"/>
          <p14:tracePt t="248928" x="8275638" y="4940300"/>
          <p14:tracePt t="248966" x="8275638" y="4926013"/>
          <p14:tracePt t="248989" x="8275638" y="4911725"/>
          <p14:tracePt t="249280" x="8275638" y="4926013"/>
          <p14:tracePt t="249341" x="8275638" y="4953000"/>
          <p14:tracePt t="249371" x="8275638" y="4967288"/>
          <p14:tracePt t="249404" x="8275638" y="4981575"/>
          <p14:tracePt t="249414" x="8275638" y="4995863"/>
          <p14:tracePt t="249436" x="8275638" y="5008563"/>
          <p14:tracePt t="249469" x="8288338" y="5008563"/>
          <p14:tracePt t="249478" x="8302625" y="5022850"/>
          <p14:tracePt t="249495" x="8302625" y="5037138"/>
          <p14:tracePt t="249519" x="8316913" y="5037138"/>
          <p14:tracePt t="249528" x="8329613" y="5037138"/>
          <p14:tracePt t="249544" x="8343900" y="5037138"/>
          <p14:tracePt t="249562" x="8370888" y="5049838"/>
          <p14:tracePt t="249609" x="8399463" y="5049838"/>
          <p14:tracePt t="249638" x="8413750" y="5049838"/>
          <p14:tracePt t="249646" x="8426450" y="5049838"/>
          <p14:tracePt t="249654" x="8455025" y="5064125"/>
          <p14:tracePt t="249672" x="8467725" y="5064125"/>
          <p14:tracePt t="249686" x="8482013" y="5078413"/>
          <p14:tracePt t="249707" x="8509000" y="5078413"/>
          <p14:tracePt t="249767" x="8537575" y="5091113"/>
          <p14:tracePt t="249782" x="8537575" y="5105400"/>
          <p14:tracePt t="249801" x="8550275" y="5119688"/>
          <p14:tracePt t="249806" x="8564563" y="5132388"/>
          <p14:tracePt t="249835" x="8578850" y="5132388"/>
          <p14:tracePt t="250032" x="8578850" y="5119688"/>
          <p14:tracePt t="250199" x="8578850" y="5132388"/>
          <p14:tracePt t="250228" x="8578850" y="5160963"/>
          <p14:tracePt t="250271" x="8578850" y="5187950"/>
          <p14:tracePt t="250318" x="8578850" y="5202238"/>
          <p14:tracePt t="250350" x="8578850" y="5216525"/>
          <p14:tracePt t="250358" x="8578850" y="5229225"/>
          <p14:tracePt t="250412" x="8578850" y="5243513"/>
          <p14:tracePt t="250431" x="8591550" y="5257800"/>
          <p14:tracePt t="250447" x="8591550" y="5270500"/>
          <p14:tracePt t="250704" x="8605838" y="5270500"/>
          <p14:tracePt t="250712" x="8620125" y="5257800"/>
          <p14:tracePt t="250727" x="8634413" y="5257800"/>
          <p14:tracePt t="250761" x="8675688" y="5229225"/>
          <p14:tracePt t="250774" x="8688388" y="5216525"/>
          <p14:tracePt t="250806" x="8702675" y="5216525"/>
          <p14:tracePt t="250975" x="8729663" y="5202238"/>
          <p14:tracePt t="251007" x="8743950" y="5202238"/>
          <p14:tracePt t="251135" x="8758238" y="5202238"/>
          <p14:tracePt t="251206" x="8770938" y="5202238"/>
          <p14:tracePt t="251214" x="8770938" y="5216525"/>
          <p14:tracePt t="251244" x="8785225" y="5229225"/>
          <p14:tracePt t="251284" x="8799513" y="5243513"/>
          <p14:tracePt t="251320" x="8799513" y="5270500"/>
          <p14:tracePt t="251358" x="8799513" y="5284788"/>
          <p14:tracePt t="251406" x="8799513" y="5311775"/>
          <p14:tracePt t="251486" x="8799513" y="5326063"/>
          <p14:tracePt t="251494" x="8799513" y="5340350"/>
          <p14:tracePt t="251511" x="8799513" y="5354638"/>
          <p14:tracePt t="251534" x="8799513" y="5367338"/>
          <p14:tracePt t="251553" x="8799513" y="5381625"/>
          <p14:tracePt t="251572" x="8785225" y="5395913"/>
          <p14:tracePt t="251587" x="8770938" y="5408613"/>
          <p14:tracePt t="251607" x="8758238" y="5422900"/>
          <p14:tracePt t="251635" x="8743950" y="5437188"/>
          <p14:tracePt t="251652" x="8729663" y="5449888"/>
          <p14:tracePt t="251667" x="8702675" y="5449888"/>
          <p14:tracePt t="251671" x="8688388" y="5449888"/>
          <p14:tracePt t="251678" x="8675688" y="5464175"/>
          <p14:tracePt t="251700" x="8647113" y="5464175"/>
          <p14:tracePt t="251703" x="8620125" y="5491163"/>
          <p14:tracePt t="251730" x="8591550" y="5519738"/>
          <p14:tracePt t="251763" x="8564563" y="5534025"/>
          <p14:tracePt t="251767" x="8550275" y="5546725"/>
          <p14:tracePt t="251806" x="8523288" y="5546725"/>
          <p14:tracePt t="251827" x="8509000" y="5575300"/>
          <p14:tracePt t="251859" x="8455025" y="5602288"/>
          <p14:tracePt t="251863" x="8440738" y="5616575"/>
          <p14:tracePt t="251870" x="8440738" y="5629275"/>
          <p14:tracePt t="251893" x="8413750" y="5643563"/>
          <p14:tracePt t="251895" x="8399463" y="5657850"/>
          <p14:tracePt t="251903" x="8385175" y="5670550"/>
          <p14:tracePt t="251920" x="8358188" y="5699125"/>
          <p14:tracePt t="251940" x="8343900" y="5699125"/>
          <p14:tracePt t="252128" x="8343900" y="5713413"/>
          <p14:tracePt t="252191" x="8358188" y="5713413"/>
          <p14:tracePt t="252199" x="8370888" y="5713413"/>
          <p14:tracePt t="252206" x="8385175" y="5713413"/>
          <p14:tracePt t="252228" x="8385175" y="5726113"/>
          <p14:tracePt t="252230" x="8413750" y="5726113"/>
          <p14:tracePt t="252258" x="8426450" y="5726113"/>
          <p14:tracePt t="252262" x="8440738" y="5740400"/>
          <p14:tracePt t="252287" x="8467725" y="5740400"/>
          <p14:tracePt t="252696" x="8467725" y="5754688"/>
          <p14:tracePt t="252878" x="8467725" y="5767388"/>
          <p14:tracePt t="252919" x="8467725" y="5795963"/>
          <p14:tracePt t="253015" x="8467725" y="5808663"/>
          <p14:tracePt t="253054" x="8467725" y="5822950"/>
          <p14:tracePt t="253063" x="8482013" y="5837238"/>
          <p14:tracePt t="253166" x="8496300" y="5849938"/>
          <p14:tracePt t="253174" x="8509000" y="5849938"/>
          <p14:tracePt t="253201" x="8509000" y="5878513"/>
          <p14:tracePt t="253245" x="8509000" y="5892800"/>
          <p14:tracePt t="253286" x="8509000" y="5919788"/>
          <p14:tracePt t="253312" x="8509000" y="5934075"/>
          <p14:tracePt t="253319" x="8509000" y="5946775"/>
          <p14:tracePt t="253327" x="8509000" y="5961063"/>
          <p14:tracePt t="253346" x="8509000" y="5975350"/>
          <p14:tracePt t="253351" x="8509000" y="5988050"/>
          <p14:tracePt t="253371" x="8509000" y="6016625"/>
          <p14:tracePt t="253399" x="8509000" y="6043613"/>
          <p14:tracePt t="253436" x="8496300" y="6072188"/>
          <p14:tracePt t="253462" x="8496300" y="6099175"/>
          <p14:tracePt t="253487" x="8496300" y="6113463"/>
          <p14:tracePt t="253495" x="8496300" y="6126163"/>
          <p14:tracePt t="253514" x="8496300" y="6140450"/>
          <p14:tracePt t="253532" x="8496300" y="6154738"/>
          <p14:tracePt t="253647" x="8496300" y="6167438"/>
          <p14:tracePt t="253726" x="8496300" y="6196013"/>
          <p14:tracePt t="253774" x="8496300" y="6208713"/>
          <p14:tracePt t="253806" x="8496300" y="6223000"/>
          <p14:tracePt t="253831" x="8496300" y="6237288"/>
          <p14:tracePt t="253878" x="8496300" y="6251575"/>
          <p14:tracePt t="253910" x="8496300" y="6264275"/>
          <p14:tracePt t="253944" x="8496300" y="6278563"/>
          <p14:tracePt t="253950" x="8482013" y="6292850"/>
          <p14:tracePt t="253982" x="8467725" y="6319838"/>
          <p14:tracePt t="254001" x="8455025" y="6346825"/>
          <p14:tracePt t="254023" x="8440738" y="6361113"/>
          <p14:tracePt t="254031" x="8426450" y="6375400"/>
          <p14:tracePt t="254068" x="8385175" y="6443663"/>
          <p14:tracePt t="254071" x="8370888" y="6457950"/>
          <p14:tracePt t="254094" x="8358188" y="6472238"/>
          <p14:tracePt t="254130" x="8343900" y="6484938"/>
          <p14:tracePt t="254166" x="8343900" y="6499225"/>
          <p14:tracePt t="254228" x="8316913" y="6499225"/>
          <p14:tracePt t="254278" x="8302625" y="6499225"/>
          <p14:tracePt t="254286" x="8288338" y="6499225"/>
          <p14:tracePt t="254307" x="8275638" y="6499225"/>
          <p14:tracePt t="254311" x="8247063" y="6513513"/>
          <p14:tracePt t="254318" x="8220075" y="6513513"/>
          <p14:tracePt t="254326" x="8220075" y="6526213"/>
          <p14:tracePt t="254334" x="8205788" y="6526213"/>
          <p14:tracePt t="254352" x="8193088" y="6526213"/>
          <p14:tracePt t="254358" x="8164513" y="6526213"/>
          <p14:tracePt t="254367" x="8137525" y="6526213"/>
          <p14:tracePt t="254384" x="8108950" y="6540500"/>
          <p14:tracePt t="254390" x="8096250" y="6540500"/>
          <p14:tracePt t="254416" x="8026400" y="6554788"/>
          <p14:tracePt t="254423" x="8013700" y="6567488"/>
          <p14:tracePt t="254443" x="7985125" y="6567488"/>
          <p14:tracePt t="254460" x="7943850" y="6581775"/>
          <p14:tracePt t="254463" x="7916863" y="6581775"/>
          <p14:tracePt t="254470" x="7888288" y="6581775"/>
          <p14:tracePt t="254491" x="7805738" y="6581775"/>
          <p14:tracePt t="254508" x="7708900" y="6581775"/>
          <p14:tracePt t="254511" x="7654925" y="6581775"/>
          <p14:tracePt t="254519" x="7585075" y="6567488"/>
          <p14:tracePt t="254538" x="7446963" y="6526213"/>
          <p14:tracePt t="254555" x="7337425" y="6513513"/>
          <p14:tracePt t="254559" x="7296150" y="6499225"/>
          <p14:tracePt t="254566" x="7254875" y="6484938"/>
          <p14:tracePt t="254584" x="7199313" y="6484938"/>
          <p14:tracePt t="254601" x="7131050" y="6484938"/>
          <p14:tracePt t="254618" x="7019925" y="6484938"/>
          <p14:tracePt t="254622" x="6937375" y="6484938"/>
          <p14:tracePt t="254631" x="6869113" y="6472238"/>
          <p14:tracePt t="254640" x="6784975" y="6472238"/>
          <p14:tracePt t="254646" x="6716713" y="6472238"/>
          <p14:tracePt t="254664" x="6523038" y="6430963"/>
          <p14:tracePt t="254683" x="6372225" y="6402388"/>
          <p14:tracePt t="254699" x="6234113" y="6402388"/>
          <p14:tracePt t="254702" x="6207125" y="6402388"/>
          <p14:tracePt t="254711" x="6178550" y="6402388"/>
          <p14:tracePt t="254734" x="6137275" y="6402388"/>
          <p14:tracePt t="254782" x="6137275" y="6375400"/>
          <p14:tracePt t="254808" x="6110288" y="6375400"/>
          <p14:tracePt t="254825" x="6096000" y="6375400"/>
          <p14:tracePt t="254871" x="6069013" y="6375400"/>
          <p14:tracePt t="254891" x="6054725" y="6361113"/>
          <p14:tracePt t="254895" x="6040438" y="6346825"/>
          <p14:tracePt t="254903" x="6027738" y="6346825"/>
          <p14:tracePt t="254939" x="5984875" y="6346825"/>
          <p14:tracePt t="254958" x="5972175" y="6346825"/>
          <p14:tracePt t="254959" x="5943600" y="6346825"/>
          <p14:tracePt t="254967" x="5943600" y="6334125"/>
          <p14:tracePt t="254976" x="5930900" y="6334125"/>
          <p14:tracePt t="254982" x="5930900" y="6319838"/>
          <p14:tracePt t="255002" x="5916613" y="6305550"/>
          <p14:tracePt t="255095" x="5916613" y="6292850"/>
          <p14:tracePt t="255103" x="5902325" y="6292850"/>
          <p14:tracePt t="255198" x="5902325" y="6278563"/>
          <p14:tracePt t="255358" x="5889625" y="6278563"/>
          <p14:tracePt t="255382" x="5875338" y="6305550"/>
          <p14:tracePt t="255385" x="5861050" y="6305550"/>
          <p14:tracePt t="255391" x="5848350" y="6319838"/>
          <p14:tracePt t="255399" x="5834063" y="6334125"/>
          <p14:tracePt t="255407" x="5819775" y="6346825"/>
          <p14:tracePt t="255414" x="5807075" y="6346825"/>
          <p14:tracePt t="255422" x="5792788" y="6346825"/>
          <p14:tracePt t="255440" x="5764213" y="6375400"/>
          <p14:tracePt t="255454" x="5751513" y="6375400"/>
          <p14:tracePt t="255474" x="5737225" y="6388100"/>
          <p14:tracePt t="255478" x="5722938" y="6388100"/>
          <p14:tracePt t="255504" x="5681663" y="6388100"/>
          <p14:tracePt t="255521" x="5627688" y="6388100"/>
          <p14:tracePt t="255527" x="5586413" y="6388100"/>
          <p14:tracePt t="255535" x="5530850" y="6388100"/>
          <p14:tracePt t="255550" x="5448300" y="6388100"/>
          <p14:tracePt t="255569" x="5378450" y="6388100"/>
          <p14:tracePt t="255584" x="5295900" y="6361113"/>
          <p14:tracePt t="255591" x="5268913" y="6346825"/>
          <p14:tracePt t="255598" x="5227638" y="6334125"/>
          <p14:tracePt t="255606" x="5172075" y="6334125"/>
          <p14:tracePt t="255614" x="5130800" y="6334125"/>
          <p14:tracePt t="255630" x="5019675" y="6305550"/>
          <p14:tracePt t="255650" x="4910138" y="6292850"/>
          <p14:tracePt t="255664" x="4772025" y="6292850"/>
          <p14:tracePt t="255670" x="4716463" y="6292850"/>
          <p14:tracePt t="255678" x="4675188" y="6292850"/>
          <p14:tracePt t="255686" x="4592638" y="6292850"/>
          <p14:tracePt t="255694" x="4510088" y="6292850"/>
          <p14:tracePt t="255712" x="4386263" y="6292850"/>
          <p14:tracePt t="255729" x="4262438" y="6292850"/>
          <p14:tracePt t="255735" x="4192588" y="6292850"/>
          <p14:tracePt t="255742" x="4124325" y="6292850"/>
          <p14:tracePt t="255760" x="4013200" y="6292850"/>
          <p14:tracePt t="255777" x="3944938" y="6292850"/>
          <p14:tracePt t="255792" x="3848100" y="6292850"/>
          <p14:tracePt t="255799" x="3806825" y="6292850"/>
          <p14:tracePt t="255807" x="3751263" y="6292850"/>
          <p14:tracePt t="255827" x="3641725" y="6305550"/>
          <p14:tracePt t="255831" x="3557588" y="6319838"/>
          <p14:tracePt t="255839" x="3475038" y="6346825"/>
          <p14:tracePt t="255857" x="3309938" y="6346825"/>
          <p14:tracePt t="255873" x="3200400" y="6346825"/>
          <p14:tracePt t="255879" x="3171825" y="6346825"/>
          <p14:tracePt t="255887" x="3144838" y="6361113"/>
          <p14:tracePt t="255904" x="3048000" y="6361113"/>
          <p14:tracePt t="255921" x="2951163" y="6361113"/>
          <p14:tracePt t="255940" x="2854325" y="6361113"/>
          <p14:tracePt t="255942" x="2800350" y="6361113"/>
          <p14:tracePt t="255951" x="2716213" y="6361113"/>
          <p14:tracePt t="255977" x="2441575" y="6361113"/>
          <p14:tracePt t="255984" x="2344738" y="6361113"/>
          <p14:tracePt t="256004" x="2082800" y="6319838"/>
          <p14:tracePt t="256008" x="1958975" y="6305550"/>
          <p14:tracePt t="256014" x="1820863" y="6278563"/>
          <p14:tracePt t="256032" x="1544638" y="6237288"/>
          <p14:tracePt t="256039" x="1435100" y="6223000"/>
          <p14:tracePt t="256046" x="1350963" y="6196013"/>
          <p14:tracePt t="256062" x="1323975" y="6181725"/>
          <p14:tracePt t="256077" x="1268413" y="6154738"/>
          <p14:tracePt t="256081" x="1241425" y="6154738"/>
          <p14:tracePt t="256087" x="1227138" y="6154738"/>
          <p14:tracePt t="256113" x="1214438" y="6140450"/>
          <p14:tracePt t="256119" x="1200150" y="6126163"/>
          <p14:tracePt t="256126" x="1200150" y="6113463"/>
          <p14:tracePt t="256147" x="1158875" y="6084888"/>
          <p14:tracePt t="256150" x="1117600" y="6057900"/>
          <p14:tracePt t="256159" x="1062038" y="6029325"/>
          <p14:tracePt t="256174" x="1006475" y="6002338"/>
          <p14:tracePt t="256176" x="950913" y="5961063"/>
          <p14:tracePt t="256183" x="882650" y="5946775"/>
          <p14:tracePt t="256204" x="785813" y="5934075"/>
          <p14:tracePt t="256218" x="758825" y="5919788"/>
          <p14:tracePt t="256268" x="730250" y="5905500"/>
          <p14:tracePt t="256300" x="730250" y="5849938"/>
          <p14:tracePt t="256302" x="730250" y="5837238"/>
          <p14:tracePt t="256311" x="730250" y="5808663"/>
          <p14:tracePt t="256335" x="744538" y="5740400"/>
          <p14:tracePt t="256342" x="758825" y="5726113"/>
          <p14:tracePt t="256361" x="773113" y="5684838"/>
          <p14:tracePt t="256391" x="773113" y="5657850"/>
          <p14:tracePt t="256398" x="773113" y="5643563"/>
          <p14:tracePt t="256607" x="785813" y="5643563"/>
          <p14:tracePt t="256615" x="800100" y="5643563"/>
          <p14:tracePt t="256634" x="855663" y="5643563"/>
          <p14:tracePt t="256639" x="896938" y="5643563"/>
          <p14:tracePt t="256646" x="979488" y="5643563"/>
          <p14:tracePt t="256663" x="1158875" y="5657850"/>
          <p14:tracePt t="256670" x="1268413" y="5684838"/>
          <p14:tracePt t="256679" x="1350963" y="5699125"/>
          <p14:tracePt t="256698" x="1558925" y="5726113"/>
          <p14:tracePt t="256703" x="1627188" y="5726113"/>
          <p14:tracePt t="256724" x="1779588" y="5740400"/>
          <p14:tracePt t="256740" x="1889125" y="5754688"/>
          <p14:tracePt t="256743" x="1944688" y="5754688"/>
          <p14:tracePt t="256750" x="1985963" y="5754688"/>
          <p14:tracePt t="256761" x="2027238" y="5754688"/>
          <p14:tracePt t="256767" x="2054225" y="5754688"/>
          <p14:tracePt t="256788" x="2138363" y="5754688"/>
          <p14:tracePt t="256791" x="2151063" y="5767388"/>
          <p14:tracePt t="256799" x="2179638" y="5767388"/>
          <p14:tracePt t="256820" x="2247900" y="5754688"/>
          <p14:tracePt t="256823" x="2289175" y="5740400"/>
          <p14:tracePt t="256831" x="2317750" y="5740400"/>
          <p14:tracePt t="256851" x="2359025" y="5726113"/>
          <p14:tracePt t="256855" x="2371725" y="5713413"/>
          <p14:tracePt t="256862" x="2371725" y="5699125"/>
          <p14:tracePt t="256881" x="2400300" y="5670550"/>
          <p14:tracePt t="256894" x="2413000" y="5643563"/>
          <p14:tracePt t="256912" x="2427288" y="5616575"/>
          <p14:tracePt t="256919" x="2427288" y="5602288"/>
          <p14:tracePt t="256926" x="2427288" y="5575300"/>
          <p14:tracePt t="256946" x="2441575" y="5546725"/>
          <p14:tracePt t="256958" x="2441575" y="5534025"/>
          <p14:tracePt t="256978" x="2454275" y="5505450"/>
          <p14:tracePt t="256982" x="2468563" y="5505450"/>
          <p14:tracePt t="256990" x="2482850" y="5491163"/>
          <p14:tracePt t="257007" x="2495550" y="5478463"/>
          <p14:tracePt t="257023" x="2551113" y="5395913"/>
          <p14:tracePt t="257031" x="2551113" y="5381625"/>
          <p14:tracePt t="257039" x="2579688" y="5354638"/>
          <p14:tracePt t="257052" x="2579688" y="5340350"/>
          <p14:tracePt t="257055" x="2606675" y="5326063"/>
          <p14:tracePt t="257070" x="2620963" y="5299075"/>
          <p14:tracePt t="257079" x="2633663" y="5284788"/>
          <p14:tracePt t="257095" x="2647950" y="5270500"/>
          <p14:tracePt t="257132" x="2674938" y="5257800"/>
          <p14:tracePt t="257135" x="2689225" y="5243513"/>
          <p14:tracePt t="257142" x="2703513" y="5243513"/>
          <p14:tracePt t="257163" x="2730500" y="5243513"/>
          <p14:tracePt t="257179" x="2813050" y="5229225"/>
          <p14:tracePt t="257183" x="2854325" y="5229225"/>
          <p14:tracePt t="257190" x="2909888" y="5229225"/>
          <p14:tracePt t="257202" x="2965450" y="5229225"/>
          <p14:tracePt t="257207" x="3021013" y="5229225"/>
          <p14:tracePt t="257223" x="3200400" y="5229225"/>
          <p14:tracePt t="257241" x="3365500" y="5229225"/>
          <p14:tracePt t="257254" x="3557588" y="5229225"/>
          <p14:tracePt t="257264" x="3668713" y="5229225"/>
          <p14:tracePt t="257270" x="3724275" y="5229225"/>
          <p14:tracePt t="257278" x="3806825" y="5229225"/>
          <p14:tracePt t="257287" x="3875088" y="5229225"/>
          <p14:tracePt t="257295" x="3930650" y="5229225"/>
          <p14:tracePt t="257303" x="3957638" y="5229225"/>
          <p14:tracePt t="257318" x="3998913" y="5229225"/>
          <p14:tracePt t="257322" x="4013200" y="5229225"/>
          <p14:tracePt t="257327" x="4027488" y="5229225"/>
          <p14:tracePt t="257447" x="4041775" y="5229225"/>
          <p14:tracePt t="257454" x="4041775" y="5216525"/>
          <p14:tracePt t="257462" x="4054475" y="5216525"/>
          <p14:tracePt t="257481" x="4083050" y="5216525"/>
          <p14:tracePt t="257487" x="4110038" y="5202238"/>
          <p14:tracePt t="257498" x="4124325" y="5202238"/>
          <p14:tracePt t="257523" x="4165600" y="5187950"/>
          <p14:tracePt t="257553" x="4192588" y="5175250"/>
          <p14:tracePt t="257555" x="4219575" y="5175250"/>
          <p14:tracePt t="257558" x="4248150" y="5160963"/>
          <p14:tracePt t="257567" x="4262438" y="5160963"/>
          <p14:tracePt t="257591" x="4303713" y="5146675"/>
          <p14:tracePt t="257618" x="4316413" y="5146675"/>
          <p14:tracePt t="257637" x="4330700" y="5146675"/>
          <p14:tracePt t="257655" x="4357688" y="5146675"/>
          <p14:tracePt t="257662" x="4357688" y="5132388"/>
          <p14:tracePt t="257670" x="4371975" y="5132388"/>
          <p14:tracePt t="257700" x="4398963" y="5132388"/>
          <p14:tracePt t="257703" x="4413250" y="5119688"/>
          <p14:tracePt t="257710" x="4427538" y="5119688"/>
          <p14:tracePt t="257732" x="4454525" y="5119688"/>
          <p14:tracePt t="257742" x="4495800" y="5119688"/>
          <p14:tracePt t="257750" x="4495800" y="5105400"/>
          <p14:tracePt t="257773" x="4510088" y="5105400"/>
          <p14:tracePt t="257791" x="4537075" y="5105400"/>
          <p14:tracePt t="257806" x="4565650" y="5105400"/>
          <p14:tracePt t="257821" x="4578350" y="5105400"/>
          <p14:tracePt t="257838" x="4619625" y="5105400"/>
          <p14:tracePt t="257853" x="4648200" y="5105400"/>
          <p14:tracePt t="257854" x="4703763" y="5105400"/>
          <p14:tracePt t="257871" x="4730750" y="5105400"/>
          <p14:tracePt t="257887" x="4745038" y="5105400"/>
          <p14:tracePt t="257918" x="4772025" y="5105400"/>
          <p14:tracePt t="257923" x="4799013" y="5105400"/>
          <p14:tracePt t="257953" x="4840288" y="5105400"/>
          <p14:tracePt t="257975" x="4854575" y="5105400"/>
          <p14:tracePt t="258030" x="4868863" y="5105400"/>
          <p14:tracePt t="258056" x="4881563" y="5105400"/>
          <p14:tracePt t="258398" x="4854575" y="5105400"/>
          <p14:tracePt t="258424" x="4827588" y="5105400"/>
          <p14:tracePt t="258430" x="4786313" y="5105400"/>
          <p14:tracePt t="258438" x="4757738" y="5119688"/>
          <p14:tracePt t="258459" x="4716463" y="5132388"/>
          <p14:tracePt t="258463" x="4675188" y="5132388"/>
          <p14:tracePt t="258471" x="4648200" y="5132388"/>
          <p14:tracePt t="258486" x="4606925" y="5132388"/>
          <p14:tracePt t="258504" x="4427538" y="5132388"/>
          <p14:tracePt t="258513" x="4371975" y="5132388"/>
          <p14:tracePt t="258518" x="4316413" y="5132388"/>
          <p14:tracePt t="258533" x="4219575" y="5132388"/>
          <p14:tracePt t="258550" x="4054475" y="5132388"/>
          <p14:tracePt t="258565" x="3971925" y="5132388"/>
          <p14:tracePt t="258567" x="3792538" y="5132388"/>
          <p14:tracePt t="258574" x="3724275" y="5132388"/>
          <p14:tracePt t="258582" x="3654425" y="5132388"/>
          <p14:tracePt t="258590" x="3613150" y="5132388"/>
          <p14:tracePt t="258598" x="3571875" y="5132388"/>
          <p14:tracePt t="258613" x="3516313" y="5132388"/>
          <p14:tracePt t="258617" x="3475038" y="5132388"/>
          <p14:tracePt t="258622" x="3433763" y="5132388"/>
          <p14:tracePt t="258644" x="3392488" y="5132388"/>
          <p14:tracePt t="258649" x="3324225" y="5132388"/>
          <p14:tracePt t="258654" x="3295650" y="5132388"/>
          <p14:tracePt t="258674" x="3227388" y="5132388"/>
          <p14:tracePt t="258692" x="3130550" y="5132388"/>
          <p14:tracePt t="258694" x="3074988" y="5146675"/>
          <p14:tracePt t="258702" x="3048000" y="5146675"/>
          <p14:tracePt t="258714" x="2992438" y="5146675"/>
          <p14:tracePt t="258718" x="2951163" y="5146675"/>
          <p14:tracePt t="258726" x="2924175" y="5146675"/>
          <p14:tracePt t="258734" x="2882900" y="5146675"/>
          <p14:tracePt t="258752" x="2786063" y="5146675"/>
          <p14:tracePt t="258770" x="2689225" y="5146675"/>
          <p14:tracePt t="258786" x="2620963" y="5146675"/>
          <p14:tracePt t="258791" x="2579688" y="5146675"/>
          <p14:tracePt t="258798" x="2551113" y="5146675"/>
          <p14:tracePt t="258806" x="2509838" y="5146675"/>
          <p14:tracePt t="258814" x="2468563" y="5146675"/>
          <p14:tracePt t="258831" x="2386013" y="5146675"/>
          <p14:tracePt t="258849" x="2303463" y="5146675"/>
          <p14:tracePt t="258864" x="2165350" y="5160963"/>
          <p14:tracePt t="258871" x="2109788" y="5160963"/>
          <p14:tracePt t="258878" x="2054225" y="5160963"/>
          <p14:tracePt t="258887" x="2027238" y="5160963"/>
          <p14:tracePt t="258894" x="1985963" y="5160963"/>
          <p14:tracePt t="258911" x="1917700" y="5160963"/>
          <p14:tracePt t="258928" x="1903413" y="5160963"/>
          <p14:tracePt t="259384" x="1917700" y="5160963"/>
          <p14:tracePt t="259392" x="2012950" y="5160963"/>
          <p14:tracePt t="259398" x="2097088" y="5160963"/>
          <p14:tracePt t="259422" x="2303463" y="5160963"/>
          <p14:tracePt t="259424" x="2441575" y="5160963"/>
          <p14:tracePt t="259430" x="2551113" y="5160963"/>
          <p14:tracePt t="259455" x="2854325" y="5160963"/>
          <p14:tracePt t="259462" x="2936875" y="5160963"/>
          <p14:tracePt t="259482" x="3089275" y="5160963"/>
          <p14:tracePt t="259499" x="3159125" y="5160963"/>
          <p14:tracePt t="259503" x="3186113" y="5160963"/>
          <p14:tracePt t="259510" x="3213100" y="5160963"/>
          <p14:tracePt t="259530" x="3254375" y="5160963"/>
          <p14:tracePt t="259534" x="3282950" y="5160963"/>
          <p14:tracePt t="259542" x="3309938" y="5160963"/>
          <p14:tracePt t="259561" x="3365500" y="5175250"/>
          <p14:tracePt t="259566" x="3406775" y="5187950"/>
          <p14:tracePt t="259574" x="3448050" y="5187950"/>
          <p14:tracePt t="259590" x="3544888" y="5187950"/>
          <p14:tracePt t="259621" x="3751263" y="5187950"/>
          <p14:tracePt t="259624" x="3833813" y="5187950"/>
          <p14:tracePt t="259630" x="3903663" y="5187950"/>
          <p14:tracePt t="259638" x="3986213" y="5187950"/>
          <p14:tracePt t="259659" x="4110038" y="5187950"/>
          <p14:tracePt t="259662" x="4165600" y="5187950"/>
          <p14:tracePt t="259670" x="4219575" y="5187950"/>
          <p14:tracePt t="259678" x="4289425" y="5187950"/>
          <p14:tracePt t="259686" x="4330700" y="5187950"/>
          <p14:tracePt t="259702" x="4386263" y="5187950"/>
          <p14:tracePt t="259704" x="4413250" y="5187950"/>
          <p14:tracePt t="259710" x="4427538" y="5187950"/>
          <p14:tracePt t="259718" x="4454525" y="5187950"/>
          <p14:tracePt t="259733" x="4483100" y="5187950"/>
          <p14:tracePt t="259751" x="4565650" y="5187950"/>
          <p14:tracePt t="259764" x="4565650" y="5202238"/>
          <p14:tracePt t="259767" x="4592638" y="5216525"/>
          <p14:tracePt t="259774" x="4606925" y="5216525"/>
          <p14:tracePt t="259846" x="4633913" y="5216525"/>
          <p14:tracePt t="259880" x="4660900" y="5243513"/>
          <p14:tracePt t="259886" x="4689475" y="5243513"/>
          <p14:tracePt t="259894" x="4689475" y="5257800"/>
          <p14:tracePt t="259916" x="4730750" y="5270500"/>
          <p14:tracePt t="259918" x="4745038" y="5284788"/>
          <p14:tracePt t="259926" x="4757738" y="5299075"/>
          <p14:tracePt t="259944" x="4786313" y="5326063"/>
          <p14:tracePt t="259950" x="4786313" y="5340350"/>
          <p14:tracePt t="259958" x="4840288" y="5381625"/>
          <p14:tracePt t="259966" x="4868863" y="5422900"/>
          <p14:tracePt t="260030" x="4881563" y="5449888"/>
          <p14:tracePt t="260070" x="4895850" y="5464175"/>
          <p14:tracePt t="260078" x="4910138" y="5464175"/>
          <p14:tracePt t="260096" x="4910138" y="5478463"/>
          <p14:tracePt t="260115" x="4910138" y="5491163"/>
          <p14:tracePt t="260135" x="4937125" y="5505450"/>
          <p14:tracePt t="260174" x="4937125" y="5519738"/>
          <p14:tracePt t="260192" x="4965700" y="5534025"/>
          <p14:tracePt t="260211" x="4992688" y="5546725"/>
          <p14:tracePt t="260222" x="5019675" y="5561013"/>
          <p14:tracePt t="260240" x="5033963" y="5575300"/>
          <p14:tracePt t="260271" x="5075238" y="5588000"/>
          <p14:tracePt t="260278" x="5089525" y="5588000"/>
          <p14:tracePt t="260286" x="5116513" y="5588000"/>
          <p14:tracePt t="260306" x="5145088" y="5588000"/>
          <p14:tracePt t="260310" x="5157788" y="5588000"/>
          <p14:tracePt t="260318" x="5199063" y="5602288"/>
          <p14:tracePt t="260336" x="5240338" y="5616575"/>
          <p14:tracePt t="260365" x="5295900" y="5629275"/>
          <p14:tracePt t="260368" x="5322888" y="5643563"/>
          <p14:tracePt t="260382" x="5351463" y="5643563"/>
          <p14:tracePt t="260430" x="5365750" y="5643563"/>
          <p14:tracePt t="260462" x="5392738" y="5643563"/>
          <p14:tracePt t="260478" x="5407025" y="5643563"/>
          <p14:tracePt t="260498" x="5448300" y="5657850"/>
          <p14:tracePt t="260503" x="5461000" y="5657850"/>
          <p14:tracePt t="260510" x="5475288" y="5657850"/>
          <p14:tracePt t="260518" x="5475288" y="5670550"/>
          <p14:tracePt t="260598" x="5502275" y="5670550"/>
          <p14:tracePt t="260619" x="5516563" y="5670550"/>
          <p14:tracePt t="260622" x="5530850" y="5699125"/>
          <p14:tracePt t="260630" x="5543550" y="5699125"/>
          <p14:tracePt t="260666" x="5543550" y="5713413"/>
          <p14:tracePt t="260714" x="5557838" y="5713413"/>
          <p14:tracePt t="260726" x="5572125" y="5713413"/>
          <p14:tracePt t="260744" x="5586413" y="5713413"/>
          <p14:tracePt t="260762" x="5599113" y="5713413"/>
          <p14:tracePt t="260768" x="5613400" y="5713413"/>
          <p14:tracePt t="260774" x="5627688" y="5699125"/>
          <p14:tracePt t="260792" x="5654675" y="5670550"/>
          <p14:tracePt t="260808" x="5654675" y="5657850"/>
          <p14:tracePt t="260825" x="5695950" y="5616575"/>
          <p14:tracePt t="260838" x="5710238" y="5602288"/>
          <p14:tracePt t="260846" x="5710238" y="5588000"/>
          <p14:tracePt t="260854" x="5737225" y="5575300"/>
          <p14:tracePt t="260871" x="5764213" y="5534025"/>
          <p14:tracePt t="260890" x="5792788" y="5505450"/>
          <p14:tracePt t="260907" x="5819775" y="5464175"/>
          <p14:tracePt t="260911" x="5848350" y="5449888"/>
          <p14:tracePt t="260918" x="5861050" y="5437188"/>
          <p14:tracePt t="260926" x="5889625" y="5422900"/>
          <p14:tracePt t="260934" x="5902325" y="5422900"/>
          <p14:tracePt t="260955" x="5972175" y="5367338"/>
          <p14:tracePt t="260958" x="6013450" y="5340350"/>
          <p14:tracePt t="260966" x="6027738" y="5326063"/>
          <p14:tracePt t="260984" x="6054725" y="5311775"/>
          <p14:tracePt t="261002" x="6081713" y="5299075"/>
          <p14:tracePt t="261006" x="6122988" y="5270500"/>
          <p14:tracePt t="261015" x="6137275" y="5229225"/>
          <p14:tracePt t="261032" x="6178550" y="5216525"/>
          <p14:tracePt t="261049" x="6207125" y="5175250"/>
          <p14:tracePt t="261054" x="6219825" y="5175250"/>
          <p14:tracePt t="261062" x="6219825" y="5160963"/>
          <p14:tracePt t="261079" x="6234113" y="5146675"/>
          <p14:tracePt t="261103" x="6234113" y="5132388"/>
          <p14:tracePt t="261144" x="6248400" y="5119688"/>
          <p14:tracePt t="261160" x="6275388" y="5119688"/>
          <p14:tracePt t="261174" x="6289675" y="5119688"/>
          <p14:tracePt t="261182" x="6302375" y="5119688"/>
          <p14:tracePt t="261190" x="6330950" y="5119688"/>
          <p14:tracePt t="261198" x="6357938" y="5119688"/>
          <p14:tracePt t="261206" x="6384925" y="5119688"/>
          <p14:tracePt t="261221" x="6413500" y="5105400"/>
          <p14:tracePt t="261251" x="6440488" y="5091113"/>
          <p14:tracePt t="261262" x="6454775" y="5091113"/>
          <p14:tracePt t="261270" x="6454775" y="5078413"/>
          <p14:tracePt t="261278" x="6469063" y="5064125"/>
          <p14:tracePt t="261567" x="6469063" y="5078413"/>
          <p14:tracePt t="261583" x="6440488" y="5091113"/>
          <p14:tracePt t="261619" x="6440488" y="5105400"/>
          <p14:tracePt t="261639" x="6440488" y="5132388"/>
          <p14:tracePt t="261662" x="6440488" y="5146675"/>
          <p14:tracePt t="261678" x="6440488" y="5160963"/>
          <p14:tracePt t="261697" x="6440488" y="5187950"/>
          <p14:tracePt t="261710" x="6440488" y="5202238"/>
          <p14:tracePt t="261730" x="6440488" y="5216525"/>
          <p14:tracePt t="261759" x="6440488" y="5229225"/>
          <p14:tracePt t="264847" x="6427788" y="5229225"/>
          <p14:tracePt t="265054" x="6413500" y="5243513"/>
          <p14:tracePt t="265107" x="6413500" y="5270500"/>
          <p14:tracePt t="265127" x="6399213" y="5284788"/>
          <p14:tracePt t="265319" x="6384925" y="5284788"/>
          <p14:tracePt t="265455" x="6399213" y="5299075"/>
          <p14:tracePt t="265464" x="6454775" y="5326063"/>
          <p14:tracePt t="265471" x="6496050" y="5395913"/>
          <p14:tracePt t="265498" x="6840538" y="5616575"/>
          <p14:tracePt t="265503" x="6951663" y="5740400"/>
          <p14:tracePt t="265511" x="7102475" y="5864225"/>
          <p14:tracePt t="265530" x="7488238" y="6072188"/>
          <p14:tracePt t="265534" x="7640638" y="6140450"/>
          <p14:tracePt t="265554" x="8054975" y="6251575"/>
          <p14:tracePt t="265572" x="8482013" y="6319838"/>
          <p14:tracePt t="265577" x="8675688" y="6319838"/>
          <p14:tracePt t="265582" x="8882063" y="6319838"/>
          <p14:tracePt t="265592" x="9088438" y="6319838"/>
          <p14:tracePt t="265598" x="9267825" y="6292850"/>
          <p14:tracePt t="265619" x="9626600" y="6208713"/>
          <p14:tracePt t="265636" x="9832975" y="6113463"/>
          <p14:tracePt t="265651" x="9999663" y="6043613"/>
          <p14:tracePt t="265655" x="10040938" y="6029325"/>
          <p14:tracePt t="265662" x="10082213" y="6002338"/>
          <p14:tracePt t="265687" x="10094913" y="5975350"/>
          <p14:tracePt t="265689" x="10123488" y="5919788"/>
          <p14:tracePt t="265695" x="10137775" y="5905500"/>
          <p14:tracePt t="265715" x="10179050" y="5849938"/>
          <p14:tracePt t="265734" x="10220325" y="5808663"/>
          <p14:tracePt t="265737" x="10233025" y="5767388"/>
          <p14:tracePt t="265744" x="10261600" y="5754688"/>
          <p14:tracePt t="265763" x="10329863" y="5713413"/>
          <p14:tracePt t="265766" x="10371138" y="5670550"/>
          <p14:tracePt t="265774" x="10426700" y="5643563"/>
          <p14:tracePt t="265794" x="10523538" y="5561013"/>
          <p14:tracePt t="265811" x="10633075" y="5449888"/>
          <p14:tracePt t="265815" x="10744200" y="5354638"/>
          <p14:tracePt t="265822" x="10812463" y="5257800"/>
          <p14:tracePt t="265841" x="10936288" y="5078413"/>
          <p14:tracePt t="265858" x="11074400" y="4870450"/>
          <p14:tracePt t="265863" x="11144250" y="4787900"/>
          <p14:tracePt t="265870" x="11185525" y="4691063"/>
          <p14:tracePt t="265889" x="11253788" y="4540250"/>
          <p14:tracePt t="265907" x="11268075" y="4457700"/>
          <p14:tracePt t="265924" x="11295063" y="4373563"/>
          <p14:tracePt t="265926" x="11323638" y="4291013"/>
          <p14:tracePt t="265934" x="11336338" y="4235450"/>
          <p14:tracePt t="265959" x="11377613" y="4125913"/>
          <p14:tracePt t="265966" x="11377613" y="4111625"/>
          <p14:tracePt t="265990" x="11418888" y="4056063"/>
          <p14:tracePt t="265992" x="11433175" y="4043363"/>
          <p14:tracePt t="265998" x="11433175" y="4029075"/>
          <p14:tracePt t="266018" x="11447463" y="4002088"/>
          <p14:tracePt t="266034" x="11461750" y="3987800"/>
          <p14:tracePt t="266039" x="11488738" y="3960813"/>
          <p14:tracePt t="266046" x="11488738" y="3919538"/>
          <p14:tracePt t="266065" x="11544300" y="3863975"/>
          <p14:tracePt t="266082" x="11571288" y="3794125"/>
          <p14:tracePt t="266098" x="11626850" y="3740150"/>
          <p14:tracePt t="266102" x="11653838" y="3711575"/>
          <p14:tracePt t="266110" x="11668125" y="3697288"/>
          <p14:tracePt t="266118" x="11682413" y="3670300"/>
          <p14:tracePt t="266126" x="11709400" y="3629025"/>
          <p14:tracePt t="266143" x="11750675" y="3573463"/>
          <p14:tracePt t="266150" x="11791950" y="3517900"/>
          <p14:tracePt t="266158" x="11818938" y="3463925"/>
          <p14:tracePt t="266172" x="11860213" y="3408363"/>
          <p14:tracePt t="266191" x="12026900" y="3228975"/>
          <p14:tracePt t="266199" x="12150725" y="3173413"/>
          <p14:tracePt t="266790" x="12039600" y="2373313"/>
          <p14:tracePt t="266799" x="11971338" y="2359025"/>
          <p14:tracePt t="266819" x="11874500" y="2332038"/>
          <p14:tracePt t="266823" x="11833225" y="2317750"/>
          <p14:tracePt t="266830" x="11750675" y="2290763"/>
          <p14:tracePt t="266845" x="11682413" y="2276475"/>
          <p14:tracePt t="266863" x="11585575" y="2220913"/>
          <p14:tracePt t="266870" x="11557000" y="2208213"/>
          <p14:tracePt t="266892" x="11515725" y="2179638"/>
          <p14:tracePt t="266910" x="11295063" y="2138363"/>
          <p14:tracePt t="266918" x="11253788" y="2111375"/>
          <p14:tracePt t="266940" x="11212513" y="2111375"/>
          <p14:tracePt t="266943" x="11144250" y="2097088"/>
          <p14:tracePt t="266951" x="11129963" y="2084388"/>
          <p14:tracePt t="266958" x="11115675" y="2084388"/>
          <p14:tracePt t="267040" x="11102975" y="2070100"/>
          <p14:tracePt t="267047" x="11088688" y="2055813"/>
          <p14:tracePt t="267078" x="11088688" y="2041525"/>
          <p14:tracePt t="267126" x="11074400" y="2014538"/>
          <p14:tracePt t="267152" x="11061700" y="2000250"/>
          <p14:tracePt t="267166" x="11061700" y="1987550"/>
          <p14:tracePt t="267190" x="11047413" y="1973263"/>
          <p14:tracePt t="267217" x="11047413" y="1958975"/>
          <p14:tracePt t="267248" x="11047413" y="1946275"/>
          <p14:tracePt t="267254" x="11047413" y="1931988"/>
          <p14:tracePt t="267275" x="11047413" y="1905000"/>
          <p14:tracePt t="267307" x="11047413" y="1835150"/>
          <p14:tracePt t="267311" x="11061700" y="1835150"/>
          <p14:tracePt t="267318" x="11074400" y="1808163"/>
          <p14:tracePt t="267326" x="11088688" y="1808163"/>
          <p14:tracePt t="267334" x="11088688" y="1793875"/>
          <p14:tracePt t="267355" x="11115675" y="1766888"/>
          <p14:tracePt t="267359" x="11129963" y="1766888"/>
          <p14:tracePt t="267367" x="11144250" y="1752600"/>
          <p14:tracePt t="267384" x="11171238" y="1725613"/>
          <p14:tracePt t="267402" x="11198225" y="1682750"/>
          <p14:tracePt t="267406" x="11212513" y="1670050"/>
          <p14:tracePt t="267414" x="11241088" y="1641475"/>
          <p14:tracePt t="267436" x="11268075" y="1614488"/>
          <p14:tracePt t="267495" x="11282363" y="1587500"/>
          <p14:tracePt t="268063" x="11282363" y="1573213"/>
          <p14:tracePt t="268415" x="11282363" y="1587500"/>
          <p14:tracePt t="268432" x="11268075" y="1614488"/>
          <p14:tracePt t="268463" x="11253788" y="1641475"/>
          <p14:tracePt t="268470" x="11241088" y="1655763"/>
          <p14:tracePt t="268478" x="11198225" y="1697038"/>
          <p14:tracePt t="268496" x="11156950" y="1752600"/>
          <p14:tracePt t="268504" x="11156950" y="1766888"/>
          <p14:tracePt t="268510" x="11144250" y="1766888"/>
          <p14:tracePt t="268524" x="11144250" y="1793875"/>
          <p14:tracePt t="268539" x="11129963" y="1808163"/>
          <p14:tracePt t="268544" x="11115675" y="1849438"/>
          <p14:tracePt t="268551" x="11102975" y="1849438"/>
          <p14:tracePt t="268571" x="11102975" y="1890713"/>
          <p14:tracePt t="268574" x="11074400" y="1905000"/>
          <p14:tracePt t="268588" x="11074400" y="1931988"/>
          <p14:tracePt t="268599" x="11047413" y="1946275"/>
          <p14:tracePt t="268619" x="11020425" y="1987550"/>
          <p14:tracePt t="268638" x="10991850" y="2041525"/>
          <p14:tracePt t="268646" x="10977563" y="2084388"/>
          <p14:tracePt t="268654" x="10964863" y="2111375"/>
          <p14:tracePt t="268662" x="10950575" y="2138363"/>
          <p14:tracePt t="268673" x="10936288" y="2152650"/>
          <p14:tracePt t="268679" x="10923588" y="2166938"/>
          <p14:tracePt t="268686" x="10895013" y="2193925"/>
          <p14:tracePt t="268694" x="10868025" y="2249488"/>
          <p14:tracePt t="268713" x="10826750" y="2305050"/>
          <p14:tracePt t="268731" x="10785475" y="2359025"/>
          <p14:tracePt t="268747" x="10729913" y="2455863"/>
          <p14:tracePt t="268750" x="10702925" y="2484438"/>
          <p14:tracePt t="268760" x="10647363" y="2552700"/>
          <p14:tracePt t="268767" x="10620375" y="2579688"/>
          <p14:tracePt t="268774" x="10591800" y="2622550"/>
          <p14:tracePt t="268792" x="10536238" y="2676525"/>
          <p14:tracePt t="268810" x="10494963" y="2717800"/>
          <p14:tracePt t="268814" x="10467975" y="2759075"/>
          <p14:tracePt t="268822" x="10440988" y="2787650"/>
          <p14:tracePt t="268842" x="10385425" y="2855913"/>
          <p14:tracePt t="268859" x="10302875" y="2925763"/>
          <p14:tracePt t="268863" x="10274300" y="2967038"/>
          <p14:tracePt t="268870" x="10247313" y="2994025"/>
          <p14:tracePt t="268890" x="10179050" y="3076575"/>
          <p14:tracePt t="268907" x="10109200" y="3146425"/>
          <p14:tracePt t="268912" x="10082213" y="3160713"/>
          <p14:tracePt t="268918" x="10040938" y="3187700"/>
          <p14:tracePt t="268938" x="9999663" y="3243263"/>
          <p14:tracePt t="268956" x="9944100" y="3284538"/>
          <p14:tracePt t="268958" x="9874250" y="3352800"/>
          <p14:tracePt t="268966" x="9847263" y="3381375"/>
          <p14:tracePt t="268976" x="9832975" y="3394075"/>
          <p14:tracePt t="268982" x="9820275" y="3435350"/>
          <p14:tracePt t="269001" x="9764713" y="3463925"/>
          <p14:tracePt t="269031" x="9764713" y="3490913"/>
          <p14:tracePt t="269391" x="9779000" y="3476625"/>
          <p14:tracePt t="269398" x="9779000" y="3463925"/>
          <p14:tracePt t="269407" x="9791700" y="3449638"/>
          <p14:tracePt t="269431" x="9832975" y="3381375"/>
          <p14:tracePt t="269432" x="9861550" y="3352800"/>
          <p14:tracePt t="269439" x="9861550" y="3325813"/>
          <p14:tracePt t="269458" x="9874250" y="3270250"/>
          <p14:tracePt t="269476" x="9888538" y="3214688"/>
          <p14:tracePt t="269478" x="9888538" y="3173413"/>
          <p14:tracePt t="269486" x="9888538" y="3132138"/>
          <p14:tracePt t="269496" x="9888538" y="3076575"/>
          <p14:tracePt t="269502" x="9888538" y="3035300"/>
          <p14:tracePt t="269522" x="9888538" y="2952750"/>
          <p14:tracePt t="269539" x="9888538" y="2870200"/>
          <p14:tracePt t="269543" x="9888538" y="2828925"/>
          <p14:tracePt t="269550" x="9888538" y="2787650"/>
          <p14:tracePt t="269571" x="9847263" y="2705100"/>
          <p14:tracePt t="269574" x="9847263" y="2676525"/>
          <p14:tracePt t="269582" x="9847263" y="2649538"/>
          <p14:tracePt t="269601" x="9847263" y="2579688"/>
          <p14:tracePt t="269606" x="9847263" y="2538413"/>
          <p14:tracePt t="269614" x="9847263" y="2497138"/>
          <p14:tracePt t="269632" x="9874250" y="2428875"/>
          <p14:tracePt t="269638" x="9917113" y="2400300"/>
          <p14:tracePt t="269646" x="9929813" y="2373313"/>
          <p14:tracePt t="269664" x="9971088" y="2305050"/>
          <p14:tracePt t="269671" x="9985375" y="2290763"/>
          <p14:tracePt t="269690" x="9999663" y="2263775"/>
          <p14:tracePt t="269691" x="9999663" y="2249488"/>
          <p14:tracePt t="269711" x="10026650" y="2193925"/>
          <p14:tracePt t="269718" x="10053638" y="2152650"/>
          <p14:tracePt t="269726" x="10053638" y="2125663"/>
          <p14:tracePt t="269734" x="10082213" y="2084388"/>
          <p14:tracePt t="269756" x="10109200" y="2000250"/>
          <p14:tracePt t="269774" x="10137775" y="1905000"/>
          <p14:tracePt t="269788" x="10137775" y="1862138"/>
          <p14:tracePt t="269791" x="10150475" y="1820863"/>
          <p14:tracePt t="269798" x="10164763" y="1779588"/>
          <p14:tracePt t="269806" x="10164763" y="1738313"/>
          <p14:tracePt t="269814" x="10164763" y="1711325"/>
          <p14:tracePt t="269836" x="10164763" y="1628775"/>
          <p14:tracePt t="269853" x="10164763" y="1600200"/>
          <p14:tracePt t="269868" x="10164763" y="1558925"/>
          <p14:tracePt t="269870" x="10164763" y="1517650"/>
          <p14:tracePt t="269878" x="10179050" y="1503363"/>
          <p14:tracePt t="269905" x="10179050" y="1462088"/>
          <p14:tracePt t="269910" x="10179050" y="1449388"/>
          <p14:tracePt t="269930" x="10191750" y="1408113"/>
          <p14:tracePt t="269951" x="10191750" y="1379538"/>
          <p14:tracePt t="269966" x="10206038" y="1366838"/>
          <p14:tracePt t="269999" x="10206038" y="1352550"/>
          <p14:tracePt t="270047" x="10206038" y="1323975"/>
          <p14:tracePt t="270091" x="10206038" y="1296988"/>
          <p14:tracePt t="270303" x="10206038" y="1311275"/>
          <p14:tracePt t="270351" x="10206038" y="1323975"/>
          <p14:tracePt t="270414" x="10206038" y="1338263"/>
          <p14:tracePt t="270422" x="10220325" y="1352550"/>
          <p14:tracePt t="270457" x="10233025" y="1366838"/>
          <p14:tracePt t="270500" x="10247313" y="1393825"/>
          <p14:tracePt t="270510" x="10247313" y="1420813"/>
          <p14:tracePt t="270518" x="10261600" y="1420813"/>
          <p14:tracePt t="270534" x="10261600" y="1435100"/>
          <p14:tracePt t="270542" x="10274300" y="1449388"/>
          <p14:tracePt t="270562" x="10288588" y="1462088"/>
          <p14:tracePt t="270582" x="10302875" y="1490663"/>
          <p14:tracePt t="270597" x="10315575" y="1503363"/>
          <p14:tracePt t="270599" x="10329863" y="1531938"/>
          <p14:tracePt t="270622" x="10344150" y="1546225"/>
          <p14:tracePt t="270644" x="10344150" y="1587500"/>
          <p14:tracePt t="270662" x="10399713" y="1614488"/>
          <p14:tracePt t="270670" x="10399713" y="1628775"/>
          <p14:tracePt t="270692" x="10426700" y="1670050"/>
          <p14:tracePt t="270709" x="10467975" y="1711325"/>
          <p14:tracePt t="270724" x="10482263" y="1738313"/>
          <p14:tracePt t="270725" x="10494963" y="1752600"/>
          <p14:tracePt t="270734" x="10509250" y="1779588"/>
          <p14:tracePt t="270750" x="10536238" y="1808163"/>
          <p14:tracePt t="270769" x="10564813" y="1835150"/>
          <p14:tracePt t="270787" x="10564813" y="1862138"/>
          <p14:tracePt t="270790" x="10591800" y="1876425"/>
          <p14:tracePt t="270798" x="10591800" y="1890713"/>
          <p14:tracePt t="270807" x="10591800" y="1905000"/>
          <p14:tracePt t="270814" x="10591800" y="1917700"/>
          <p14:tracePt t="270831" x="10620375" y="1946275"/>
          <p14:tracePt t="270849" x="10647363" y="1987550"/>
          <p14:tracePt t="270865" x="10674350" y="2028825"/>
          <p14:tracePt t="270871" x="10702925" y="2041525"/>
          <p14:tracePt t="270878" x="10702925" y="2070100"/>
          <p14:tracePt t="270887" x="10715625" y="2084388"/>
          <p14:tracePt t="270894" x="10729913" y="2097088"/>
          <p14:tracePt t="270911" x="10744200" y="2138363"/>
          <p14:tracePt t="270929" x="10771188" y="2193925"/>
          <p14:tracePt t="270948" x="10799763" y="2220913"/>
          <p14:tracePt t="270950" x="10812463" y="2249488"/>
          <p14:tracePt t="270958" x="10826750" y="2263775"/>
          <p14:tracePt t="270967" x="10841038" y="2276475"/>
          <p14:tracePt t="270974" x="10853738" y="2317750"/>
          <p14:tracePt t="270990" x="10853738" y="2332038"/>
          <p14:tracePt t="271008" x="10895013" y="2400300"/>
          <p14:tracePt t="271023" x="10895013" y="2414588"/>
          <p14:tracePt t="271024" x="10923588" y="2428875"/>
          <p14:tracePt t="271031" x="10923588" y="2443163"/>
          <p14:tracePt t="271038" x="10936288" y="2470150"/>
          <p14:tracePt t="271046" x="10950575" y="2484438"/>
          <p14:tracePt t="271054" x="10964863" y="2511425"/>
          <p14:tracePt t="271070" x="10991850" y="2538413"/>
          <p14:tracePt t="271087" x="11020425" y="2593975"/>
          <p14:tracePt t="271102" x="11033125" y="2622550"/>
          <p14:tracePt t="271110" x="11033125" y="2635250"/>
          <p14:tracePt t="271118" x="11047413" y="2649538"/>
          <p14:tracePt t="271133" x="11061700" y="2649538"/>
          <p14:tracePt t="271151" x="11088688" y="2690813"/>
          <p14:tracePt t="271159" x="11102975" y="2705100"/>
          <p14:tracePt t="271179" x="11115675" y="2732088"/>
          <p14:tracePt t="271181" x="11129963" y="2746375"/>
          <p14:tracePt t="271198" x="11156950" y="2801938"/>
          <p14:tracePt t="271208" x="11156950" y="2828925"/>
          <p14:tracePt t="271228" x="11185525" y="2855913"/>
          <p14:tracePt t="271231" x="11198225" y="2884488"/>
          <p14:tracePt t="271238" x="11212513" y="2884488"/>
          <p14:tracePt t="271260" x="11241088" y="2925763"/>
          <p14:tracePt t="271290" x="11268075" y="2994025"/>
          <p14:tracePt t="271294" x="11282363" y="3008313"/>
          <p14:tracePt t="271302" x="11282363" y="3022600"/>
          <p14:tracePt t="271326" x="11309350" y="3063875"/>
          <p14:tracePt t="271328" x="11323638" y="3076575"/>
          <p14:tracePt t="271334" x="11336338" y="3090863"/>
          <p14:tracePt t="271353" x="11350625" y="3117850"/>
          <p14:tracePt t="271371" x="11364913" y="3160713"/>
          <p14:tracePt t="271375" x="11377613" y="3173413"/>
          <p14:tracePt t="271391" x="11391900" y="3201988"/>
          <p14:tracePt t="271398" x="11406188" y="3214688"/>
          <p14:tracePt t="271409" x="11418888" y="3228975"/>
          <p14:tracePt t="271414" x="11418888" y="3243263"/>
          <p14:tracePt t="271432" x="11418888" y="3297238"/>
          <p14:tracePt t="271452" x="11447463" y="3340100"/>
          <p14:tracePt t="271466" x="11447463" y="3367088"/>
          <p14:tracePt t="271470" x="11461750" y="3381375"/>
          <p14:tracePt t="271478" x="11474450" y="3381375"/>
          <p14:tracePt t="271486" x="11474450" y="3408363"/>
          <p14:tracePt t="271800" x="11474450" y="3422650"/>
          <p14:tracePt t="271851" x="11474450" y="3435350"/>
          <p14:tracePt t="272615" x="11474450" y="3449638"/>
          <p14:tracePt t="272624" x="11461750" y="3449638"/>
          <p14:tracePt t="272639" x="11461750" y="3435350"/>
          <p14:tracePt t="272668" x="11433175" y="3394075"/>
          <p14:tracePt t="272670" x="11418888" y="3381375"/>
          <p14:tracePt t="272678" x="11406188" y="3381375"/>
          <p14:tracePt t="272686" x="11391900" y="3352800"/>
          <p14:tracePt t="272732" x="11364913" y="3311525"/>
          <p14:tracePt t="272735" x="11364913" y="3297238"/>
          <p14:tracePt t="272742" x="11350625" y="3297238"/>
          <p14:tracePt t="272750" x="11350625" y="3270250"/>
          <p14:tracePt t="272770" x="11336338" y="3270250"/>
          <p14:tracePt t="272775" x="11336338" y="3255963"/>
          <p14:tracePt t="272782" x="11323638" y="3255963"/>
          <p14:tracePt t="272894" x="11309350" y="3255963"/>
          <p14:tracePt t="272929" x="11295063" y="3255963"/>
          <p14:tracePt t="273007" x="11282363" y="3255963"/>
          <p14:tracePt t="273022" x="11268075" y="3243263"/>
          <p14:tracePt t="273041" x="11268075" y="3201988"/>
          <p14:tracePt t="273046" x="11268075" y="3173413"/>
          <p14:tracePt t="273054" x="11253788" y="3146425"/>
          <p14:tracePt t="273063" x="11226800" y="3105150"/>
          <p14:tracePt t="273071" x="11226800" y="3049588"/>
          <p14:tracePt t="273089" x="11185525" y="2855913"/>
          <p14:tracePt t="273095" x="11156950" y="2732088"/>
          <p14:tracePt t="273115" x="11102975" y="2538413"/>
          <p14:tracePt t="273130" x="11074400" y="2443163"/>
          <p14:tracePt t="273136" x="11033125" y="2290763"/>
          <p14:tracePt t="273142" x="11020425" y="2235200"/>
          <p14:tracePt t="273162" x="10991850" y="2125663"/>
          <p14:tracePt t="273180" x="10977563" y="2084388"/>
          <p14:tracePt t="273183" x="10964863" y="2070100"/>
          <p14:tracePt t="273303" x="10964863" y="2084388"/>
          <p14:tracePt t="273319" x="10950575" y="2111375"/>
          <p14:tracePt t="273339" x="10950575" y="2138363"/>
          <p14:tracePt t="273343" x="10950575" y="2166938"/>
          <p14:tracePt t="273350" x="10950575" y="2193925"/>
          <p14:tracePt t="273371" x="10950575" y="2249488"/>
          <p14:tracePt t="273389" x="10950575" y="2290763"/>
          <p14:tracePt t="273391" x="10964863" y="2317750"/>
          <p14:tracePt t="273406" x="10977563" y="2332038"/>
          <p14:tracePt t="273415" x="10977563" y="2346325"/>
          <p14:tracePt t="273425" x="10977563" y="2359025"/>
          <p14:tracePt t="273451" x="10991850" y="2387600"/>
          <p14:tracePt t="273480" x="11006138" y="2414588"/>
          <p14:tracePt t="273483" x="11020425" y="2443163"/>
          <p14:tracePt t="273486" x="11020425" y="2455863"/>
          <p14:tracePt t="273494" x="11020425" y="2470150"/>
          <p14:tracePt t="273515" x="11020425" y="2484438"/>
          <p14:tracePt t="273519" x="11020425" y="2511425"/>
          <p14:tracePt t="273526" x="11033125" y="2552700"/>
          <p14:tracePt t="273548" x="11047413" y="2579688"/>
          <p14:tracePt t="273550" x="11047413" y="2608263"/>
          <p14:tracePt t="273558" x="11061700" y="2635250"/>
          <p14:tracePt t="273580" x="11074400" y="2705100"/>
          <p14:tracePt t="273582" x="11074400" y="2732088"/>
          <p14:tracePt t="273590" x="11088688" y="2759075"/>
          <p14:tracePt t="273609" x="11102975" y="2814638"/>
          <p14:tracePt t="273626" x="11102975" y="2870200"/>
          <p14:tracePt t="273631" x="11102975" y="2897188"/>
          <p14:tracePt t="273638" x="11102975" y="2925763"/>
          <p14:tracePt t="273646" x="11102975" y="2952750"/>
          <p14:tracePt t="273654" x="11102975" y="2967038"/>
          <p14:tracePt t="273670" x="11102975" y="2981325"/>
          <p14:tracePt t="273701" x="11088688" y="2994025"/>
          <p14:tracePt t="273767" x="11074400" y="2994025"/>
          <p14:tracePt t="273782" x="11074400" y="2981325"/>
          <p14:tracePt t="273806" x="11074400" y="2967038"/>
          <p14:tracePt t="273815" x="11074400" y="2952750"/>
          <p14:tracePt t="273822" x="11074400" y="2938463"/>
          <p14:tracePt t="273842" x="11074400" y="2911475"/>
          <p14:tracePt t="273854" x="11074400" y="2884488"/>
          <p14:tracePt t="273874" x="11088688" y="2828925"/>
          <p14:tracePt t="273878" x="11088688" y="2814638"/>
          <p14:tracePt t="273886" x="11088688" y="2801938"/>
          <p14:tracePt t="273905" x="11102975" y="2746375"/>
          <p14:tracePt t="273937" x="11102975" y="2676525"/>
          <p14:tracePt t="273940" x="11102975" y="2622550"/>
          <p14:tracePt t="273942" x="11102975" y="2579688"/>
          <p14:tracePt t="273950" x="11102975" y="2566988"/>
          <p14:tracePt t="273972" x="11088688" y="2525713"/>
          <p14:tracePt t="273974" x="11074400" y="2497138"/>
          <p14:tracePt t="273982" x="11074400" y="2484438"/>
          <p14:tracePt t="274007" x="11061700" y="2443163"/>
          <p14:tracePt t="274014" x="11047413" y="2414588"/>
          <p14:tracePt t="274035" x="11033125" y="2400300"/>
          <p14:tracePt t="274064" x="11033125" y="2373313"/>
          <p14:tracePt t="274078" x="11020425" y="2373313"/>
          <p14:tracePt t="274207" x="11006138" y="2373313"/>
          <p14:tracePt t="274253" x="11006138" y="2414588"/>
          <p14:tracePt t="274255" x="11006138" y="2428875"/>
          <p14:tracePt t="274263" x="11006138" y="2443163"/>
          <p14:tracePt t="274270" x="11006138" y="2484438"/>
          <p14:tracePt t="274292" x="11006138" y="2511425"/>
          <p14:tracePt t="274295" x="11006138" y="2538413"/>
          <p14:tracePt t="274302" x="11006138" y="2566988"/>
          <p14:tracePt t="274322" x="11006138" y="2635250"/>
          <p14:tracePt t="274339" x="11006138" y="2690813"/>
          <p14:tracePt t="274342" x="11006138" y="2705100"/>
          <p14:tracePt t="274350" x="11006138" y="2732088"/>
          <p14:tracePt t="274360" x="11006138" y="2746375"/>
          <p14:tracePt t="274366" x="11006138" y="2773363"/>
          <p14:tracePt t="274374" x="11006138" y="2801938"/>
          <p14:tracePt t="274382" x="10991850" y="2828925"/>
          <p14:tracePt t="274400" x="10964863" y="2855913"/>
          <p14:tracePt t="274416" x="10909300" y="2897188"/>
          <p14:tracePt t="274431" x="10882313" y="2952750"/>
          <p14:tracePt t="274439" x="10841038" y="3008313"/>
          <p14:tracePt t="274446" x="10771188" y="3090863"/>
          <p14:tracePt t="274468" x="10688638" y="3160713"/>
          <p14:tracePt t="274470" x="10661650" y="3201988"/>
          <p14:tracePt t="274478" x="10633075" y="3214688"/>
          <p14:tracePt t="275071" x="10633075" y="3201988"/>
          <p14:tracePt t="275087" x="10633075" y="3173413"/>
          <p14:tracePt t="275120" x="10633075" y="3146425"/>
          <p14:tracePt t="275126" x="10633075" y="3132138"/>
          <p14:tracePt t="275134" x="10633075" y="3117850"/>
          <p14:tracePt t="275154" x="10633075" y="3090863"/>
          <p14:tracePt t="275158" x="10620375" y="3063875"/>
          <p14:tracePt t="275166" x="10606088" y="3063875"/>
          <p14:tracePt t="275183" x="10606088" y="3049588"/>
          <p14:tracePt t="275202" x="10591800" y="3035300"/>
          <p14:tracePt t="275206" x="10579100" y="3022600"/>
          <p14:tracePt t="275231" x="10579100" y="3008313"/>
          <p14:tracePt t="275249" x="10564813" y="2994025"/>
          <p14:tracePt t="275262" x="10564813" y="2981325"/>
          <p14:tracePt t="275308" x="10564813" y="2967038"/>
          <p14:tracePt t="275455" x="10536238" y="2967038"/>
          <p14:tracePt t="275470" x="10523538" y="2952750"/>
          <p14:tracePt t="275488" x="10509250" y="2952750"/>
          <p14:tracePt t="275494" x="10494963" y="2938463"/>
          <p14:tracePt t="275511" x="10482263" y="2925763"/>
          <p14:tracePt t="275549" x="10467975" y="2911475"/>
          <p14:tracePt t="275569" x="10440988" y="2897188"/>
          <p14:tracePt t="275958" x="10426700" y="2884488"/>
          <p14:tracePt t="275975" x="10426700" y="2870200"/>
          <p14:tracePt t="276031" x="10426700" y="2855913"/>
          <p14:tracePt t="276064" x="10412413" y="2843213"/>
          <p14:tracePt t="276911" x="10412413" y="2870200"/>
          <p14:tracePt t="276963" x="10412413" y="2897188"/>
          <p14:tracePt t="280368" x="10426700" y="2925763"/>
          <p14:tracePt t="280384" x="10385425" y="2925763"/>
          <p14:tracePt t="280410" x="10191750" y="2925763"/>
          <p14:tracePt t="280415" x="10026650" y="2925763"/>
          <p14:tracePt t="280423" x="9832975" y="2925763"/>
          <p14:tracePt t="280430" x="9640888" y="2925763"/>
          <p14:tracePt t="280451" x="9240838" y="2925763"/>
          <p14:tracePt t="280454" x="9005888" y="2925763"/>
          <p14:tracePt t="280462" x="8826500" y="2925763"/>
          <p14:tracePt t="280480" x="8537575" y="2925763"/>
          <p14:tracePt t="280497" x="8358188" y="2952750"/>
          <p14:tracePt t="280502" x="8316913" y="2967038"/>
          <p14:tracePt t="280510" x="8288338" y="2967038"/>
          <p14:tracePt t="280531" x="8275638" y="2981325"/>
          <p14:tracePt t="280534" x="8275638" y="2994025"/>
          <p14:tracePt t="280542" x="8261350" y="2994025"/>
          <p14:tracePt t="280560" x="8247063" y="3008313"/>
          <p14:tracePt t="280576" x="8164513" y="3063875"/>
          <p14:tracePt t="280582" x="8108950" y="3090863"/>
          <p14:tracePt t="280590" x="8054975" y="3132138"/>
          <p14:tracePt t="280606" x="7985125" y="3146425"/>
          <p14:tracePt t="280624" x="7820025" y="3187700"/>
          <p14:tracePt t="280639" x="7723188" y="3214688"/>
          <p14:tracePt t="280646" x="7696200" y="3228975"/>
          <p14:tracePt t="280654" x="7681913" y="3228975"/>
          <p14:tracePt t="280662" x="7667625" y="3255963"/>
          <p14:tracePt t="280670" x="7654925" y="3255963"/>
          <p14:tracePt t="280685" x="7626350" y="3284538"/>
          <p14:tracePt t="280703" x="7558088" y="3325813"/>
          <p14:tracePt t="280710" x="7543800" y="3352800"/>
          <p14:tracePt t="280718" x="7502525" y="3367088"/>
          <p14:tracePt t="280733" x="7446963" y="3394075"/>
          <p14:tracePt t="280736" x="7405688" y="3422650"/>
          <p14:tracePt t="280742" x="7378700" y="3463925"/>
          <p14:tracePt t="280762" x="7240588" y="3546475"/>
          <p14:tracePt t="280781" x="7131050" y="3643313"/>
          <p14:tracePt t="280783" x="7046913" y="3697288"/>
          <p14:tracePt t="280790" x="6964363" y="3740150"/>
          <p14:tracePt t="280811" x="6813550" y="3863975"/>
          <p14:tracePt t="280827" x="6619875" y="3960813"/>
          <p14:tracePt t="280832" x="6510338" y="4029075"/>
          <p14:tracePt t="280838" x="6413500" y="4084638"/>
          <p14:tracePt t="280848" x="6316663" y="4125913"/>
          <p14:tracePt t="280854" x="6192838" y="4181475"/>
          <p14:tracePt t="280873" x="5984875" y="4278313"/>
          <p14:tracePt t="280890" x="5751513" y="4373563"/>
          <p14:tracePt t="280905" x="5557838" y="4457700"/>
          <p14:tracePt t="280910" x="5475288" y="4484688"/>
          <p14:tracePt t="280918" x="5378450" y="4498975"/>
          <p14:tracePt t="280928" x="5295900" y="4525963"/>
          <p14:tracePt t="280934" x="5227638" y="4525963"/>
          <p14:tracePt t="280958" x="5060950" y="4567238"/>
          <p14:tracePt t="280961" x="4978400" y="4594225"/>
          <p14:tracePt t="280966" x="4924425" y="4608513"/>
          <p14:tracePt t="280985" x="4827588" y="4649788"/>
          <p14:tracePt t="281004" x="4689475" y="4678363"/>
          <p14:tracePt t="281007" x="4660900" y="4678363"/>
          <p14:tracePt t="281015" x="4633913" y="4705350"/>
          <p14:tracePt t="281022" x="4606925" y="4705350"/>
          <p14:tracePt t="281030" x="4578350" y="4719638"/>
          <p14:tracePt t="281049" x="4524375" y="4719638"/>
          <p14:tracePt t="281065" x="4495800" y="4732338"/>
          <p14:tracePt t="281071" x="4483100" y="4746625"/>
          <p14:tracePt t="281094" x="4454525" y="4760913"/>
          <p14:tracePt t="281113" x="4398963" y="4773613"/>
          <p14:tracePt t="281129" x="4344988" y="4802188"/>
          <p14:tracePt t="281134" x="4303713" y="4829175"/>
          <p14:tracePt t="281142" x="4262438" y="4843463"/>
          <p14:tracePt t="281150" x="4219575" y="4857750"/>
          <p14:tracePt t="281158" x="4178300" y="4857750"/>
          <p14:tracePt t="281166" x="4165600" y="4857750"/>
          <p14:tracePt t="281174" x="4151313" y="4884738"/>
          <p14:tracePt t="281182" x="4137025" y="4884738"/>
          <p14:tracePt t="281191" x="4124325" y="4899025"/>
          <p14:tracePt t="281224" x="4095750" y="4899025"/>
          <p14:tracePt t="281262" x="4083050" y="4911725"/>
          <p14:tracePt t="281278" x="4068763" y="4911725"/>
          <p14:tracePt t="281298" x="4054475" y="4911725"/>
          <p14:tracePt t="281301" x="4041775" y="4926013"/>
          <p14:tracePt t="281330" x="3998913" y="4926013"/>
          <p14:tracePt t="281334" x="3986213" y="4940300"/>
          <p14:tracePt t="281342" x="3971925" y="4940300"/>
          <p14:tracePt t="281591" x="3998913" y="4940300"/>
          <p14:tracePt t="281600" x="4027488" y="4940300"/>
          <p14:tracePt t="281607" x="4054475" y="4940300"/>
          <p14:tracePt t="281633" x="4219575" y="4926013"/>
          <p14:tracePt t="281639" x="4262438" y="4911725"/>
          <p14:tracePt t="281646" x="4303713" y="4899025"/>
          <p14:tracePt t="281667" x="4371975" y="4884738"/>
          <p14:tracePt t="281686" x="4386263" y="4870450"/>
          <p14:tracePt t="281700" x="4413250" y="4870450"/>
          <p14:tracePt t="281880" x="4427538" y="4870450"/>
          <p14:tracePt t="281895" x="4440238" y="4870450"/>
          <p14:tracePt t="281926" x="4468813" y="4884738"/>
          <p14:tracePt t="281928" x="4483100" y="4884738"/>
          <p14:tracePt t="281934" x="4495800" y="4884738"/>
          <p14:tracePt t="281944" x="4510088" y="4899025"/>
          <p14:tracePt t="281968" x="4524375" y="4911725"/>
          <p14:tracePt t="281987" x="4537075" y="4926013"/>
          <p14:tracePt t="282002" x="4551363" y="4940300"/>
          <p14:tracePt t="282006" x="4565650" y="4940300"/>
          <p14:tracePt t="282014" x="4578350" y="4953000"/>
          <p14:tracePt t="282024" x="4578350" y="4967288"/>
          <p14:tracePt t="282030" x="4592638" y="4967288"/>
          <p14:tracePt t="282049" x="4619625" y="4981575"/>
          <p14:tracePt t="282068" x="4648200" y="4995863"/>
          <p14:tracePt t="282070" x="4660900" y="5008563"/>
          <p14:tracePt t="282078" x="4689475" y="5008563"/>
          <p14:tracePt t="282097" x="4730750" y="5008563"/>
          <p14:tracePt t="282114" x="4799013" y="5037138"/>
          <p14:tracePt t="282119" x="4840288" y="5049838"/>
          <p14:tracePt t="282126" x="4868863" y="5049838"/>
          <p14:tracePt t="282144" x="4965700" y="5064125"/>
          <p14:tracePt t="282161" x="5089525" y="5078413"/>
          <p14:tracePt t="282175" x="5199063" y="5119688"/>
          <p14:tracePt t="282182" x="5240338" y="5119688"/>
          <p14:tracePt t="282190" x="5281613" y="5119688"/>
          <p14:tracePt t="282198" x="5322888" y="5119688"/>
          <p14:tracePt t="282206" x="5365750" y="5119688"/>
          <p14:tracePt t="282223" x="5378450" y="5119688"/>
          <p14:tracePt t="282366" x="5351463" y="5119688"/>
          <p14:tracePt t="282407" x="5337175" y="5119688"/>
          <p14:tracePt t="282414" x="5322888" y="5119688"/>
          <p14:tracePt t="282434" x="5295900" y="5119688"/>
          <p14:tracePt t="282438" x="5281613" y="5119688"/>
          <p14:tracePt t="282466" x="5254625" y="5119688"/>
          <p14:tracePt t="282470" x="5254625" y="5105400"/>
          <p14:tracePt t="282478" x="5240338" y="5105400"/>
          <p14:tracePt t="282495" x="5213350" y="5105400"/>
          <p14:tracePt t="282512" x="5199063" y="5105400"/>
          <p14:tracePt t="282527" x="5172075" y="5105400"/>
          <p14:tracePt t="282534" x="5157788" y="5105400"/>
          <p14:tracePt t="282562" x="5130800" y="5105400"/>
          <p14:tracePt t="282591" x="5102225" y="5105400"/>
          <p14:tracePt t="282610" x="5089525" y="5105400"/>
          <p14:tracePt t="282614" x="5075238" y="5105400"/>
          <p14:tracePt t="282622" x="5060950" y="5105400"/>
          <p14:tracePt t="282655" x="5006975" y="5105400"/>
          <p14:tracePt t="282671" x="4978400" y="5119688"/>
          <p14:tracePt t="282678" x="4965700" y="5119688"/>
          <p14:tracePt t="282686" x="4937125" y="5119688"/>
          <p14:tracePt t="282694" x="4924425" y="5119688"/>
          <p14:tracePt t="282702" x="4910138" y="5132388"/>
          <p14:tracePt t="282718" x="4881563" y="5132388"/>
          <p14:tracePt t="282748" x="4854575" y="5132388"/>
          <p14:tracePt t="282751" x="4840288" y="5132388"/>
          <p14:tracePt t="282758" x="4827588" y="5132388"/>
          <p14:tracePt t="282782" x="4813300" y="5146675"/>
          <p14:tracePt t="282798" x="4786313" y="5146675"/>
          <p14:tracePt t="282861" x="4757738" y="5160963"/>
          <p14:tracePt t="282886" x="4730750" y="5160963"/>
          <p14:tracePt t="283127" x="4745038" y="5160963"/>
          <p14:tracePt t="283136" x="4757738" y="5160963"/>
          <p14:tracePt t="283143" x="4772025" y="5160963"/>
          <p14:tracePt t="283168" x="4881563" y="5160963"/>
          <p14:tracePt t="283174" x="4910138" y="5146675"/>
          <p14:tracePt t="283197" x="4951413" y="5132388"/>
          <p14:tracePt t="283206" x="4978400" y="5119688"/>
          <p14:tracePt t="283294" x="4992688" y="5119688"/>
          <p14:tracePt t="283320" x="5006975" y="5105400"/>
          <p14:tracePt t="283350" x="5019675" y="5105400"/>
          <p14:tracePt t="283479" x="5019675" y="5091113"/>
          <p14:tracePt t="283495" x="5006975" y="5091113"/>
          <p14:tracePt t="283523" x="4910138" y="5078413"/>
          <p14:tracePt t="283528" x="4868863" y="5078413"/>
          <p14:tracePt t="283534" x="4813300" y="5078413"/>
          <p14:tracePt t="283546" x="4772025" y="5078413"/>
          <p14:tracePt t="283550" x="4716463" y="5078413"/>
          <p14:tracePt t="283558" x="4689475" y="5078413"/>
          <p14:tracePt t="283566" x="4660900" y="5078413"/>
          <p14:tracePt t="283584" x="4619625" y="5078413"/>
          <p14:tracePt t="283767" x="4633913" y="5078413"/>
          <p14:tracePt t="283775" x="4648200" y="5078413"/>
          <p14:tracePt t="283783" x="4660900" y="5078413"/>
          <p14:tracePt t="283813" x="4772025" y="5078413"/>
          <p14:tracePt t="283816" x="4813300" y="5078413"/>
          <p14:tracePt t="283822" x="4840288" y="5078413"/>
          <p14:tracePt t="283831" x="4868863" y="5078413"/>
          <p14:tracePt t="283838" x="4895850" y="5078413"/>
          <p14:tracePt t="284039" x="4868863" y="5078413"/>
          <p14:tracePt t="284048" x="4840288" y="5064125"/>
          <p14:tracePt t="284055" x="4827588" y="5049838"/>
          <p14:tracePt t="284063" x="4813300" y="5049838"/>
          <p14:tracePt t="284082" x="4786313" y="5049838"/>
          <p14:tracePt t="284094" x="4772025" y="5037138"/>
          <p14:tracePt t="284254" x="4786313" y="5037138"/>
          <p14:tracePt t="284262" x="4799013" y="5037138"/>
          <p14:tracePt t="284270" x="4827588" y="5064125"/>
          <p14:tracePt t="284279" x="4854575" y="5064125"/>
          <p14:tracePt t="284287" x="4895850" y="5064125"/>
          <p14:tracePt t="284304" x="4951413" y="5078413"/>
          <p14:tracePt t="284310" x="4965700" y="5091113"/>
          <p14:tracePt t="284318" x="4992688" y="5091113"/>
          <p14:tracePt t="284470" x="4965700" y="5091113"/>
          <p14:tracePt t="284478" x="4951413" y="5091113"/>
          <p14:tracePt t="284486" x="4937125" y="5091113"/>
          <p14:tracePt t="284507" x="4868863" y="5091113"/>
          <p14:tracePt t="284511" x="4840288" y="5091113"/>
          <p14:tracePt t="284518" x="4813300" y="5091113"/>
          <p14:tracePt t="284540" x="4799013" y="5091113"/>
          <p14:tracePt t="284542" x="4786313" y="5091113"/>
          <p14:tracePt t="284630" x="4786313" y="5105400"/>
          <p14:tracePt t="284638" x="4799013" y="5105400"/>
          <p14:tracePt t="284646" x="4827588" y="5105400"/>
          <p14:tracePt t="284666" x="4937125" y="5187950"/>
          <p14:tracePt t="284670" x="4992688" y="5187950"/>
          <p14:tracePt t="284678" x="5033963" y="5187950"/>
          <p14:tracePt t="284694" x="5130800" y="5216525"/>
          <p14:tracePt t="284728" x="5157788" y="5216525"/>
          <p14:tracePt t="284822" x="5145088" y="5216525"/>
          <p14:tracePt t="284830" x="5130800" y="5216525"/>
          <p14:tracePt t="284838" x="5116513" y="5216525"/>
          <p14:tracePt t="284859" x="5048250" y="5216525"/>
          <p14:tracePt t="284862" x="5033963" y="5216525"/>
          <p14:tracePt t="284870" x="5019675" y="5216525"/>
          <p14:tracePt t="284889" x="5006975" y="5216525"/>
          <p14:tracePt t="285303" x="4992688" y="5202238"/>
          <p14:tracePt t="285312" x="4978400" y="5202238"/>
          <p14:tracePt t="285320" x="4937125" y="5187950"/>
          <p14:tracePt t="285350" x="4578350" y="5187950"/>
          <p14:tracePt t="285358" x="4454525" y="5187950"/>
          <p14:tracePt t="285366" x="4344988" y="5175250"/>
          <p14:tracePt t="285384" x="4068763" y="5160963"/>
          <p14:tracePt t="285390" x="3903663" y="5160963"/>
          <p14:tracePt t="285398" x="3724275" y="5146675"/>
          <p14:tracePt t="285412" x="3557588" y="5146675"/>
          <p14:tracePt t="285444" x="3200400" y="5146675"/>
          <p14:tracePt t="285446" x="3074988" y="5146675"/>
          <p14:tracePt t="285454" x="3062288" y="5146675"/>
          <p14:tracePt t="285510" x="3033713" y="5146675"/>
          <p14:tracePt t="285639" x="3021013" y="5146675"/>
          <p14:tracePt t="285767" x="3006725" y="5146675"/>
          <p14:tracePt t="285775" x="2992438" y="5146675"/>
          <p14:tracePt t="285805" x="2951163" y="5146675"/>
          <p14:tracePt t="286559" x="2979738" y="5146675"/>
          <p14:tracePt t="286576" x="2992438" y="5146675"/>
          <p14:tracePt t="286609" x="3062288" y="5146675"/>
          <p14:tracePt t="286622" x="3074988" y="5146675"/>
          <p14:tracePt t="286652" x="3103563" y="5146675"/>
          <p14:tracePt t="286683" x="3130550" y="5146675"/>
          <p14:tracePt t="286686" x="3159125" y="5146675"/>
          <p14:tracePt t="286694" x="3171825" y="5146675"/>
          <p14:tracePt t="286702" x="3186113" y="5146675"/>
          <p14:tracePt t="286720" x="3213100" y="5146675"/>
          <p14:tracePt t="286726" x="3227388" y="5146675"/>
          <p14:tracePt t="286766" x="3254375" y="5175250"/>
          <p14:tracePt t="286781" x="3268663" y="5187950"/>
          <p14:tracePt t="286782" x="3282950" y="5187950"/>
          <p14:tracePt t="286790" x="3295650" y="5202238"/>
          <p14:tracePt t="286798" x="3295650" y="5216525"/>
          <p14:tracePt t="286806" x="3309938" y="5229225"/>
          <p14:tracePt t="286826" x="3336925" y="5299075"/>
          <p14:tracePt t="286846" x="3336925" y="5395913"/>
          <p14:tracePt t="286854" x="3336925" y="5449888"/>
          <p14:tracePt t="286862" x="3336925" y="5491163"/>
          <p14:tracePt t="286870" x="3336925" y="5534025"/>
          <p14:tracePt t="286890" x="3324225" y="5588000"/>
          <p14:tracePt t="286910" x="3282950" y="5657850"/>
          <p14:tracePt t="286922" x="3268663" y="5684838"/>
          <p14:tracePt t="286925" x="3241675" y="5726113"/>
          <p14:tracePt t="286927" x="3213100" y="5781675"/>
          <p14:tracePt t="286935" x="3186113" y="5837238"/>
          <p14:tracePt t="286943" x="3144838" y="5905500"/>
          <p14:tracePt t="286950" x="3103563" y="5975350"/>
          <p14:tracePt t="286971" x="3006725" y="6057900"/>
          <p14:tracePt t="286989" x="2854325" y="6196013"/>
          <p14:tracePt t="287003" x="2827338" y="6223000"/>
          <p14:tracePt t="287005" x="2786063" y="6251575"/>
          <p14:tracePt t="287007" x="2716213" y="6278563"/>
          <p14:tracePt t="287015" x="2674938" y="6292850"/>
          <p14:tracePt t="287022" x="2592388" y="6292850"/>
          <p14:tracePt t="287030" x="2551113" y="6305550"/>
          <p14:tracePt t="287050" x="2468563" y="6334125"/>
          <p14:tracePt t="287055" x="2400300" y="6334125"/>
          <p14:tracePt t="287062" x="2344738" y="6334125"/>
          <p14:tracePt t="287083" x="2220913" y="6334125"/>
          <p14:tracePt t="287100" x="2109788" y="6319838"/>
          <p14:tracePt t="287103" x="2027238" y="6292850"/>
          <p14:tracePt t="287110" x="1944688" y="6278563"/>
          <p14:tracePt t="287129" x="1806575" y="6237288"/>
          <p14:tracePt t="287161" x="1627188" y="6181725"/>
          <p14:tracePt t="287166" x="1600200" y="6181725"/>
          <p14:tracePt t="287174" x="1558925" y="6167438"/>
          <p14:tracePt t="287197" x="1503363" y="6167438"/>
          <p14:tracePt t="287199" x="1476375" y="6167438"/>
          <p14:tracePt t="287206" x="1447800" y="6154738"/>
          <p14:tracePt t="287227" x="1420813" y="6140450"/>
          <p14:tracePt t="287256" x="1379538" y="6126163"/>
          <p14:tracePt t="287259" x="1365250" y="6126163"/>
          <p14:tracePt t="287263" x="1350963" y="6126163"/>
          <p14:tracePt t="287279" x="1338263" y="6113463"/>
          <p14:tracePt t="287295" x="1323975" y="6113463"/>
          <p14:tracePt t="287326" x="1296988" y="6072188"/>
          <p14:tracePt t="287351" x="1227138" y="6029325"/>
          <p14:tracePt t="287382" x="1171575" y="5988050"/>
          <p14:tracePt t="287390" x="1171575" y="5961063"/>
          <p14:tracePt t="287419" x="1158875" y="5961063"/>
          <p14:tracePt t="287422" x="1158875" y="5946775"/>
          <p14:tracePt t="287430" x="1158875" y="5934075"/>
          <p14:tracePt t="287449" x="1144588" y="5919788"/>
          <p14:tracePt t="287466" x="1144588" y="5905500"/>
          <p14:tracePt t="287496" x="1144588" y="5892800"/>
          <p14:tracePt t="287563" x="1144588" y="5878513"/>
          <p14:tracePt t="287630" x="1144588" y="5864225"/>
          <p14:tracePt t="287660" x="1158875" y="5864225"/>
          <p14:tracePt t="287662" x="1185863" y="5864225"/>
          <p14:tracePt t="287694" x="1241425" y="5878513"/>
          <p14:tracePt t="287702" x="1255713" y="5878513"/>
          <p14:tracePt t="287721" x="1296988" y="5905500"/>
          <p14:tracePt t="287739" x="1323975" y="5905500"/>
          <p14:tracePt t="287743" x="1350963" y="5905500"/>
          <p14:tracePt t="287750" x="1365250" y="5919788"/>
          <p14:tracePt t="287766" x="1379538" y="5919788"/>
          <p14:tracePt t="287822" x="1406525" y="5934075"/>
          <p14:tracePt t="287844" x="1406525" y="5946775"/>
          <p14:tracePt t="287858" x="1420813" y="5946775"/>
          <p14:tracePt t="287864" x="1447800" y="5961063"/>
          <p14:tracePt t="287886" x="1476375" y="5975350"/>
          <p14:tracePt t="287908" x="1503363" y="5988050"/>
          <p14:tracePt t="287926" x="1558925" y="5988050"/>
          <p14:tracePt t="287942" x="1558925" y="6002338"/>
          <p14:tracePt t="287944" x="1571625" y="6002338"/>
          <p14:tracePt t="287950" x="1585913" y="6002338"/>
          <p14:tracePt t="287959" x="1600200" y="6016625"/>
          <p14:tracePt t="287967" x="1612900" y="6016625"/>
          <p14:tracePt t="287988" x="1641475" y="6016625"/>
          <p14:tracePt t="288005" x="1668463" y="6029325"/>
          <p14:tracePt t="288007" x="1682750" y="6029325"/>
          <p14:tracePt t="288014" x="1709738" y="6029325"/>
          <p14:tracePt t="288030" x="1724025" y="6029325"/>
          <p14:tracePt t="288050" x="1751013" y="6029325"/>
          <p14:tracePt t="288067" x="1779588" y="6029325"/>
          <p14:tracePt t="288083" x="1806575" y="6029325"/>
          <p14:tracePt t="288086" x="1833563" y="6029325"/>
          <p14:tracePt t="288094" x="1847850" y="6029325"/>
          <p14:tracePt t="288104" x="1876425" y="6029325"/>
          <p14:tracePt t="288110" x="1903413" y="6029325"/>
          <p14:tracePt t="288129" x="1971675" y="6029325"/>
          <p14:tracePt t="288147" x="2000250" y="6029325"/>
          <p14:tracePt t="288163" x="2054225" y="6029325"/>
          <p14:tracePt t="288166" x="2082800" y="6029325"/>
          <p14:tracePt t="288174" x="2097088" y="6029325"/>
          <p14:tracePt t="288184" x="2109788" y="6016625"/>
          <p14:tracePt t="288190" x="2138363" y="6016625"/>
          <p14:tracePt t="288210" x="2179638" y="6016625"/>
          <p14:tracePt t="288227" x="2206625" y="6002338"/>
          <p14:tracePt t="288231" x="2220913" y="6002338"/>
          <p14:tracePt t="288238" x="2233613" y="6002338"/>
          <p14:tracePt t="288257" x="2262188" y="5975350"/>
          <p14:tracePt t="288275" x="2317750" y="5975350"/>
          <p14:tracePt t="288286" x="2330450" y="5975350"/>
          <p14:tracePt t="288295" x="2344738" y="5961063"/>
          <p14:tracePt t="288302" x="2400300" y="5946775"/>
          <p14:tracePt t="288319" x="2482850" y="5934075"/>
          <p14:tracePt t="288337" x="2551113" y="5919788"/>
          <p14:tracePt t="288351" x="2662238" y="5905500"/>
          <p14:tracePt t="288358" x="2716213" y="5892800"/>
          <p14:tracePt t="288366" x="2759075" y="5878513"/>
          <p14:tracePt t="288374" x="2800350" y="5878513"/>
          <p14:tracePt t="288382" x="2841625" y="5878513"/>
          <p14:tracePt t="288400" x="2868613" y="5878513"/>
          <p14:tracePt t="288417" x="2924175" y="5878513"/>
          <p14:tracePt t="288423" x="2965450" y="5878513"/>
          <p14:tracePt t="288430" x="2992438" y="5878513"/>
          <p14:tracePt t="288448" x="3048000" y="5878513"/>
          <p14:tracePt t="288467" x="3130550" y="5878513"/>
          <p14:tracePt t="288470" x="3159125" y="5878513"/>
          <p14:tracePt t="288478" x="3171825" y="5878513"/>
          <p14:tracePt t="288499" x="3241675" y="5878513"/>
          <p14:tracePt t="288502" x="3254375" y="5878513"/>
          <p14:tracePt t="288510" x="3282950" y="5878513"/>
          <p14:tracePt t="288529" x="3324225" y="5878513"/>
          <p14:tracePt t="288606" x="3336925" y="5878513"/>
          <p14:tracePt t="288639" x="3365500" y="5878513"/>
          <p14:tracePt t="288943" x="3379788" y="5878513"/>
          <p14:tracePt t="288952" x="3392488" y="5878513"/>
          <p14:tracePt t="288960" x="3421063" y="5878513"/>
          <p14:tracePt t="288986" x="3557588" y="5878513"/>
          <p14:tracePt t="288991" x="3613150" y="5878513"/>
          <p14:tracePt t="288998" x="3668713" y="5878513"/>
          <p14:tracePt t="289006" x="3709988" y="5878513"/>
          <p14:tracePt t="289014" x="3736975" y="5878513"/>
          <p14:tracePt t="289038" x="3806825" y="5878513"/>
          <p14:tracePt t="289039" x="3821113" y="5878513"/>
          <p14:tracePt t="289502" x="3833813" y="5878513"/>
          <p14:tracePt t="289512" x="3848100" y="5878513"/>
          <p14:tracePt t="289519" x="3875088" y="5892800"/>
          <p14:tracePt t="289526" x="3930650" y="5905500"/>
          <p14:tracePt t="289555" x="4151313" y="5934075"/>
          <p14:tracePt t="289559" x="4219575" y="5934075"/>
          <p14:tracePt t="289577" x="4357688" y="5934075"/>
          <p14:tracePt t="289582" x="4427538" y="5934075"/>
          <p14:tracePt t="289590" x="4468813" y="5934075"/>
          <p14:tracePt t="289609" x="4524375" y="5934075"/>
          <p14:tracePt t="289614" x="4537075" y="5934075"/>
          <p14:tracePt t="289622" x="4551363" y="5934075"/>
          <p14:tracePt t="289710" x="4578350" y="5934075"/>
          <p14:tracePt t="289758" x="4606925" y="5919788"/>
          <p14:tracePt t="289790" x="4619625" y="5919788"/>
          <p14:tracePt t="289798" x="4633913" y="5919788"/>
          <p14:tracePt t="289813" x="4648200" y="5919788"/>
          <p14:tracePt t="289830" x="4675188" y="5919788"/>
          <p14:tracePt t="289838" x="4689475" y="5905500"/>
          <p14:tracePt t="289858" x="4730750" y="5892800"/>
          <p14:tracePt t="289887" x="4786313" y="5878513"/>
          <p14:tracePt t="289890" x="4840288" y="5878513"/>
          <p14:tracePt t="289894" x="4868863" y="5878513"/>
          <p14:tracePt t="289902" x="4910138" y="5878513"/>
          <p14:tracePt t="289911" x="4937125" y="5878513"/>
          <p14:tracePt t="289918" x="4951413" y="5878513"/>
          <p14:tracePt t="289939" x="4992688" y="5878513"/>
          <p14:tracePt t="289960" x="5048250" y="5878513"/>
          <p14:tracePt t="291078" x="5075238" y="5878513"/>
          <p14:tracePt t="291086" x="5089525" y="5864225"/>
          <p14:tracePt t="291103" x="5102225" y="5864225"/>
          <p14:tracePt t="291123" x="5130800" y="5878513"/>
          <p14:tracePt t="291127" x="5130800" y="5892800"/>
          <p14:tracePt t="291182" x="5145088" y="5892800"/>
          <p14:tracePt t="291278" x="5157788" y="5905500"/>
          <p14:tracePt t="291648" x="5157788" y="5919788"/>
          <p14:tracePt t="291751" x="5157788" y="5946775"/>
          <p14:tracePt t="291781" x="5157788" y="5961063"/>
          <p14:tracePt t="291791" x="5157788" y="5975350"/>
          <p14:tracePt t="291808" x="5157788" y="5988050"/>
          <p14:tracePt t="291814" x="5157788" y="6002338"/>
          <p14:tracePt t="291822" x="5157788" y="6016625"/>
          <p14:tracePt t="291841" x="5186363" y="6043613"/>
          <p14:tracePt t="291847" x="5199063" y="6057900"/>
          <p14:tracePt t="291868" x="5213350" y="6072188"/>
          <p14:tracePt t="291886" x="5227638" y="6084888"/>
          <p14:tracePt t="291915" x="5254625" y="6099175"/>
          <p14:tracePt t="291933" x="5281613" y="6126163"/>
          <p14:tracePt t="291935" x="5322888" y="6126163"/>
          <p14:tracePt t="291942" x="5365750" y="6140450"/>
          <p14:tracePt t="291965" x="5475288" y="6167438"/>
          <p14:tracePt t="291966" x="5516563" y="6181725"/>
          <p14:tracePt t="291985" x="5654675" y="6208713"/>
          <p14:tracePt t="291990" x="5751513" y="6251575"/>
          <p14:tracePt t="292025" x="6164263" y="6430963"/>
          <p14:tracePt t="292029" x="6330950" y="6484938"/>
          <p14:tracePt t="292030" x="6454775" y="6513513"/>
          <p14:tracePt t="292038" x="6605588" y="6554788"/>
          <p14:tracePt t="292063" x="7019925" y="6651625"/>
          <p14:tracePt t="292070" x="7158038" y="6678613"/>
          <p14:tracePt t="292094" x="7502525" y="6761163"/>
          <p14:tracePt t="292102" x="7599363" y="6789738"/>
          <p14:tracePt t="292125" x="7793038" y="6843713"/>
          <p14:tracePt t="292206" x="8620125" y="6831013"/>
          <p14:tracePt t="292423" x="8620125" y="6816725"/>
          <p14:tracePt t="292623" x="8634413" y="6802438"/>
          <p14:tracePt t="292631" x="8647113" y="6789738"/>
          <p14:tracePt t="292639" x="8647113" y="6775450"/>
          <p14:tracePt t="292672" x="8675688" y="6746875"/>
          <p14:tracePt t="292678" x="8688388" y="6734175"/>
          <p14:tracePt t="292686" x="8702675" y="6734175"/>
          <p14:tracePt t="292708" x="8729663" y="6719888"/>
          <p14:tracePt t="292711" x="8729663" y="6705600"/>
          <p14:tracePt t="292718" x="8758238" y="6692900"/>
          <p14:tracePt t="292737" x="8785225" y="6678613"/>
          <p14:tracePt t="292756" x="8799513" y="6678613"/>
          <p14:tracePt t="292788" x="8826500" y="6664325"/>
          <p14:tracePt t="292790" x="8826500" y="6651625"/>
          <p14:tracePt t="292798" x="8840788" y="6651625"/>
          <p14:tracePt t="292822" x="8867775" y="6651625"/>
          <p14:tracePt t="292830" x="8882063" y="6651625"/>
          <p14:tracePt t="292852" x="8991600" y="6581775"/>
          <p14:tracePt t="292853" x="9032875" y="6581775"/>
          <p14:tracePt t="292862" x="9075738" y="6554788"/>
          <p14:tracePt t="292878" x="9185275" y="6526213"/>
          <p14:tracePt t="292897" x="9255125" y="6499225"/>
          <p14:tracePt t="292902" x="9267825" y="6484938"/>
          <p14:tracePt t="292910" x="9282113" y="6457950"/>
          <p14:tracePt t="292928" x="9309100" y="6457950"/>
          <p14:tracePt t="293023" x="9309100" y="6430963"/>
          <p14:tracePt t="293199" x="9296400" y="6430963"/>
          <p14:tracePt t="293243" x="9282113" y="6430963"/>
          <p14:tracePt t="293262" x="9267825" y="6430963"/>
          <p14:tracePt t="293407" x="9255125" y="6430963"/>
          <p14:tracePt t="293455" x="9240838" y="6443663"/>
          <p14:tracePt t="293483" x="9212263" y="6443663"/>
          <p14:tracePt t="293495" x="9212263" y="6457950"/>
          <p14:tracePt t="294342" x="9185275" y="6472238"/>
          <p14:tracePt t="294366" x="9158288" y="6484938"/>
          <p14:tracePt t="294387" x="9129713" y="6484938"/>
          <p14:tracePt t="294417" x="9102725" y="6499225"/>
          <p14:tracePt t="294430" x="9088438" y="6499225"/>
          <p14:tracePt t="294454" x="9061450" y="6499225"/>
          <p14:tracePt t="294480" x="9020175" y="6513513"/>
          <p14:tracePt t="294487" x="9005888" y="6513513"/>
          <p14:tracePt t="294506" x="8964613" y="6526213"/>
          <p14:tracePt t="294525" x="8937625" y="6540500"/>
          <p14:tracePt t="294527" x="8923338" y="6540500"/>
          <p14:tracePt t="294556" x="8896350" y="6554788"/>
          <p14:tracePt t="294588" x="8855075" y="6554788"/>
          <p14:tracePt t="294606" x="8840788" y="6567488"/>
          <p14:tracePt t="294630" x="8826500" y="6567488"/>
          <p14:tracePt t="294649" x="8799513" y="6581775"/>
          <p14:tracePt t="294667" x="8743950" y="6581775"/>
          <p14:tracePt t="294682" x="8702675" y="6596063"/>
          <p14:tracePt t="294686" x="8661400" y="6596063"/>
          <p14:tracePt t="294694" x="8634413" y="6596063"/>
          <p14:tracePt t="294703" x="8605838" y="6596063"/>
          <p14:tracePt t="294710" x="8564563" y="6596063"/>
          <p14:tracePt t="294728" x="8467725" y="6596063"/>
          <p14:tracePt t="294747" x="8370888" y="6596063"/>
          <p14:tracePt t="294762" x="8288338" y="6596063"/>
          <p14:tracePt t="294768" x="8205788" y="6596063"/>
          <p14:tracePt t="294774" x="8150225" y="6596063"/>
          <p14:tracePt t="294783" x="8054975" y="6596063"/>
          <p14:tracePt t="294790" x="8013700" y="6596063"/>
          <p14:tracePt t="294810" x="7888288" y="6596063"/>
          <p14:tracePt t="294827" x="7751763" y="6596063"/>
          <p14:tracePt t="294840" x="7654925" y="6581775"/>
          <p14:tracePt t="294846" x="7572375" y="6554788"/>
          <p14:tracePt t="294854" x="7531100" y="6554788"/>
          <p14:tracePt t="294863" x="7475538" y="6526213"/>
          <p14:tracePt t="294870" x="7434263" y="6526213"/>
          <p14:tracePt t="294888" x="7323138" y="6484938"/>
          <p14:tracePt t="294907" x="7185025" y="6484938"/>
          <p14:tracePt t="294922" x="7019925" y="6457950"/>
          <p14:tracePt t="294926" x="6937375" y="6443663"/>
          <p14:tracePt t="294934" x="6881813" y="6443663"/>
          <p14:tracePt t="294943" x="6840538" y="6443663"/>
          <p14:tracePt t="294950" x="6826250" y="6443663"/>
          <p14:tracePt t="294968" x="6784975" y="6430963"/>
          <p14:tracePt t="295035" x="6757988" y="6430963"/>
          <p14:tracePt t="295040" x="6743700" y="6430963"/>
          <p14:tracePt t="295046" x="6731000" y="6430963"/>
          <p14:tracePt t="295064" x="6689725" y="6430963"/>
          <p14:tracePt t="295083" x="6619875" y="6430963"/>
          <p14:tracePt t="295087" x="6564313" y="6430963"/>
          <p14:tracePt t="295094" x="6496050" y="6430963"/>
          <p14:tracePt t="295102" x="6427788" y="6430963"/>
          <p14:tracePt t="295109" x="6357938" y="6430963"/>
          <p14:tracePt t="295127" x="6219825" y="6430963"/>
          <p14:tracePt t="295144" x="6110288" y="6430963"/>
          <p14:tracePt t="295159" x="6027738" y="6430963"/>
          <p14:tracePt t="295166" x="5984875" y="6430963"/>
          <p14:tracePt t="295174" x="5916613" y="6416675"/>
          <p14:tracePt t="295182" x="5889625" y="6416675"/>
          <p14:tracePt t="295190" x="5848350" y="6402388"/>
          <p14:tracePt t="295198" x="5792788" y="6388100"/>
          <p14:tracePt t="295206" x="5751513" y="6375400"/>
          <p14:tracePt t="295221" x="5710238" y="6361113"/>
          <p14:tracePt t="295238" x="5599113" y="6319838"/>
          <p14:tracePt t="295246" x="5557838" y="6305550"/>
          <p14:tracePt t="295254" x="5543550" y="6292850"/>
          <p14:tracePt t="295262" x="5502275" y="6237288"/>
          <p14:tracePt t="295270" x="5461000" y="6208713"/>
          <p14:tracePt t="295283" x="5448300" y="6181725"/>
          <p14:tracePt t="295299" x="5378450" y="6084888"/>
          <p14:tracePt t="295302" x="5351463" y="6029325"/>
          <p14:tracePt t="295310" x="5322888" y="5961063"/>
          <p14:tracePt t="295333" x="5281613" y="5905500"/>
          <p14:tracePt t="295335" x="5213350" y="5795963"/>
          <p14:tracePt t="295342" x="5186363" y="5740400"/>
          <p14:tracePt t="295363" x="5157788" y="5699125"/>
          <p14:tracePt t="295367" x="5130800" y="5575300"/>
          <p14:tracePt t="295374" x="5116513" y="5519738"/>
          <p14:tracePt t="295395" x="5089525" y="5408613"/>
          <p14:tracePt t="295413" x="5075238" y="5270500"/>
          <p14:tracePt t="295415" x="5075238" y="5202238"/>
          <p14:tracePt t="295422" x="5075238" y="5160963"/>
          <p14:tracePt t="295445" x="5075238" y="5064125"/>
          <p14:tracePt t="295447" x="5075238" y="5037138"/>
          <p14:tracePt t="295454" x="5075238" y="4995863"/>
          <p14:tracePt t="295480" x="5075238" y="4899025"/>
          <p14:tracePt t="295487" x="5075238" y="4843463"/>
          <p14:tracePt t="295506" x="5089525" y="4787900"/>
          <p14:tracePt t="295511" x="5089525" y="4746625"/>
          <p14:tracePt t="295518" x="5089525" y="4691063"/>
          <p14:tracePt t="295539" x="5089525" y="4622800"/>
          <p14:tracePt t="295542" x="5089525" y="4581525"/>
          <p14:tracePt t="295550" x="5089525" y="4552950"/>
          <p14:tracePt t="295568" x="5089525" y="4498975"/>
          <p14:tracePt t="295586" x="5102225" y="4414838"/>
          <p14:tracePt t="295591" x="5116513" y="4387850"/>
          <p14:tracePt t="295598" x="5116513" y="4360863"/>
          <p14:tracePt t="295617" x="5116513" y="4305300"/>
          <p14:tracePt t="295635" x="5130800" y="4235450"/>
          <p14:tracePt t="295638" x="5145088" y="4208463"/>
          <p14:tracePt t="295646" x="5145088" y="4194175"/>
          <p14:tracePt t="295664" x="5157788" y="4140200"/>
          <p14:tracePt t="295693" x="5213350" y="4056063"/>
          <p14:tracePt t="295696" x="5268913" y="3987800"/>
          <p14:tracePt t="295703" x="5295900" y="3960813"/>
          <p14:tracePt t="295710" x="5295900" y="3932238"/>
          <p14:tracePt t="295731" x="5337175" y="3876675"/>
          <p14:tracePt t="295734" x="5351463" y="3849688"/>
          <p14:tracePt t="295742" x="5351463" y="3822700"/>
          <p14:tracePt t="295759" x="5378450" y="3767138"/>
          <p14:tracePt t="295777" x="5407025" y="3725863"/>
          <p14:tracePt t="295783" x="5434013" y="3697288"/>
          <p14:tracePt t="295790" x="5434013" y="3684588"/>
          <p14:tracePt t="295798" x="5448300" y="3670300"/>
          <p14:tracePt t="295805" x="5461000" y="3656013"/>
          <p14:tracePt t="295820" x="5475288" y="3643313"/>
          <p14:tracePt t="295825" x="5489575" y="3614738"/>
          <p14:tracePt t="295830" x="5502275" y="3602038"/>
          <p14:tracePt t="295838" x="5530850" y="3587750"/>
          <p14:tracePt t="295853" x="5530850" y="3560763"/>
          <p14:tracePt t="295871" x="5586413" y="3517900"/>
          <p14:tracePt t="295878" x="5599113" y="3505200"/>
          <p14:tracePt t="295899" x="5627688" y="3476625"/>
          <p14:tracePt t="295902" x="5668963" y="3422650"/>
          <p14:tracePt t="295915" x="5695950" y="3408363"/>
          <p14:tracePt t="295918" x="5710238" y="3394075"/>
          <p14:tracePt t="295926" x="5737225" y="3381375"/>
          <p14:tracePt t="295952" x="5792788" y="3297238"/>
          <p14:tracePt t="295958" x="5792788" y="3284538"/>
          <p14:tracePt t="295966" x="5792788" y="3270250"/>
          <p14:tracePt t="295980" x="5819775" y="3243263"/>
          <p14:tracePt t="295998" x="5848350" y="3214688"/>
          <p14:tracePt t="296006" x="5861050" y="3201988"/>
          <p14:tracePt t="296022" x="5861050" y="3173413"/>
          <p14:tracePt t="296038" x="5875338" y="3160713"/>
          <p14:tracePt t="296059" x="5889625" y="3146425"/>
          <p14:tracePt t="296076" x="5889625" y="3132138"/>
          <p14:tracePt t="296092" x="5916613" y="3117850"/>
          <p14:tracePt t="296094" x="5930900" y="3117850"/>
          <p14:tracePt t="296102" x="5943600" y="3105150"/>
          <p14:tracePt t="296118" x="5957888" y="3090863"/>
          <p14:tracePt t="296139" x="5984875" y="3090863"/>
          <p14:tracePt t="296156" x="6013450" y="3076575"/>
          <p14:tracePt t="296172" x="6081713" y="3063875"/>
          <p14:tracePt t="296174" x="6122988" y="3063875"/>
          <p14:tracePt t="296182" x="6164263" y="3063875"/>
          <p14:tracePt t="296207" x="6219825" y="3035300"/>
          <p14:tracePt t="296209" x="6275388" y="3035300"/>
          <p14:tracePt t="296215" x="6316663" y="3022600"/>
          <p14:tracePt t="296235" x="6399213" y="3022600"/>
          <p14:tracePt t="296265" x="6469063" y="2994025"/>
          <p14:tracePt t="296268" x="6551613" y="2981325"/>
          <p14:tracePt t="296270" x="6564313" y="2967038"/>
          <p14:tracePt t="296278" x="6592888" y="2952750"/>
          <p14:tracePt t="296289" x="6619875" y="2952750"/>
          <p14:tracePt t="296294" x="6634163" y="2952750"/>
          <p14:tracePt t="296310" x="6661150" y="2952750"/>
          <p14:tracePt t="296329" x="6689725" y="2925763"/>
          <p14:tracePt t="296346" x="6743700" y="2911475"/>
          <p14:tracePt t="296358" x="6772275" y="2911475"/>
          <p14:tracePt t="296378" x="6813550" y="2897188"/>
          <p14:tracePt t="296395" x="6869113" y="2884488"/>
          <p14:tracePt t="296399" x="6896100" y="2884488"/>
          <p14:tracePt t="296406" x="6923088" y="2884488"/>
          <p14:tracePt t="296414" x="6937375" y="2884488"/>
          <p14:tracePt t="296422" x="6964363" y="2884488"/>
          <p14:tracePt t="296440" x="7019925" y="2884488"/>
          <p14:tracePt t="296446" x="7046913" y="2884488"/>
          <p14:tracePt t="296454" x="7089775" y="2884488"/>
          <p14:tracePt t="296472" x="7143750" y="2884488"/>
          <p14:tracePt t="296501" x="7240588" y="2828925"/>
          <p14:tracePt t="296504" x="7267575" y="2828925"/>
          <p14:tracePt t="296510" x="7296150" y="2828925"/>
          <p14:tracePt t="296519" x="7323138" y="2828925"/>
          <p14:tracePt t="296538" x="7419975" y="2814638"/>
          <p14:tracePt t="296542" x="7446963" y="2801938"/>
          <p14:tracePt t="296563" x="7488238" y="2801938"/>
          <p14:tracePt t="296565" x="7531100" y="2801938"/>
          <p14:tracePt t="296580" x="7558088" y="2801938"/>
          <p14:tracePt t="296584" x="7626350" y="2801938"/>
          <p14:tracePt t="296590" x="7654925" y="2787650"/>
          <p14:tracePt t="296611" x="7778750" y="2773363"/>
          <p14:tracePt t="296644" x="8054975" y="2732088"/>
          <p14:tracePt t="296646" x="8261350" y="2717800"/>
          <p14:tracePt t="296654" x="8370888" y="2717800"/>
          <p14:tracePt t="296662" x="8467725" y="2705100"/>
          <p14:tracePt t="296670" x="8578850" y="2690813"/>
          <p14:tracePt t="296690" x="8702675" y="2690813"/>
          <p14:tracePt t="296708" x="8855075" y="2690813"/>
          <p14:tracePt t="296723" x="8896350" y="2690813"/>
          <p14:tracePt t="296727" x="8978900" y="2690813"/>
          <p14:tracePt t="296734" x="9005888" y="2690813"/>
          <p14:tracePt t="296742" x="9047163" y="2690813"/>
          <p14:tracePt t="296750" x="9088438" y="2690813"/>
          <p14:tracePt t="296770" x="9129713" y="2690813"/>
          <p14:tracePt t="296771" x="9158288" y="2690813"/>
          <p14:tracePt t="296790" x="9212263" y="2690813"/>
          <p14:tracePt t="296791" x="9240838" y="2690813"/>
          <p14:tracePt t="296798" x="9267825" y="2690813"/>
          <p14:tracePt t="296818" x="9337675" y="2690813"/>
          <p14:tracePt t="296823" x="9350375" y="2705100"/>
          <p14:tracePt t="296830" x="9378950" y="2705100"/>
          <p14:tracePt t="296850" x="9420225" y="2717800"/>
          <p14:tracePt t="296854" x="9447213" y="2717800"/>
          <p14:tracePt t="296862" x="9461500" y="2732088"/>
          <p14:tracePt t="296882" x="9502775" y="2746375"/>
          <p14:tracePt t="296918" x="9517063" y="2746375"/>
          <p14:tracePt t="296951" x="9544050" y="2787650"/>
          <p14:tracePt t="296958" x="9558338" y="2814638"/>
          <p14:tracePt t="296980" x="9571038" y="2843213"/>
          <p14:tracePt t="296982" x="9585325" y="2855913"/>
          <p14:tracePt t="296990" x="9585325" y="2870200"/>
          <p14:tracePt t="297008" x="9612313" y="2884488"/>
          <p14:tracePt t="297025" x="9612313" y="2925763"/>
          <p14:tracePt t="297030" x="9612313" y="2938463"/>
          <p14:tracePt t="297038" x="9626600" y="2952750"/>
          <p14:tracePt t="297056" x="9626600" y="2981325"/>
          <p14:tracePt t="297087" x="9626600" y="3035300"/>
          <p14:tracePt t="297088" x="9626600" y="3049588"/>
          <p14:tracePt t="297094" x="9640888" y="3063875"/>
          <p14:tracePt t="297102" x="9640888" y="3090863"/>
          <p14:tracePt t="297122" x="9653588" y="3105150"/>
          <p14:tracePt t="297126" x="9653588" y="3117850"/>
          <p14:tracePt t="297151" x="9667875" y="3146425"/>
          <p14:tracePt t="297181" x="9682163" y="3173413"/>
          <p14:tracePt t="297184" x="9737725" y="3284538"/>
          <p14:tracePt t="297191" x="9764713" y="3311525"/>
          <p14:tracePt t="297217" x="9779000" y="3352800"/>
          <p14:tracePt t="297222" x="9779000" y="3367088"/>
          <p14:tracePt t="297247" x="9791700" y="3394075"/>
          <p14:tracePt t="297278" x="9805988" y="3422650"/>
          <p14:tracePt t="297287" x="9820275" y="3435350"/>
          <p14:tracePt t="297294" x="9832975" y="3449638"/>
          <p14:tracePt t="297314" x="9832975" y="3476625"/>
          <p14:tracePt t="297318" x="9847263" y="3476625"/>
          <p14:tracePt t="297326" x="9847263" y="3505200"/>
          <p14:tracePt t="297342" x="9861550" y="3517900"/>
          <p14:tracePt t="297374" x="9861550" y="3546475"/>
          <p14:tracePt t="297388" x="9888538" y="3587750"/>
          <p14:tracePt t="297390" x="9902825" y="3614738"/>
          <p14:tracePt t="297414" x="9902825" y="3629025"/>
          <p14:tracePt t="297436" x="9917113" y="3643313"/>
          <p14:tracePt t="297453" x="9917113" y="3656013"/>
          <p14:tracePt t="297467" x="9917113" y="3670300"/>
          <p14:tracePt t="297470" x="9917113" y="3684588"/>
          <p14:tracePt t="297494" x="9917113" y="3697288"/>
          <p14:tracePt t="297516" x="9929813" y="3725863"/>
          <p14:tracePt t="297533" x="9929813" y="3740150"/>
          <p14:tracePt t="297542" x="9929813" y="3752850"/>
          <p14:tracePt t="297563" x="9929813" y="3767138"/>
          <p14:tracePt t="297592" x="9929813" y="3781425"/>
          <p14:tracePt t="297594" x="9929813" y="3794125"/>
          <p14:tracePt t="297598" x="9929813" y="3808413"/>
          <p14:tracePt t="297641" x="9929813" y="3835400"/>
          <p14:tracePt t="297679" x="9929813" y="3849688"/>
          <p14:tracePt t="297718" x="9929813" y="3863975"/>
          <p14:tracePt t="297738" x="9929813" y="3876675"/>
          <p14:tracePt t="297758" x="9929813" y="3890963"/>
          <p14:tracePt t="297766" x="9929813" y="3919538"/>
          <p14:tracePt t="297790" x="9929813" y="3932238"/>
          <p14:tracePt t="297819" x="9929813" y="3946525"/>
          <p14:tracePt t="297837" x="9917113" y="3987800"/>
          <p14:tracePt t="297864" x="9917113" y="4002088"/>
          <p14:tracePt t="297894" x="9902825" y="4029075"/>
          <p14:tracePt t="297897" x="9888538" y="4043363"/>
          <p14:tracePt t="297910" x="9874250" y="4043363"/>
          <p14:tracePt t="297965" x="9874250" y="4070350"/>
          <p14:tracePt t="297991" x="9861550" y="4070350"/>
          <p14:tracePt t="298008" x="9832975" y="4084638"/>
          <p14:tracePt t="298014" x="9805988" y="4084638"/>
          <p14:tracePt t="298022" x="9791700" y="4098925"/>
          <p14:tracePt t="298030" x="9779000" y="4125913"/>
          <p14:tracePt t="298038" x="9764713" y="4125913"/>
          <p14:tracePt t="298045" x="9750425" y="4152900"/>
          <p14:tracePt t="298068" x="9723438" y="4152900"/>
          <p14:tracePt t="298070" x="9696450" y="4181475"/>
          <p14:tracePt t="298078" x="9682163" y="4194175"/>
          <p14:tracePt t="298099" x="9653588" y="4194175"/>
          <p14:tracePt t="298116" x="9653588" y="4222750"/>
          <p14:tracePt t="298119" x="9640888" y="4222750"/>
          <p14:tracePt t="298144" x="9626600" y="4235450"/>
          <p14:tracePt t="298163" x="9612313" y="4249738"/>
          <p14:tracePt t="298177" x="9585325" y="4264025"/>
          <p14:tracePt t="298182" x="9571038" y="4278313"/>
          <p14:tracePt t="298190" x="9571038" y="4291013"/>
          <p14:tracePt t="298202" x="9558338" y="4291013"/>
          <p14:tracePt t="298206" x="9544050" y="4305300"/>
          <p14:tracePt t="298227" x="9517063" y="4319588"/>
          <p14:tracePt t="298243" x="9502775" y="4332288"/>
          <p14:tracePt t="298247" x="9475788" y="4332288"/>
          <p14:tracePt t="298254" x="9461500" y="4332288"/>
          <p14:tracePt t="298273" x="9378950" y="4360863"/>
          <p14:tracePt t="298291" x="9296400" y="4373563"/>
          <p14:tracePt t="298294" x="9226550" y="4387850"/>
          <p14:tracePt t="298302" x="9170988" y="4387850"/>
          <p14:tracePt t="298323" x="9047163" y="4429125"/>
          <p14:tracePt t="298340" x="8950325" y="4443413"/>
          <p14:tracePt t="298342" x="8909050" y="4457700"/>
          <p14:tracePt t="298350" x="8855075" y="4457700"/>
          <p14:tracePt t="298371" x="8785225" y="4457700"/>
          <p14:tracePt t="298375" x="8743950" y="4457700"/>
          <p14:tracePt t="298382" x="8729663" y="4457700"/>
          <p14:tracePt t="298403" x="8675688" y="4457700"/>
          <p14:tracePt t="298433" x="8591550" y="4457700"/>
          <p14:tracePt t="298438" x="8564563" y="4457700"/>
          <p14:tracePt t="298446" x="8537575" y="4457700"/>
          <p14:tracePt t="298470" x="8467725" y="4457700"/>
          <p14:tracePt t="298471" x="8440738" y="4457700"/>
          <p14:tracePt t="298478" x="8399463" y="4457700"/>
          <p14:tracePt t="298498" x="8302625" y="4457700"/>
          <p14:tracePt t="298516" x="8220075" y="4457700"/>
          <p14:tracePt t="298530" x="8137525" y="4457700"/>
          <p14:tracePt t="298534" x="8096250" y="4457700"/>
          <p14:tracePt t="298542" x="8081963" y="4457700"/>
          <p14:tracePt t="298552" x="8054975" y="4457700"/>
          <p14:tracePt t="298558" x="8026400" y="4457700"/>
          <p14:tracePt t="298578" x="7972425" y="4457700"/>
          <p14:tracePt t="298595" x="7902575" y="4457700"/>
          <p14:tracePt t="298598" x="7875588" y="4457700"/>
          <p14:tracePt t="298606" x="7847013" y="4457700"/>
          <p14:tracePt t="298615" x="7820025" y="4457700"/>
          <p14:tracePt t="298622" x="7793038" y="4457700"/>
          <p14:tracePt t="298640" x="7737475" y="4457700"/>
          <p14:tracePt t="298658" x="7667625" y="4470400"/>
          <p14:tracePt t="298663" x="7640638" y="4484688"/>
          <p14:tracePt t="298670" x="7613650" y="4498975"/>
          <p14:tracePt t="298686" x="7475538" y="4594225"/>
          <p14:tracePt t="298694" x="7461250" y="4608513"/>
          <p14:tracePt t="298702" x="7434263" y="4608513"/>
          <p14:tracePt t="298720" x="7392988" y="4622800"/>
          <p14:tracePt t="298737" x="7364413" y="4637088"/>
          <p14:tracePt t="298750" x="7337425" y="4637088"/>
          <p14:tracePt t="298783" x="7281863" y="4649788"/>
          <p14:tracePt t="298790" x="7267575" y="4649788"/>
          <p14:tracePt t="298810" x="7240588" y="4649788"/>
          <p14:tracePt t="298813" x="7213600" y="4649788"/>
          <p14:tracePt t="298830" x="7158038" y="4649788"/>
          <p14:tracePt t="298838" x="7131050" y="4664075"/>
          <p14:tracePt t="298858" x="7075488" y="4691063"/>
          <p14:tracePt t="298878" x="7005638" y="4705350"/>
          <p14:tracePt t="298892" x="6978650" y="4705350"/>
          <p14:tracePt t="298894" x="6951663" y="4719638"/>
          <p14:tracePt t="298902" x="6910388" y="4732338"/>
          <p14:tracePt t="298910" x="6881813" y="4746625"/>
          <p14:tracePt t="298918" x="6854825" y="4746625"/>
          <p14:tracePt t="298942" x="6799263" y="4787900"/>
          <p14:tracePt t="298946" x="6784975" y="4787900"/>
          <p14:tracePt t="298950" x="6772275" y="4816475"/>
          <p14:tracePt t="298972" x="6757988" y="4816475"/>
          <p14:tracePt t="298990" x="6702425" y="4857750"/>
          <p14:tracePt t="298998" x="6689725" y="4870450"/>
          <p14:tracePt t="299009" x="6675438" y="4884738"/>
          <p14:tracePt t="299014" x="6648450" y="4899025"/>
          <p14:tracePt t="299064" x="6605588" y="4940300"/>
          <p14:tracePt t="299102" x="6592888" y="4953000"/>
          <p14:tracePt t="299110" x="6564313" y="4967288"/>
          <p14:tracePt t="299129" x="6564313" y="4981575"/>
          <p14:tracePt t="299134" x="6551613" y="4995863"/>
          <p14:tracePt t="299142" x="6537325" y="4995863"/>
          <p14:tracePt t="299161" x="6496050" y="5008563"/>
          <p14:tracePt t="299166" x="6481763" y="5022850"/>
          <p14:tracePt t="299174" x="6454775" y="5037138"/>
          <p14:tracePt t="299191" x="6427788" y="5064125"/>
          <p14:tracePt t="299198" x="6413500" y="5078413"/>
          <p14:tracePt t="299206" x="6399213" y="5091113"/>
          <p14:tracePt t="299222" x="6384925" y="5105400"/>
          <p14:tracePt t="299223" x="6357938" y="5119688"/>
          <p14:tracePt t="299241" x="6343650" y="5132388"/>
          <p14:tracePt t="299246" x="6330950" y="5132388"/>
          <p14:tracePt t="299254" x="6316663" y="5146675"/>
          <p14:tracePt t="299269" x="6316663" y="5160963"/>
          <p14:tracePt t="299272" x="6302375" y="5160963"/>
          <p14:tracePt t="299287" x="6289675" y="5187950"/>
          <p14:tracePt t="299294" x="6275388" y="5187950"/>
          <p14:tracePt t="299302" x="6275388" y="5202238"/>
          <p14:tracePt t="299310" x="6261100" y="5216525"/>
          <p14:tracePt t="299318" x="6261100" y="5229225"/>
          <p14:tracePt t="299351" x="6234113" y="5284788"/>
          <p14:tracePt t="299358" x="6219825" y="5311775"/>
          <p14:tracePt t="299378" x="6207125" y="5311775"/>
          <p14:tracePt t="299381" x="6207125" y="5326063"/>
          <p14:tracePt t="299399" x="6151563" y="5381625"/>
          <p14:tracePt t="299406" x="6151563" y="5395913"/>
          <p14:tracePt t="299428" x="6137275" y="5449888"/>
          <p14:tracePt t="299444" x="6122988" y="5478463"/>
          <p14:tracePt t="299447" x="6110288" y="5478463"/>
          <p14:tracePt t="299456" x="6096000" y="5505450"/>
          <p14:tracePt t="299476" x="6096000" y="5561013"/>
          <p14:tracePt t="299494" x="6081713" y="5588000"/>
          <p14:tracePt t="299508" x="6081713" y="5616575"/>
          <p14:tracePt t="299510" x="6069013" y="5629275"/>
          <p14:tracePt t="299518" x="6069013" y="5657850"/>
          <p14:tracePt t="299526" x="6069013" y="5670550"/>
          <p14:tracePt t="299534" x="6054725" y="5699125"/>
          <p14:tracePt t="299556" x="6040438" y="5767388"/>
          <p14:tracePt t="299572" x="5984875" y="5837238"/>
          <p14:tracePt t="299574" x="5972175" y="5864225"/>
          <p14:tracePt t="299582" x="5972175" y="5905500"/>
          <p14:tracePt t="299604" x="5957888" y="5961063"/>
          <p14:tracePt t="299622" x="5943600" y="6043613"/>
          <p14:tracePt t="299630" x="5930900" y="6057900"/>
          <p14:tracePt t="299653" x="5930900" y="6084888"/>
          <p14:tracePt t="299656" x="5930900" y="6126163"/>
          <p14:tracePt t="299662" x="5930900" y="6140450"/>
          <p14:tracePt t="299670" x="5930900" y="6154738"/>
          <p14:tracePt t="299678" x="5930900" y="6167438"/>
          <p14:tracePt t="299698" x="5930900" y="6196013"/>
          <p14:tracePt t="299715" x="5930900" y="6223000"/>
          <p14:tracePt t="299718" x="5943600" y="6223000"/>
          <p14:tracePt t="299726" x="5957888" y="6237288"/>
          <p14:tracePt t="299747" x="5984875" y="6264275"/>
          <p14:tracePt t="299776" x="6013450" y="6292850"/>
          <p14:tracePt t="299779" x="6027738" y="6305550"/>
          <p14:tracePt t="299782" x="6054725" y="6319838"/>
          <p14:tracePt t="299790" x="6069013" y="6334125"/>
          <p14:tracePt t="299798" x="6096000" y="6346825"/>
          <p14:tracePt t="299806" x="6122988" y="6361113"/>
          <p14:tracePt t="299827" x="6164263" y="6388100"/>
          <p14:tracePt t="299831" x="6192838" y="6388100"/>
          <p14:tracePt t="299839" x="6207125" y="6416675"/>
          <p14:tracePt t="299855" x="6275388" y="6416675"/>
          <p14:tracePt t="299871" x="6357938" y="6430963"/>
          <p14:tracePt t="299878" x="6399213" y="6443663"/>
          <p14:tracePt t="299886" x="6440488" y="6443663"/>
          <p14:tracePt t="299894" x="6481763" y="6443663"/>
          <p14:tracePt t="299902" x="6523038" y="6443663"/>
          <p14:tracePt t="299920" x="6592888" y="6443663"/>
          <p14:tracePt t="299939" x="6675438" y="6443663"/>
          <p14:tracePt t="299943" x="6702425" y="6443663"/>
          <p14:tracePt t="299950" x="6743700" y="6443663"/>
          <p14:tracePt t="299970" x="6784975" y="6443663"/>
          <p14:tracePt t="299986" x="6826250" y="6443663"/>
          <p14:tracePt t="299998" x="6854825" y="6443663"/>
          <p14:tracePt t="300014" x="6869113" y="6443663"/>
          <p14:tracePt t="300030" x="6881813" y="6443663"/>
          <p14:tracePt t="300062" x="6992938" y="6443663"/>
          <p14:tracePt t="300063" x="7034213" y="6443663"/>
          <p14:tracePt t="300070" x="7089775" y="6443663"/>
          <p14:tracePt t="300078" x="7116763" y="6443663"/>
          <p14:tracePt t="300098" x="7226300" y="6443663"/>
          <p14:tracePt t="300102" x="7281863" y="6443663"/>
          <p14:tracePt t="300110" x="7323138" y="6443663"/>
          <p14:tracePt t="300127" x="7405688" y="6430963"/>
          <p14:tracePt t="300158" x="7446963" y="6416675"/>
          <p14:tracePt t="300206" x="7461250" y="6416675"/>
          <p14:tracePt t="300235" x="7488238" y="6416675"/>
          <p14:tracePt t="300251" x="7531100" y="6416675"/>
          <p14:tracePt t="300254" x="7558088" y="6416675"/>
          <p14:tracePt t="300262" x="7572375" y="6416675"/>
          <p14:tracePt t="300271" x="7585075" y="6416675"/>
          <p14:tracePt t="300278" x="7613650" y="6416675"/>
          <p14:tracePt t="300300" x="7640638" y="6416675"/>
          <p14:tracePt t="300318" x="7681913" y="6416675"/>
          <p14:tracePt t="300346" x="7696200" y="6416675"/>
          <p14:tracePt t="300364" x="7723188" y="6416675"/>
          <p14:tracePt t="300378" x="7737475" y="6416675"/>
          <p14:tracePt t="300382" x="7751763" y="6416675"/>
          <p14:tracePt t="300390" x="7778750" y="6416675"/>
          <p14:tracePt t="300400" x="7805738" y="6416675"/>
          <p14:tracePt t="300406" x="7847013" y="6416675"/>
          <p14:tracePt t="300424" x="7902575" y="6443663"/>
          <p14:tracePt t="300442" x="7985125" y="6457950"/>
          <p14:tracePt t="300447" x="8013700" y="6472238"/>
          <p14:tracePt t="300454" x="8054975" y="6472238"/>
          <p14:tracePt t="300472" x="8108950" y="6484938"/>
          <p14:tracePt t="300491" x="8150225" y="6499225"/>
          <p14:tracePt t="300507" x="8193088" y="6499225"/>
          <p14:tracePt t="300510" x="8205788" y="6499225"/>
          <p14:tracePt t="300519" x="8205788" y="6513513"/>
          <p14:tracePt t="300528" x="8220075" y="6513513"/>
          <p14:tracePt t="300552" x="8234363" y="6513513"/>
          <p14:tracePt t="300569" x="8247063" y="6513513"/>
          <p14:tracePt t="300574" x="8261350" y="6513513"/>
          <p14:tracePt t="300582" x="8275638" y="6513513"/>
          <p14:tracePt t="300602" x="8288338" y="6513513"/>
          <p14:tracePt t="300606" x="8316913" y="6513513"/>
          <p14:tracePt t="300614" x="8329613" y="6513513"/>
          <p14:tracePt t="300633" x="8358188" y="6499225"/>
          <p14:tracePt t="300664" x="8413750" y="6457950"/>
          <p14:tracePt t="300672" x="8440738" y="6443663"/>
          <p14:tracePt t="300678" x="8455025" y="6430963"/>
          <p14:tracePt t="300700" x="8467725" y="6416675"/>
          <p14:tracePt t="300710" x="8467725" y="6402388"/>
          <p14:tracePt t="300729" x="8467725" y="6388100"/>
          <p14:tracePt t="300746" x="8467725" y="6361113"/>
          <p14:tracePt t="300758" x="8467725" y="6346825"/>
          <p14:tracePt t="300782" x="8467725" y="6319838"/>
          <p14:tracePt t="300798" x="8467725" y="6305550"/>
          <p14:tracePt t="300805" x="8467725" y="6292850"/>
          <p14:tracePt t="300822" x="8467725" y="6278563"/>
          <p14:tracePt t="300852" x="8455025" y="6208713"/>
          <p14:tracePt t="300854" x="8455025" y="6196013"/>
          <p14:tracePt t="300862" x="8455025" y="6181725"/>
          <p14:tracePt t="300870" x="8455025" y="6154738"/>
          <p14:tracePt t="300889" x="8426450" y="6126163"/>
          <p14:tracePt t="300894" x="8426450" y="6113463"/>
          <p14:tracePt t="300919" x="8426450" y="6084888"/>
          <p14:tracePt t="300938" x="8426450" y="6057900"/>
          <p14:tracePt t="300942" x="8426450" y="6029325"/>
          <p14:tracePt t="300950" x="8426450" y="6016625"/>
          <p14:tracePt t="300968" x="8426450" y="5988050"/>
          <p14:tracePt t="300996" x="8426450" y="5961063"/>
          <p14:tracePt t="301062" x="8426450" y="5946775"/>
          <p14:tracePt t="301070" x="8426450" y="5934075"/>
          <p14:tracePt t="301126" x="8440738" y="5905500"/>
          <p14:tracePt t="301166" x="8455025" y="5892800"/>
          <p14:tracePt t="301191" x="8455025" y="5878513"/>
          <p14:tracePt t="301198" x="8467725" y="5878513"/>
          <p14:tracePt t="301224" x="8467725" y="5864225"/>
          <p14:tracePt t="301392" x="8467725" y="5837238"/>
          <p14:tracePt t="301437" x="8455025" y="5837238"/>
          <p14:tracePt t="301446" x="8440738" y="5837238"/>
          <p14:tracePt t="301454" x="8426450" y="5837238"/>
          <p14:tracePt t="301606" x="8426450" y="5808663"/>
          <p14:tracePt t="301614" x="8426450" y="5795963"/>
          <p14:tracePt t="301635" x="8440738" y="5767388"/>
          <p14:tracePt t="301638" x="8440738" y="5754688"/>
          <p14:tracePt t="301647" x="8455025" y="5740400"/>
          <p14:tracePt t="301664" x="8455025" y="5726113"/>
          <p14:tracePt t="301774" x="8455025" y="5713413"/>
          <p14:tracePt t="302687" x="8455025" y="5684838"/>
          <p14:tracePt t="303112" x="8440738" y="5684838"/>
          <p14:tracePt t="303182" x="8426450" y="5684838"/>
          <p14:tracePt t="303527" x="8440738" y="5670550"/>
          <p14:tracePt t="303535" x="8455025" y="5670550"/>
          <p14:tracePt t="304392" x="8455025" y="5684838"/>
          <p14:tracePt t="304400" x="8455025" y="5699125"/>
          <p14:tracePt t="304407" x="8455025" y="5713413"/>
          <p14:tracePt t="304415" x="8455025" y="5726113"/>
          <p14:tracePt t="304440" x="8467725" y="5740400"/>
          <p14:tracePt t="304446" x="8467725" y="5754688"/>
          <p14:tracePt t="304464" x="8467725" y="5767388"/>
          <p14:tracePt t="304484" x="8467725" y="5781675"/>
          <p14:tracePt t="304486" x="8482013" y="5795963"/>
          <p14:tracePt t="304494" x="8496300" y="5808663"/>
          <p14:tracePt t="304528" x="8496300" y="5837238"/>
          <p14:tracePt t="304544" x="8496300" y="5849938"/>
          <p14:tracePt t="304551" x="8509000" y="5849938"/>
          <p14:tracePt t="304558" x="8509000" y="5864225"/>
          <p14:tracePt t="304566" x="8523288" y="5878513"/>
          <p14:tracePt t="304608" x="8537575" y="5905500"/>
          <p14:tracePt t="304623" x="8550275" y="5934075"/>
          <p14:tracePt t="304638" x="8550275" y="5946775"/>
          <p14:tracePt t="304646" x="8550275" y="5961063"/>
          <p14:tracePt t="304654" x="8550275" y="5975350"/>
          <p14:tracePt t="304671" x="8564563" y="6002338"/>
          <p14:tracePt t="304688" x="8564563" y="6029325"/>
          <p14:tracePt t="304703" x="8578850" y="6057900"/>
          <p14:tracePt t="304710" x="8591550" y="6072188"/>
          <p14:tracePt t="304768" x="8605838" y="6084888"/>
          <p14:tracePt t="304790" x="8620125" y="6084888"/>
          <p14:tracePt t="304798" x="8634413" y="6099175"/>
          <p14:tracePt t="304822" x="8647113" y="6113463"/>
          <p14:tracePt t="304848" x="8647113" y="6154738"/>
          <p14:tracePt t="304878" x="8688388" y="6196013"/>
          <p14:tracePt t="304894" x="8702675" y="6208713"/>
          <p14:tracePt t="304915" x="8716963" y="6208713"/>
          <p14:tracePt t="304918" x="8716963" y="6223000"/>
          <p14:tracePt t="304947" x="8729663" y="6223000"/>
          <p14:tracePt t="304951" x="8743950" y="6223000"/>
          <p14:tracePt t="304974" x="8758238" y="6251575"/>
          <p14:tracePt t="304993" x="8770938" y="6251575"/>
          <p14:tracePt t="305023" x="8770938" y="6278563"/>
          <p14:tracePt t="305040" x="8799513" y="6278563"/>
          <p14:tracePt t="305088" x="8799513" y="6305550"/>
          <p14:tracePt t="305105" x="8826500" y="6305550"/>
          <p14:tracePt t="305151" x="8840788" y="6305550"/>
          <p14:tracePt t="305182" x="8867775" y="6319838"/>
          <p14:tracePt t="305214" x="8896350" y="6334125"/>
          <p14:tracePt t="305235" x="8896350" y="6346825"/>
          <p14:tracePt t="305246" x="8909050" y="6346825"/>
          <p14:tracePt t="305284" x="8923338" y="6346825"/>
          <p14:tracePt t="305329" x="8937625" y="6361113"/>
          <p14:tracePt t="305358" x="8950325" y="6361113"/>
          <p14:tracePt t="305422" x="8950325" y="6375400"/>
          <p14:tracePt t="305450" x="8978900" y="6375400"/>
          <p14:tracePt t="305494" x="8991600" y="6375400"/>
          <p14:tracePt t="305510" x="9005888" y="6375400"/>
          <p14:tracePt t="305527" x="9020175" y="6375400"/>
          <p14:tracePt t="305558" x="9047163" y="6375400"/>
          <p14:tracePt t="305654" x="9061450" y="6375400"/>
          <p14:tracePt t="305683" x="9075738" y="6375400"/>
          <p14:tracePt t="305694" x="9088438" y="6375400"/>
          <p14:tracePt t="305716" x="9102725" y="6375400"/>
          <p14:tracePt t="305742" x="9117013" y="6375400"/>
          <p14:tracePt t="305774" x="9144000" y="6375400"/>
          <p14:tracePt t="305798" x="9158288" y="6375400"/>
          <p14:tracePt t="305806" x="9170988" y="6375400"/>
          <p14:tracePt t="305830" x="9185275" y="6375400"/>
          <p14:tracePt t="305854" x="9199563" y="6375400"/>
          <p14:tracePt t="305862" x="9199563" y="6361113"/>
          <p14:tracePt t="306480" x="9170988" y="6361113"/>
          <p14:tracePt t="306533" x="9158288" y="6361113"/>
          <p14:tracePt t="306536" x="9144000" y="6361113"/>
          <p14:tracePt t="306543" x="9129713" y="6361113"/>
          <p14:tracePt t="306571" x="9102725" y="6361113"/>
          <p14:tracePt t="306574" x="9088438" y="6361113"/>
          <p14:tracePt t="306582" x="9075738" y="6361113"/>
          <p14:tracePt t="306598" x="9061450" y="6361113"/>
          <p14:tracePt t="306617" x="9032875" y="6361113"/>
          <p14:tracePt t="306622" x="9020175" y="6361113"/>
          <p14:tracePt t="306630" x="9005888" y="6361113"/>
          <p14:tracePt t="306647" x="8978900" y="6361113"/>
          <p14:tracePt t="306664" x="8950325" y="6361113"/>
          <p14:tracePt t="306678" x="8937625" y="6361113"/>
          <p14:tracePt t="306693" x="8923338" y="6361113"/>
          <p14:tracePt t="306723" x="8867775" y="6361113"/>
          <p14:tracePt t="306726" x="8840788" y="6361113"/>
          <p14:tracePt t="306734" x="8826500" y="6361113"/>
          <p14:tracePt t="306742" x="8826500" y="6375400"/>
          <p14:tracePt t="306761" x="8799513" y="6375400"/>
          <p14:tracePt t="306789" x="8785225" y="6375400"/>
          <p14:tracePt t="306803" x="8770938" y="6375400"/>
          <p14:tracePt t="306823" x="8758238" y="6375400"/>
          <p14:tracePt t="306838" x="8743950" y="6375400"/>
          <p14:tracePt t="306846" x="8729663" y="6375400"/>
          <p14:tracePt t="306854" x="8716963" y="6375400"/>
          <p14:tracePt t="306862" x="8702675" y="6375400"/>
          <p14:tracePt t="306884" x="8688388" y="6346825"/>
          <p14:tracePt t="306887" x="8675688" y="6319838"/>
          <p14:tracePt t="306894" x="8675688" y="6305550"/>
          <p14:tracePt t="306914" x="8647113" y="6278563"/>
          <p14:tracePt t="306932" x="8647113" y="6251575"/>
          <p14:tracePt t="306966" x="8647113" y="6223000"/>
          <p14:tracePt t="306974" x="8647113" y="6196013"/>
          <p14:tracePt t="307011" x="8647113" y="6181725"/>
          <p14:tracePt t="307016" x="8634413" y="6167438"/>
          <p14:tracePt t="307033" x="8620125" y="6154738"/>
          <p14:tracePt t="307058" x="8620125" y="6126163"/>
          <p14:tracePt t="307079" x="8605838" y="6099175"/>
          <p14:tracePt t="307105" x="8605838" y="6084888"/>
          <p14:tracePt t="307124" x="8591550" y="6057900"/>
          <p14:tracePt t="307139" x="8591550" y="6029325"/>
          <p14:tracePt t="307150" x="8578850" y="6002338"/>
          <p14:tracePt t="307203" x="8578850" y="5975350"/>
          <p14:tracePt t="307233" x="8578850" y="5961063"/>
          <p14:tracePt t="307250" x="8578850" y="5946775"/>
          <p14:tracePt t="307270" x="8578850" y="5919788"/>
          <p14:tracePt t="307295" x="8578850" y="5905500"/>
          <p14:tracePt t="307314" x="8578850" y="5892800"/>
          <p14:tracePt t="307329" x="8578850" y="5878513"/>
          <p14:tracePt t="307342" x="8578850" y="5849938"/>
          <p14:tracePt t="307350" x="8591550" y="5837238"/>
          <p14:tracePt t="307377" x="8591550" y="5822950"/>
          <p14:tracePt t="307542" x="8605838" y="5795963"/>
          <p14:tracePt t="307550" x="8620125" y="5795963"/>
          <p14:tracePt t="307563" x="8620125" y="5808663"/>
          <p14:tracePt t="307567" x="8620125" y="5822950"/>
          <p14:tracePt t="307575" x="8620125" y="5837238"/>
          <p14:tracePt t="307582" x="8634413" y="5849938"/>
          <p14:tracePt t="307595" x="8647113" y="5878513"/>
          <p14:tracePt t="307598" x="8647113" y="5892800"/>
          <p14:tracePt t="307606" x="8647113" y="5905500"/>
          <p14:tracePt t="307630" x="8647113" y="5946775"/>
          <p14:tracePt t="307657" x="8647113" y="5961063"/>
          <p14:tracePt t="307675" x="8647113" y="5988050"/>
          <p14:tracePt t="307679" x="8647113" y="6002338"/>
          <p14:tracePt t="307702" x="8647113" y="6029325"/>
          <p14:tracePt t="307710" x="8647113" y="6043613"/>
          <p14:tracePt t="307735" x="8647113" y="6072188"/>
          <p14:tracePt t="307751" x="8661400" y="6084888"/>
          <p14:tracePt t="307766" x="8661400" y="6099175"/>
          <p14:tracePt t="307800" x="8675688" y="6126163"/>
          <p14:tracePt t="307830" x="8675688" y="6140450"/>
          <p14:tracePt t="307838" x="8675688" y="6167438"/>
          <p14:tracePt t="307865" x="8688388" y="6196013"/>
          <p14:tracePt t="307870" x="8702675" y="6208713"/>
          <p14:tracePt t="307899" x="8702675" y="6237288"/>
          <p14:tracePt t="307902" x="8702675" y="6264275"/>
          <p14:tracePt t="307910" x="8716963" y="6278563"/>
          <p14:tracePt t="307944" x="8743950" y="6305550"/>
          <p14:tracePt t="307978" x="8770938" y="6334125"/>
          <p14:tracePt t="307982" x="8770938" y="6346825"/>
          <p14:tracePt t="308019" x="8785225" y="6346825"/>
          <p14:tracePt t="308023" x="8799513" y="6346825"/>
          <p14:tracePt t="308054" x="8812213" y="6346825"/>
          <p14:tracePt t="308062" x="8826500" y="6361113"/>
          <p14:tracePt t="308085" x="8840788" y="6375400"/>
          <p14:tracePt t="308118" x="8867775" y="6375400"/>
          <p14:tracePt t="308126" x="8867775" y="6388100"/>
          <p14:tracePt t="308151" x="8882063" y="6402388"/>
          <p14:tracePt t="308158" x="8909050" y="6402388"/>
          <p14:tracePt t="308166" x="8923338" y="6402388"/>
          <p14:tracePt t="308212" x="8937625" y="6402388"/>
          <p14:tracePt t="308214" x="8950325" y="6402388"/>
          <p14:tracePt t="308262" x="8964613" y="6402388"/>
          <p14:tracePt t="308280" x="8978900" y="6402388"/>
          <p14:tracePt t="308312" x="9005888" y="6388100"/>
          <p14:tracePt t="308355" x="9032875" y="6361113"/>
          <p14:tracePt t="308359" x="9032875" y="6346825"/>
          <p14:tracePt t="308374" x="9047163" y="6334125"/>
          <p14:tracePt t="308392" x="9047163" y="6319838"/>
          <p14:tracePt t="308398" x="9061450" y="6319838"/>
          <p14:tracePt t="308418" x="9075738" y="6305550"/>
          <p14:tracePt t="308448" x="9075738" y="6292850"/>
          <p14:tracePt t="308455" x="9075738" y="6264275"/>
          <p14:tracePt t="308486" x="9075738" y="6237288"/>
          <p14:tracePt t="308494" x="9075738" y="6223000"/>
          <p14:tracePt t="308515" x="9102725" y="6181725"/>
          <p14:tracePt t="308534" x="9102725" y="6154738"/>
          <p14:tracePt t="308536" x="9102725" y="6140450"/>
          <p14:tracePt t="308542" x="9102725" y="6126163"/>
          <p14:tracePt t="308563" x="9102725" y="6113463"/>
          <p14:tracePt t="308579" x="9102725" y="6084888"/>
          <p14:tracePt t="308595" x="9102725" y="6072188"/>
          <p14:tracePt t="308598" x="9102725" y="6057900"/>
          <p14:tracePt t="308616" x="9102725" y="6043613"/>
          <p14:tracePt t="308622" x="9102725" y="6029325"/>
          <p14:tracePt t="308641" x="9102725" y="6002338"/>
          <p14:tracePt t="308658" x="9102725" y="5975350"/>
          <p14:tracePt t="308673" x="9102725" y="5961063"/>
          <p14:tracePt t="308721" x="9102725" y="5934075"/>
          <p14:tracePt t="308750" x="9117013" y="5919788"/>
          <p14:tracePt t="308758" x="9129713" y="5905500"/>
          <p14:tracePt t="308782" x="9129713" y="5892800"/>
          <p14:tracePt t="308862" x="9129713" y="5878513"/>
          <p14:tracePt t="309015" x="9117013" y="5878513"/>
          <p14:tracePt t="309054" x="9117013" y="5892800"/>
          <p14:tracePt t="309063" x="9117013" y="5905500"/>
          <p14:tracePt t="309078" x="9117013" y="5919788"/>
          <p14:tracePt t="309086" x="9117013" y="5934075"/>
          <p14:tracePt t="309095" x="9129713" y="5934075"/>
          <p14:tracePt t="309102" x="9129713" y="5946775"/>
          <p14:tracePt t="309121" x="9129713" y="5975350"/>
          <p14:tracePt t="309155" x="9144000" y="6002338"/>
          <p14:tracePt t="309159" x="9158288" y="6029325"/>
          <p14:tracePt t="309198" x="9170988" y="6043613"/>
          <p14:tracePt t="309222" x="9185275" y="6084888"/>
          <p14:tracePt t="309230" x="9185275" y="6099175"/>
          <p14:tracePt t="309249" x="9185275" y="6126163"/>
          <p14:tracePt t="309266" x="9199563" y="6154738"/>
          <p14:tracePt t="309271" x="9199563" y="6181725"/>
          <p14:tracePt t="309295" x="9212263" y="6223000"/>
          <p14:tracePt t="309302" x="9212263" y="6237288"/>
          <p14:tracePt t="309310" x="9212263" y="6251575"/>
          <p14:tracePt t="309328" x="9212263" y="6292850"/>
          <p14:tracePt t="309345" x="9212263" y="6319838"/>
          <p14:tracePt t="309350" x="9212263" y="6361113"/>
          <p14:tracePt t="309358" x="9212263" y="6375400"/>
          <p14:tracePt t="309374" x="9212263" y="6388100"/>
          <p14:tracePt t="309375" x="9212263" y="6402388"/>
          <p14:tracePt t="309398" x="9212263" y="6416675"/>
          <p14:tracePt t="309406" x="9199563" y="6430963"/>
          <p14:tracePt t="309420" x="9185275" y="6430963"/>
          <p14:tracePt t="309439" x="9158288" y="6457950"/>
          <p14:tracePt t="309446" x="9158288" y="6484938"/>
          <p14:tracePt t="309466" x="9129713" y="6499225"/>
          <p14:tracePt t="309486" x="9088438" y="6499225"/>
          <p14:tracePt t="309495" x="9075738" y="6513513"/>
          <p14:tracePt t="309514" x="9047163" y="6526213"/>
          <p14:tracePt t="309531" x="9020175" y="6526213"/>
          <p14:tracePt t="309547" x="9005888" y="6526213"/>
          <p14:tracePt t="309550" x="8978900" y="6526213"/>
          <p14:tracePt t="309558" x="8950325" y="6526213"/>
          <p14:tracePt t="309574" x="8937625" y="6526213"/>
          <p14:tracePt t="309596" x="8909050" y="6526213"/>
          <p14:tracePt t="309610" x="8826500" y="6526213"/>
          <p14:tracePt t="309616" x="8758238" y="6526213"/>
          <p14:tracePt t="309623" x="8716963" y="6513513"/>
          <p14:tracePt t="309642" x="8647113" y="6472238"/>
          <p14:tracePt t="309661" x="8591550" y="6430963"/>
          <p14:tracePt t="309674" x="8564563" y="6416675"/>
          <p14:tracePt t="309677" x="8537575" y="6402388"/>
          <p14:tracePt t="309678" x="8523288" y="6388100"/>
          <p14:tracePt t="309686" x="8509000" y="6375400"/>
          <p14:tracePt t="309694" x="8509000" y="6361113"/>
          <p14:tracePt t="309702" x="8496300" y="6361113"/>
          <p14:tracePt t="309724" x="8467725" y="6334125"/>
          <p14:tracePt t="309741" x="8467725" y="6305550"/>
          <p14:tracePt t="309742" x="8467725" y="6292850"/>
          <p14:tracePt t="309750" x="8467725" y="6278563"/>
          <p14:tracePt t="309758" x="8455025" y="6264275"/>
          <p14:tracePt t="309788" x="8455025" y="6251575"/>
          <p14:tracePt t="309806" x="8455025" y="6237288"/>
          <p14:tracePt t="309814" x="8455025" y="6223000"/>
          <p14:tracePt t="309822" x="8455025" y="6208713"/>
          <p14:tracePt t="309851" x="8455025" y="6181725"/>
          <p14:tracePt t="309880" x="8455025" y="6167438"/>
          <p14:tracePt t="309882" x="8455025" y="6154738"/>
          <p14:tracePt t="309903" x="8455025" y="6126163"/>
          <p14:tracePt t="309951" x="8467725" y="6113463"/>
          <p14:tracePt t="310958" x="8467725" y="6126163"/>
          <p14:tracePt t="310966" x="8467725" y="6140450"/>
          <p14:tracePt t="310974" x="8482013" y="6167438"/>
          <p14:tracePt t="310997" x="8496300" y="6196013"/>
          <p14:tracePt t="310998" x="8496300" y="6208713"/>
          <p14:tracePt t="311024" x="8496300" y="6237288"/>
          <p14:tracePt t="311042" x="8509000" y="6264275"/>
          <p14:tracePt t="311047" x="8523288" y="6292850"/>
          <p14:tracePt t="311062" x="8523288" y="6305550"/>
          <p14:tracePt t="311103" x="8537575" y="6346825"/>
          <p14:tracePt t="311117" x="8550275" y="6346825"/>
          <p14:tracePt t="311119" x="8550275" y="6361113"/>
          <p14:tracePt t="311126" x="8564563" y="6375400"/>
          <p14:tracePt t="311134" x="8578850" y="6388100"/>
          <p14:tracePt t="311142" x="8591550" y="6402388"/>
          <p14:tracePt t="311150" x="8605838" y="6430963"/>
          <p14:tracePt t="311158" x="8620125" y="6443663"/>
          <p14:tracePt t="311178" x="8647113" y="6472238"/>
          <p14:tracePt t="311196" x="8702675" y="6526213"/>
          <p14:tracePt t="311198" x="8743950" y="6540500"/>
          <p14:tracePt t="311206" x="8770938" y="6567488"/>
          <p14:tracePt t="311214" x="8785225" y="6567488"/>
          <p14:tracePt t="311222" x="8799513" y="6567488"/>
          <p14:tracePt t="311244" x="8826500" y="6567488"/>
          <p14:tracePt t="311261" x="8855075" y="6581775"/>
          <p14:tracePt t="311263" x="8867775" y="6581775"/>
          <p14:tracePt t="311272" x="8882063" y="6581775"/>
          <p14:tracePt t="311291" x="8909050" y="6581775"/>
          <p14:tracePt t="311294" x="8923338" y="6581775"/>
          <p14:tracePt t="311313" x="8950325" y="6567488"/>
          <p14:tracePt t="311319" x="8964613" y="6554788"/>
          <p14:tracePt t="311340" x="8978900" y="6540500"/>
          <p14:tracePt t="311357" x="9020175" y="6499225"/>
          <p14:tracePt t="311366" x="9032875" y="6499225"/>
          <p14:tracePt t="311374" x="9047163" y="6472238"/>
          <p14:tracePt t="311382" x="9061450" y="6472238"/>
          <p14:tracePt t="311390" x="9061450" y="6457950"/>
          <p14:tracePt t="311415" x="9075738" y="6443663"/>
          <p14:tracePt t="311433" x="9075738" y="6430963"/>
          <p14:tracePt t="311438" x="9088438" y="6416675"/>
          <p14:tracePt t="311445" x="9088438" y="6402388"/>
          <p14:tracePt t="311479" x="9088438" y="6388100"/>
          <p14:tracePt t="311497" x="9088438" y="6375400"/>
          <p14:tracePt t="311503" x="9088438" y="6361113"/>
          <p14:tracePt t="311529" x="9088438" y="6346825"/>
          <p14:tracePt t="311655" x="9088438" y="6334125"/>
          <p14:tracePt t="311831" x="9102725" y="6334125"/>
          <p14:tracePt t="311886" x="9129713" y="6334125"/>
          <p14:tracePt t="311915" x="9158288" y="6346825"/>
          <p14:tracePt t="311918" x="9185275" y="6361113"/>
          <p14:tracePt t="311926" x="9212263" y="6388100"/>
          <p14:tracePt t="311950" x="9282113" y="6416675"/>
          <p14:tracePt t="311958" x="9309100" y="6416675"/>
          <p14:tracePt t="311973" x="9323388" y="6416675"/>
          <p14:tracePt t="312062" x="9337675" y="6416675"/>
          <p14:tracePt t="312070" x="9350375" y="6416675"/>
          <p14:tracePt t="312089" x="9364663" y="6430963"/>
          <p14:tracePt t="312121" x="9391650" y="6443663"/>
          <p14:tracePt t="312198" x="9420225" y="6443663"/>
          <p14:tracePt t="312278" x="9432925" y="6443663"/>
          <p14:tracePt t="312307" x="9447213" y="6443663"/>
          <p14:tracePt t="312310" x="9461500" y="6443663"/>
          <p14:tracePt t="312398" x="9475788" y="6443663"/>
          <p14:tracePt t="312414" x="9488488" y="6443663"/>
          <p14:tracePt t="313470" x="9475788" y="6443663"/>
          <p14:tracePt t="313522" x="9461500" y="6443663"/>
          <p14:tracePt t="313935" x="9475788" y="6443663"/>
          <p14:tracePt t="313952" x="9488488" y="6443663"/>
          <p14:tracePt t="313990" x="9517063" y="6443663"/>
          <p14:tracePt t="314030" x="9529763" y="6443663"/>
          <p14:tracePt t="314038" x="9544050" y="6443663"/>
          <p14:tracePt t="314046" x="9558338" y="6443663"/>
          <p14:tracePt t="314065" x="9571038" y="6443663"/>
          <p14:tracePt t="314158" x="9585325" y="6430963"/>
          <p14:tracePt t="314230" x="9571038" y="6430963"/>
          <p14:tracePt t="314256" x="9544050" y="6430963"/>
          <p14:tracePt t="314262" x="9517063" y="6430963"/>
          <p14:tracePt t="314271" x="9475788" y="6430963"/>
          <p14:tracePt t="314291" x="9420225" y="6388100"/>
          <p14:tracePt t="314294" x="9378950" y="6388100"/>
          <p14:tracePt t="314303" x="9364663" y="6375400"/>
          <p14:tracePt t="314318" x="9350375" y="6375400"/>
          <p14:tracePt t="314336" x="9309100" y="6334125"/>
          <p14:tracePt t="314342" x="9296400" y="6319838"/>
          <p14:tracePt t="314350" x="9296400" y="6305550"/>
          <p14:tracePt t="314364" x="9282113" y="6278563"/>
          <p14:tracePt t="314382" x="9267825" y="6251575"/>
          <p14:tracePt t="314398" x="9267825" y="6237288"/>
          <p14:tracePt t="314414" x="9267825" y="6223000"/>
          <p14:tracePt t="314438" x="9267825" y="6208713"/>
          <p14:tracePt t="314492" x="9267825" y="6196013"/>
          <p14:tracePt t="314542" x="9282113" y="6196013"/>
          <p14:tracePt t="314543" x="9296400" y="6181725"/>
          <p14:tracePt t="314550" x="9296400" y="6167438"/>
          <p14:tracePt t="314574" x="9350375" y="6099175"/>
          <p14:tracePt t="314582" x="9350375" y="6084888"/>
          <p14:tracePt t="314605" x="9364663" y="6057900"/>
          <p14:tracePt t="314606" x="9378950" y="6029325"/>
          <p14:tracePt t="314638" x="9391650" y="6016625"/>
          <p14:tracePt t="314681" x="9420225" y="5988050"/>
          <p14:tracePt t="314697" x="9432925" y="5988050"/>
          <p14:tracePt t="314702" x="9461500" y="5961063"/>
          <p14:tracePt t="314710" x="9475788" y="5961063"/>
          <p14:tracePt t="314718" x="9502775" y="5961063"/>
          <p14:tracePt t="314726" x="9544050" y="5946775"/>
          <p14:tracePt t="314743" x="9571038" y="5934075"/>
          <p14:tracePt t="314759" x="9640888" y="5919788"/>
          <p14:tracePt t="314776" x="9667875" y="5919788"/>
          <p14:tracePt t="314862" x="9653588" y="5905500"/>
          <p14:tracePt t="314870" x="9626600" y="5905500"/>
          <p14:tracePt t="314891" x="9585325" y="5892800"/>
          <p14:tracePt t="314894" x="9558338" y="5892800"/>
          <p14:tracePt t="314902" x="9517063" y="5892800"/>
          <p14:tracePt t="314910" x="9475788" y="5892800"/>
          <p14:tracePt t="314918" x="9447213" y="5892800"/>
          <p14:tracePt t="314936" x="9378950" y="5892800"/>
          <p14:tracePt t="315150" x="9391650" y="5892800"/>
          <p14:tracePt t="315158" x="9405938" y="5892800"/>
          <p14:tracePt t="315166" x="9420225" y="5892800"/>
          <p14:tracePt t="315185" x="9432925" y="5892800"/>
          <p14:tracePt t="315278" x="9420225" y="5892800"/>
          <p14:tracePt t="315286" x="9391650" y="5892800"/>
          <p14:tracePt t="315309" x="9350375" y="5905500"/>
          <p14:tracePt t="315310" x="9323388" y="5919788"/>
          <p14:tracePt t="315318" x="9282113" y="5919788"/>
          <p14:tracePt t="315326" x="9267825" y="5934075"/>
          <p14:tracePt t="315334" x="9240838" y="5946775"/>
          <p14:tracePt t="315352" x="9226550" y="5946775"/>
          <p14:tracePt t="315430" x="9240838" y="5946775"/>
          <p14:tracePt t="315449" x="9267825" y="5946775"/>
          <p14:tracePt t="315454" x="9309100" y="5946775"/>
          <p14:tracePt t="315462" x="9350375" y="5946775"/>
          <p14:tracePt t="315483" x="9432925" y="5946775"/>
          <p14:tracePt t="315486" x="9461500" y="5946775"/>
          <p14:tracePt t="315494" x="9488488" y="5946775"/>
          <p14:tracePt t="315508" x="9502775" y="5946775"/>
          <p14:tracePt t="315606" x="9488488" y="5946775"/>
          <p14:tracePt t="315614" x="9461500" y="5946775"/>
          <p14:tracePt t="315623" x="9447213" y="5946775"/>
          <p14:tracePt t="315642" x="9378950" y="5946775"/>
          <p14:tracePt t="315647" x="9337675" y="5946775"/>
          <p14:tracePt t="315668" x="9296400" y="5934075"/>
          <p14:tracePt t="315685" x="9282113" y="5934075"/>
          <p14:tracePt t="315750" x="9282113" y="5919788"/>
          <p14:tracePt t="315781" x="9296400" y="5919788"/>
          <p14:tracePt t="315785" x="9323388" y="5919788"/>
          <p14:tracePt t="315790" x="9350375" y="5919788"/>
          <p14:tracePt t="315798" x="9432925" y="5919788"/>
          <p14:tracePt t="315806" x="9475788" y="5919788"/>
          <p14:tracePt t="315826" x="9585325" y="5919788"/>
          <p14:tracePt t="315844" x="9599613" y="5919788"/>
          <p14:tracePt t="315862" x="9612313" y="5919788"/>
          <p14:tracePt t="315924" x="9585325" y="5919788"/>
          <p14:tracePt t="315927" x="9558338" y="5905500"/>
          <p14:tracePt t="315934" x="9529763" y="5905500"/>
          <p14:tracePt t="315964" x="9447213" y="5905500"/>
          <p14:tracePt t="315966" x="9432925" y="5905500"/>
          <p14:tracePt t="315988" x="9405938" y="5905500"/>
          <p14:tracePt t="316086" x="9432925" y="5905500"/>
          <p14:tracePt t="316094" x="9461500" y="5905500"/>
          <p14:tracePt t="316117" x="9517063" y="5919788"/>
          <p14:tracePt t="316119" x="9544050" y="5919788"/>
          <p14:tracePt t="316198" x="9529763" y="5919788"/>
          <p14:tracePt t="316206" x="9517063" y="5919788"/>
          <p14:tracePt t="316228" x="9461500" y="5919788"/>
          <p14:tracePt t="316230" x="9405938" y="5905500"/>
          <p14:tracePt t="316238" x="9364663" y="5905500"/>
          <p14:tracePt t="316258" x="9267825" y="5905500"/>
          <p14:tracePt t="316289" x="9226550" y="5905500"/>
          <p14:tracePt t="316366" x="9255125" y="5905500"/>
          <p14:tracePt t="316374" x="9282113" y="5905500"/>
          <p14:tracePt t="316382" x="9323388" y="5905500"/>
          <p14:tracePt t="316401" x="9378950" y="5919788"/>
          <p14:tracePt t="316406" x="9391650" y="5919788"/>
          <p14:tracePt t="316414" x="9420225" y="5919788"/>
          <p14:tracePt t="316497" x="9391650" y="5919788"/>
          <p14:tracePt t="316502" x="9364663" y="5919788"/>
          <p14:tracePt t="316510" x="9323388" y="5919788"/>
          <p14:tracePt t="316532" x="9212263" y="5892800"/>
          <p14:tracePt t="316534" x="9170988" y="5892800"/>
          <p14:tracePt t="316542" x="9129713" y="5892800"/>
          <p14:tracePt t="316558" x="9047163" y="5892800"/>
          <p14:tracePt t="316577" x="9005888" y="5892800"/>
          <p14:tracePt t="316670" x="9032875" y="5905500"/>
          <p14:tracePt t="316678" x="9061450" y="5919788"/>
          <p14:tracePt t="316686" x="9075738" y="5919788"/>
          <p14:tracePt t="316702" x="9102725" y="5946775"/>
          <p14:tracePt t="316711" x="9117013" y="5946775"/>
          <p14:tracePt t="316935" x="9144000" y="5961063"/>
          <p14:tracePt t="316982" x="9170988" y="5975350"/>
          <p14:tracePt t="317046" x="9185275" y="5975350"/>
          <p14:tracePt t="317054" x="9199563" y="5975350"/>
          <p14:tracePt t="317072" x="9226550" y="5975350"/>
          <p14:tracePt t="317086" x="9255125" y="5975350"/>
          <p14:tracePt t="317117" x="9267825" y="5975350"/>
          <p14:tracePt t="317119" x="9282113" y="5975350"/>
          <p14:tracePt t="317150" x="9309100" y="5961063"/>
          <p14:tracePt t="317158" x="9309100" y="5946775"/>
          <p14:tracePt t="317254" x="9337675" y="5946775"/>
          <p14:tracePt t="317383" x="9350375" y="5946775"/>
          <p14:tracePt t="317399" x="9378950" y="5946775"/>
          <p14:tracePt t="317428" x="9432925" y="5919788"/>
          <p14:tracePt t="317430" x="9461500" y="5919788"/>
          <p14:tracePt t="317452" x="9488488" y="5919788"/>
          <p14:tracePt t="317574" x="9475788" y="5919788"/>
          <p14:tracePt t="317591" x="9447213" y="5919788"/>
          <p14:tracePt t="317605" x="9420225" y="5919788"/>
          <p14:tracePt t="317607" x="9378950" y="5919788"/>
          <p14:tracePt t="317615" x="9296400" y="5934075"/>
          <p14:tracePt t="317622" x="9240838" y="5934075"/>
          <p14:tracePt t="317630" x="9170988" y="5961063"/>
          <p14:tracePt t="317651" x="9047163" y="6002338"/>
          <p14:tracePt t="317669" x="9005888" y="6016625"/>
          <p14:tracePt t="317683" x="8978900" y="6016625"/>
          <p14:tracePt t="317758" x="8978900" y="6029325"/>
          <p14:tracePt t="317767" x="8991600" y="6029325"/>
          <p14:tracePt t="317781" x="8991600" y="6043613"/>
          <p14:tracePt t="317782" x="9005888" y="6043613"/>
          <p14:tracePt t="317790" x="9032875" y="6043613"/>
          <p14:tracePt t="317799" x="9047163" y="6057900"/>
          <p14:tracePt t="317806" x="9075738" y="6057900"/>
          <p14:tracePt t="317825" x="9117013" y="6057900"/>
          <p14:tracePt t="317842" x="9158288" y="6057900"/>
          <p14:tracePt t="317859" x="9199563" y="6057900"/>
          <p14:tracePt t="317862" x="9199563" y="6043613"/>
          <p14:tracePt t="317880" x="9212263" y="6043613"/>
          <p14:tracePt t="317886" x="9226550" y="6043613"/>
          <p14:tracePt t="317907" x="9255125" y="6043613"/>
          <p14:tracePt t="317922" x="9267825" y="6029325"/>
          <p14:tracePt t="318030" x="9267825" y="6002338"/>
          <p14:tracePt t="318068" x="9255125" y="6002338"/>
          <p14:tracePt t="318098" x="9226550" y="6002338"/>
          <p14:tracePt t="318246" x="9226550" y="5988050"/>
          <p14:tracePt t="318255" x="9240838" y="5988050"/>
          <p14:tracePt t="318274" x="9309100" y="5975350"/>
          <p14:tracePt t="318278" x="9350375" y="5975350"/>
          <p14:tracePt t="318286" x="9391650" y="5961063"/>
          <p14:tracePt t="318308" x="9447213" y="5946775"/>
          <p14:tracePt t="318310" x="9461500" y="5946775"/>
          <p14:tracePt t="318439" x="9461500" y="5934075"/>
          <p14:tracePt t="318455" x="9432925" y="5934075"/>
          <p14:tracePt t="318464" x="9405938" y="5934075"/>
          <p14:tracePt t="318494" x="9350375" y="5919788"/>
          <p14:tracePt t="318497" x="9337675" y="5919788"/>
          <p14:tracePt t="318502" x="9323388" y="5919788"/>
          <p14:tracePt t="318513" x="9309100" y="5919788"/>
          <p14:tracePt t="318518" x="9282113" y="5919788"/>
          <p14:tracePt t="318556" x="9267825" y="5919788"/>
          <p14:tracePt t="318583" x="9255125" y="5919788"/>
          <p14:tracePt t="318734" x="9240838" y="5905500"/>
          <p14:tracePt t="318774" x="9255125" y="5892800"/>
          <p14:tracePt t="318782" x="9267825" y="5892800"/>
          <p14:tracePt t="318790" x="9282113" y="5892800"/>
          <p14:tracePt t="318812" x="9309100" y="5892800"/>
          <p14:tracePt t="318814" x="9337675" y="5878513"/>
          <p14:tracePt t="318950" x="9337675" y="5864225"/>
          <p14:tracePt t="318966" x="9309100" y="5864225"/>
          <p14:tracePt t="318981" x="9282113" y="5864225"/>
          <p14:tracePt t="318984" x="9267825" y="5864225"/>
          <p14:tracePt t="318990" x="9240838" y="5849938"/>
          <p14:tracePt t="318999" x="9212263" y="5849938"/>
          <p14:tracePt t="319006" x="9199563" y="5849938"/>
          <p14:tracePt t="319027" x="9185275" y="5849938"/>
          <p14:tracePt t="319126" x="9199563" y="5849938"/>
          <p14:tracePt t="319134" x="9212263" y="5849938"/>
          <p14:tracePt t="319142" x="9240838" y="5849938"/>
          <p14:tracePt t="319160" x="9267825" y="5849938"/>
          <p14:tracePt t="319167" x="9296400" y="5849938"/>
          <p14:tracePt t="319174" x="9309100" y="5849938"/>
          <p14:tracePt t="319189" x="9323388" y="5849938"/>
          <p14:tracePt t="319214" x="9337675" y="5864225"/>
          <p14:tracePt t="319278" x="9337675" y="5878513"/>
          <p14:tracePt t="319286" x="9337675" y="5892800"/>
          <p14:tracePt t="319302" x="9323388" y="5892800"/>
          <p14:tracePt t="319318" x="9296400" y="5892800"/>
          <p14:tracePt t="319334" x="9267825" y="5905500"/>
          <p14:tracePt t="319348" x="9240838" y="5905500"/>
          <p14:tracePt t="319364" x="9240838" y="5919788"/>
          <p14:tracePt t="319462" x="9226550" y="5934075"/>
          <p14:tracePt t="319478" x="9240838" y="5934075"/>
          <p14:tracePt t="319493" x="9255125" y="5934075"/>
          <p14:tracePt t="319494" x="9282113" y="5946775"/>
          <p14:tracePt t="319503" x="9337675" y="5946775"/>
          <p14:tracePt t="319511" x="9364663" y="5946775"/>
          <p14:tracePt t="319519" x="9405938" y="5946775"/>
          <p14:tracePt t="319539" x="9475788" y="5946775"/>
          <p14:tracePt t="319555" x="9517063" y="5946775"/>
          <p14:tracePt t="319670" x="9502775" y="5946775"/>
          <p14:tracePt t="319678" x="9488488" y="5946775"/>
          <p14:tracePt t="319700" x="9420225" y="5946775"/>
          <p14:tracePt t="319702" x="9391650" y="5946775"/>
          <p14:tracePt t="319710" x="9364663" y="5946775"/>
          <p14:tracePt t="319732" x="9323388" y="5946775"/>
          <p14:tracePt t="319838" x="9309100" y="5946775"/>
          <p14:tracePt t="319862" x="9323388" y="5946775"/>
          <p14:tracePt t="319870" x="9364663" y="5946775"/>
          <p14:tracePt t="319888" x="9420225" y="5975350"/>
          <p14:tracePt t="319894" x="9432925" y="5975350"/>
          <p14:tracePt t="319902" x="9461500" y="5975350"/>
          <p14:tracePt t="319933" x="9475788" y="5988050"/>
          <p14:tracePt t="320030" x="9447213" y="5988050"/>
          <p14:tracePt t="320038" x="9432925" y="5988050"/>
          <p14:tracePt t="320046" x="9405938" y="5961063"/>
          <p14:tracePt t="320063" x="9323388" y="5934075"/>
          <p14:tracePt t="320070" x="9282113" y="5919788"/>
          <p14:tracePt t="320078" x="9267825" y="5905500"/>
          <p14:tracePt t="320086" x="9240838" y="5905500"/>
          <p14:tracePt t="320106" x="9212263" y="5905500"/>
          <p14:tracePt t="320138" x="9199563" y="5905500"/>
          <p14:tracePt t="320219" x="9212263" y="5905500"/>
          <p14:tracePt t="320222" x="9226550" y="5905500"/>
          <p14:tracePt t="320230" x="9255125" y="5905500"/>
          <p14:tracePt t="320255" x="9350375" y="5934075"/>
          <p14:tracePt t="320262" x="9364663" y="5934075"/>
          <p14:tracePt t="320361" x="9350375" y="5934075"/>
          <p14:tracePt t="320374" x="9337675" y="5934075"/>
          <p14:tracePt t="320395" x="9267825" y="5919788"/>
          <p14:tracePt t="320399" x="9255125" y="5919788"/>
          <p14:tracePt t="320406" x="9240838" y="5919788"/>
          <p14:tracePt t="320423" x="9212263" y="5919788"/>
          <p14:tracePt t="320510" x="9226550" y="5919788"/>
          <p14:tracePt t="320539" x="9267825" y="5934075"/>
          <p14:tracePt t="320542" x="9309100" y="5934075"/>
          <p14:tracePt t="320550" x="9323388" y="5946775"/>
          <p14:tracePt t="320572" x="9391650" y="5961063"/>
          <p14:tracePt t="320574" x="9405938" y="5961063"/>
          <p14:tracePt t="320695" x="9391650" y="5961063"/>
          <p14:tracePt t="320703" x="9378950" y="5961063"/>
          <p14:tracePt t="320711" x="9364663" y="5961063"/>
          <p14:tracePt t="320739" x="9309100" y="5946775"/>
          <p14:tracePt t="320759" x="9296400" y="5946775"/>
          <p14:tracePt t="320854" x="9350375" y="5946775"/>
          <p14:tracePt t="320862" x="9391650" y="5961063"/>
          <p14:tracePt t="320870" x="9475788" y="5975350"/>
          <p14:tracePt t="320890" x="9599613" y="5975350"/>
          <p14:tracePt t="320895" x="9667875" y="5975350"/>
          <p14:tracePt t="320902" x="9723438" y="5975350"/>
          <p14:tracePt t="320940" x="9779000" y="5961063"/>
          <p14:tracePt t="320968" x="9779000" y="5946775"/>
          <p14:tracePt t="320974" x="9764713" y="5934075"/>
          <p14:tracePt t="320981" x="9737725" y="5919788"/>
          <p14:tracePt t="320997" x="9682163" y="5892800"/>
          <p14:tracePt t="321015" x="9488488" y="5837238"/>
          <p14:tracePt t="321023" x="9391650" y="5837238"/>
          <p14:tracePt t="321044" x="9212263" y="5808663"/>
          <p14:tracePt t="321062" x="9117013" y="5808663"/>
          <p14:tracePt t="321075" x="9102725" y="5808663"/>
          <p14:tracePt t="321150" x="9117013" y="5808663"/>
          <p14:tracePt t="321158" x="9129713" y="5808663"/>
          <p14:tracePt t="321174" x="9199563" y="5808663"/>
          <p14:tracePt t="321182" x="9240838" y="5822950"/>
          <p14:tracePt t="321190" x="9255125" y="5822950"/>
          <p14:tracePt t="321250" x="9267825" y="5837238"/>
          <p14:tracePt t="321287" x="9255125" y="5837238"/>
          <p14:tracePt t="321294" x="9240838" y="5837238"/>
          <p14:tracePt t="321302" x="9226550" y="5837238"/>
          <p14:tracePt t="321382" x="9212263" y="5837238"/>
          <p14:tracePt t="321398" x="9212263" y="5849938"/>
          <p14:tracePt t="321422" x="9212263" y="5864225"/>
          <p14:tracePt t="321430" x="9226550" y="5878513"/>
          <p14:tracePt t="321454" x="9240838" y="5892800"/>
          <p14:tracePt t="321526" x="9240838" y="5905500"/>
          <p14:tracePt t="321574" x="9255125" y="5919788"/>
          <p14:tracePt t="321603" x="9255125" y="5934075"/>
          <p14:tracePt t="321635" x="9255125" y="5946775"/>
          <p14:tracePt t="321668" x="9255125" y="5975350"/>
          <p14:tracePt t="321700" x="9255125" y="5988050"/>
          <p14:tracePt t="321710" x="9240838" y="6002338"/>
          <p14:tracePt t="321734" x="9226550" y="6002338"/>
          <p14:tracePt t="321766" x="9212263" y="6002338"/>
          <p14:tracePt t="321846" x="9199563" y="6002338"/>
          <p14:tracePt t="321854" x="9185275" y="6002338"/>
          <p14:tracePt t="321872" x="9170988" y="6002338"/>
          <p14:tracePt t="321920" x="9144000" y="5988050"/>
          <p14:tracePt t="321923" x="9129713" y="5975350"/>
          <p14:tracePt t="321926" x="9129713" y="5961063"/>
          <p14:tracePt t="321934" x="9129713" y="5946775"/>
          <p14:tracePt t="321954" x="9117013" y="5934075"/>
          <p14:tracePt t="321966" x="9102725" y="5905500"/>
          <p14:tracePt t="322011" x="9075738" y="5864225"/>
          <p14:tracePt t="322014" x="9061450" y="5849938"/>
          <p14:tracePt t="322022" x="9047163" y="5849938"/>
          <p14:tracePt t="322030" x="9047163" y="5837238"/>
          <p14:tracePt t="322054" x="9032875" y="5822950"/>
          <p14:tracePt t="322366" x="9047163" y="5822950"/>
          <p14:tracePt t="322374" x="9061450" y="5837238"/>
          <p14:tracePt t="322382" x="9075738" y="5837238"/>
          <p14:tracePt t="322402" x="9075738" y="5849938"/>
          <p14:tracePt t="322408" x="9088438" y="5849938"/>
          <p14:tracePt t="322414" x="9102725" y="5849938"/>
          <p14:tracePt t="322428" x="9117013" y="5864225"/>
          <p14:tracePt t="322447" x="9144000" y="5892800"/>
          <p14:tracePt t="322462" x="9170988" y="5892800"/>
          <p14:tracePt t="322475" x="9170988" y="5905500"/>
          <p14:tracePt t="322494" x="9199563" y="5946775"/>
          <p14:tracePt t="322508" x="9199563" y="5961063"/>
          <p14:tracePt t="322511" x="9212263" y="5961063"/>
          <p14:tracePt t="322518" x="9212263" y="5975350"/>
          <p14:tracePt t="322526" x="9212263" y="6002338"/>
          <p14:tracePt t="322557" x="9226550" y="6016625"/>
          <p14:tracePt t="322558" x="9226550" y="6029325"/>
          <p14:tracePt t="322589" x="9240838" y="6072188"/>
          <p14:tracePt t="322598" x="9240838" y="6084888"/>
          <p14:tracePt t="322606" x="9240838" y="6099175"/>
          <p14:tracePt t="322625" x="9240838" y="6126163"/>
          <p14:tracePt t="322638" x="9240838" y="6140450"/>
          <p14:tracePt t="322652" x="9255125" y="6167438"/>
          <p14:tracePt t="322683" x="9255125" y="6223000"/>
          <p14:tracePt t="322686" x="9255125" y="6264275"/>
          <p14:tracePt t="322694" x="9255125" y="6292850"/>
          <p14:tracePt t="322720" x="9255125" y="6319838"/>
          <p14:tracePt t="322734" x="9255125" y="6334125"/>
          <p14:tracePt t="322750" x="9226550" y="6375400"/>
          <p14:tracePt t="322781" x="9185275" y="6416675"/>
          <p14:tracePt t="322782" x="9158288" y="6430963"/>
          <p14:tracePt t="322790" x="9144000" y="6430963"/>
          <p14:tracePt t="322798" x="9129713" y="6430963"/>
          <p14:tracePt t="322816" x="9088438" y="6457950"/>
          <p14:tracePt t="322823" x="9075738" y="6457950"/>
          <p14:tracePt t="322830" x="9047163" y="6457950"/>
          <p14:tracePt t="322875" x="8991600" y="6457950"/>
          <p14:tracePt t="322877" x="8978900" y="6457950"/>
          <p14:tracePt t="322879" x="8964613" y="6457950"/>
          <p14:tracePt t="322886" x="8950325" y="6457950"/>
          <p14:tracePt t="322902" x="8923338" y="6457950"/>
          <p14:tracePt t="322910" x="8896350" y="6457950"/>
          <p14:tracePt t="322945" x="8867775" y="6443663"/>
          <p14:tracePt t="322951" x="8855075" y="6443663"/>
          <p14:tracePt t="322958" x="8855075" y="6430963"/>
          <p14:tracePt t="323003" x="8812213" y="6416675"/>
          <p14:tracePt t="323014" x="8799513" y="6402388"/>
          <p14:tracePt t="323022" x="8799513" y="6388100"/>
          <p14:tracePt t="323053" x="8799513" y="6375400"/>
          <p14:tracePt t="323067" x="8799513" y="6361113"/>
          <p14:tracePt t="323083" x="8799513" y="6334125"/>
          <p14:tracePt t="323088" x="8799513" y="6305550"/>
          <p14:tracePt t="323094" x="8799513" y="6292850"/>
          <p14:tracePt t="323110" x="8799513" y="6264275"/>
          <p14:tracePt t="323148" x="8799513" y="6237288"/>
          <p14:tracePt t="323163" x="8799513" y="6223000"/>
          <p14:tracePt t="323166" x="8799513" y="6208713"/>
          <p14:tracePt t="323174" x="8799513" y="6196013"/>
          <p14:tracePt t="323190" x="8799513" y="6167438"/>
          <p14:tracePt t="323211" x="8799513" y="6140450"/>
          <p14:tracePt t="323230" x="8799513" y="6126163"/>
          <p14:tracePt t="323244" x="8770938" y="6113463"/>
          <p14:tracePt t="323246" x="8770938" y="6099175"/>
          <p14:tracePt t="323254" x="8770938" y="6072188"/>
          <p14:tracePt t="323262" x="8770938" y="6057900"/>
          <p14:tracePt t="323286" x="8770938" y="6043613"/>
          <p14:tracePt t="323294" x="8770938" y="6029325"/>
          <p14:tracePt t="323312" x="8770938" y="6002338"/>
          <p14:tracePt t="323318" x="8770938" y="5988050"/>
          <p14:tracePt t="323344" x="8770938" y="5961063"/>
          <p14:tracePt t="323371" x="8770938" y="5934075"/>
          <p14:tracePt t="323390" x="8770938" y="5892800"/>
          <p14:tracePt t="323419" x="8770938" y="5864225"/>
          <p14:tracePt t="323454" x="8770938" y="5849938"/>
          <p14:tracePt t="323470" x="8770938" y="5822950"/>
          <p14:tracePt t="323487" x="8785225" y="5808663"/>
          <p14:tracePt t="323514" x="8799513" y="5795963"/>
          <p14:tracePt t="323519" x="8799513" y="5781675"/>
          <p14:tracePt t="323544" x="8799513" y="5767388"/>
          <p14:tracePt t="323562" x="8812213" y="5754688"/>
          <p14:tracePt t="323608" x="8826500" y="5726113"/>
          <p14:tracePt t="323626" x="8840788" y="5726113"/>
          <p14:tracePt t="323670" x="8840788" y="5713413"/>
          <p14:tracePt t="323688" x="8855075" y="5699125"/>
          <p14:tracePt t="323718" x="8867775" y="5684838"/>
          <p14:tracePt t="323752" x="8882063" y="5670550"/>
          <p14:tracePt t="323771" x="8896350" y="5657850"/>
          <p14:tracePt t="323858" x="8923338" y="5657850"/>
          <p14:tracePt t="323870" x="8937625" y="5657850"/>
          <p14:tracePt t="323878" x="8950325" y="5657850"/>
          <p14:tracePt t="323902" x="8964613" y="5657850"/>
          <p14:tracePt t="323928" x="8991600" y="5684838"/>
          <p14:tracePt t="323959" x="9032875" y="5699125"/>
          <p14:tracePt t="323966" x="9032875" y="5713413"/>
          <p14:tracePt t="323987" x="9032875" y="5726113"/>
          <p14:tracePt t="324005" x="9047163" y="5740400"/>
          <p14:tracePt t="324007" x="9047163" y="5754688"/>
          <p14:tracePt t="324014" x="9047163" y="5767388"/>
          <p14:tracePt t="324035" x="9047163" y="5795963"/>
          <p14:tracePt t="324052" x="9047163" y="5808663"/>
          <p14:tracePt t="324054" x="9047163" y="5822950"/>
          <p14:tracePt t="324062" x="9061450" y="5837238"/>
          <p14:tracePt t="324082" x="9061450" y="5849938"/>
          <p14:tracePt t="324111" x="9061450" y="5878513"/>
          <p14:tracePt t="324129" x="9075738" y="5878513"/>
          <p14:tracePt t="324135" x="9075738" y="5905500"/>
          <p14:tracePt t="324159" x="9088438" y="5919788"/>
          <p14:tracePt t="324176" x="9088438" y="5946775"/>
          <p14:tracePt t="324182" x="9088438" y="5961063"/>
          <p14:tracePt t="324190" x="9088438" y="5975350"/>
          <p14:tracePt t="324207" x="9088438" y="6002338"/>
          <p14:tracePt t="324224" x="9088438" y="6016625"/>
          <p14:tracePt t="324240" x="9088438" y="6043613"/>
          <p14:tracePt t="324246" x="9088438" y="6057900"/>
          <p14:tracePt t="324262" x="9088438" y="6072188"/>
          <p14:tracePt t="324269" x="9088438" y="6084888"/>
          <p14:tracePt t="324278" x="9088438" y="6113463"/>
          <p14:tracePt t="324300" x="9088438" y="6126163"/>
          <p14:tracePt t="324332" x="9088438" y="6154738"/>
          <p14:tracePt t="324334" x="9075738" y="6181725"/>
          <p14:tracePt t="324350" x="9075738" y="6196013"/>
          <p14:tracePt t="324369" x="9075738" y="6208713"/>
          <p14:tracePt t="324375" x="9061450" y="6223000"/>
          <p14:tracePt t="324382" x="9047163" y="6237288"/>
          <p14:tracePt t="324427" x="9020175" y="6264275"/>
          <p14:tracePt t="324429" x="9005888" y="6292850"/>
          <p14:tracePt t="324438" x="8991600" y="6305550"/>
          <p14:tracePt t="324454" x="8964613" y="6305550"/>
          <p14:tracePt t="324475" x="8950325" y="6319838"/>
          <p14:tracePt t="324509" x="8937625" y="6319838"/>
          <p14:tracePt t="324543" x="8923338" y="6319838"/>
          <p14:tracePt t="324550" x="8896350" y="6319838"/>
          <p14:tracePt t="324587" x="8882063" y="6319838"/>
          <p14:tracePt t="324617" x="8867775" y="6319838"/>
          <p14:tracePt t="324620" x="8855075" y="6319838"/>
          <p14:tracePt t="324622" x="8840788" y="6319838"/>
          <p14:tracePt t="324630" x="8826500" y="6319838"/>
          <p14:tracePt t="324654" x="8812213" y="6319838"/>
          <p14:tracePt t="324682" x="8799513" y="6305550"/>
          <p14:tracePt t="324715" x="8799513" y="6278563"/>
          <p14:tracePt t="324721" x="8770938" y="6278563"/>
          <p14:tracePt t="324750" x="8770938" y="6251575"/>
          <p14:tracePt t="324752" x="8770938" y="6237288"/>
          <p14:tracePt t="324779" x="8770938" y="6208713"/>
          <p14:tracePt t="324806" x="8770938" y="6196013"/>
          <p14:tracePt t="324824" x="8770938" y="6167438"/>
          <p14:tracePt t="324854" x="8770938" y="6140450"/>
          <p14:tracePt t="324858" x="8770938" y="6113463"/>
          <p14:tracePt t="324870" x="8770938" y="6084888"/>
          <p14:tracePt t="324894" x="8770938" y="6057900"/>
          <p14:tracePt t="324902" x="8770938" y="6043613"/>
          <p14:tracePt t="324921" x="8770938" y="6029325"/>
          <p14:tracePt t="324940" x="8770938" y="6016625"/>
          <p14:tracePt t="324943" x="8770938" y="5988050"/>
          <p14:tracePt t="324968" x="8770938" y="5975350"/>
          <p14:tracePt t="324999" x="8770938" y="5946775"/>
          <p14:tracePt t="325001" x="8770938" y="5934075"/>
          <p14:tracePt t="325008" x="8770938" y="5919788"/>
          <p14:tracePt t="325014" x="8770938" y="5905500"/>
          <p14:tracePt t="325022" x="8770938" y="5892800"/>
          <p14:tracePt t="325049" x="8770938" y="5864225"/>
          <p14:tracePt t="325054" x="8770938" y="5849938"/>
          <p14:tracePt t="325062" x="8770938" y="5837238"/>
          <p14:tracePt t="325079" x="8770938" y="5808663"/>
          <p14:tracePt t="325086" x="8770938" y="5795963"/>
          <p14:tracePt t="325093" x="8785225" y="5781675"/>
          <p14:tracePt t="325127" x="8785225" y="5767388"/>
          <p14:tracePt t="325150" x="8785225" y="5740400"/>
          <p14:tracePt t="325178" x="8799513" y="5740400"/>
          <p14:tracePt t="325207" x="8799513" y="5713413"/>
          <p14:tracePt t="325239" x="8812213" y="5684838"/>
          <p14:tracePt t="325262" x="8826500" y="5670550"/>
          <p14:tracePt t="325302" x="8855075" y="5657850"/>
          <p14:tracePt t="325332" x="8867775" y="5657850"/>
          <p14:tracePt t="325334" x="8882063" y="5657850"/>
          <p14:tracePt t="325342" x="8896350" y="5657850"/>
          <p14:tracePt t="325369" x="8923338" y="5657850"/>
          <p14:tracePt t="325397" x="8937625" y="5657850"/>
          <p14:tracePt t="325415" x="8950325" y="5657850"/>
          <p14:tracePt t="325443" x="8964613" y="5657850"/>
          <p14:tracePt t="325462" x="8978900" y="5657850"/>
          <p14:tracePt t="325470" x="8991600" y="5670550"/>
          <p14:tracePt t="325490" x="8991600" y="5684838"/>
          <p14:tracePt t="325494" x="9005888" y="5684838"/>
          <p14:tracePt t="325502" x="9032875" y="5699125"/>
          <p14:tracePt t="325522" x="9032875" y="5713413"/>
          <p14:tracePt t="325540" x="9047163" y="5740400"/>
          <p14:tracePt t="325543" x="9061450" y="5740400"/>
          <p14:tracePt t="325550" x="9061450" y="5767388"/>
          <p14:tracePt t="325570" x="9061450" y="5781675"/>
          <p14:tracePt t="325587" x="9075738" y="5808663"/>
          <p14:tracePt t="325590" x="9075738" y="5822950"/>
          <p14:tracePt t="325598" x="9075738" y="5837238"/>
          <p14:tracePt t="325608" x="9075738" y="5849938"/>
          <p14:tracePt t="325614" x="9075738" y="5864225"/>
          <p14:tracePt t="325631" x="9075738" y="5878513"/>
          <p14:tracePt t="325649" x="9075738" y="5905500"/>
          <p14:tracePt t="325662" x="9075738" y="5934075"/>
          <p14:tracePt t="325680" x="9075738" y="5946775"/>
          <p14:tracePt t="325698" x="9075738" y="5975350"/>
          <p14:tracePt t="325703" x="9075738" y="5988050"/>
          <p14:tracePt t="325710" x="9088438" y="6016625"/>
          <p14:tracePt t="325727" x="9102725" y="6029325"/>
          <p14:tracePt t="325750" x="9102725" y="6057900"/>
          <p14:tracePt t="325774" x="9117013" y="6072188"/>
          <p14:tracePt t="325791" x="9129713" y="6113463"/>
          <p14:tracePt t="325807" x="9129713" y="6140450"/>
          <p14:tracePt t="325814" x="9129713" y="6154738"/>
          <p14:tracePt t="325822" x="9144000" y="6167438"/>
          <p14:tracePt t="325830" x="9144000" y="6181725"/>
          <p14:tracePt t="325838" x="9170988" y="6196013"/>
          <p14:tracePt t="325853" x="9170988" y="6223000"/>
          <p14:tracePt t="325872" x="9185275" y="6251575"/>
          <p14:tracePt t="325887" x="9226550" y="6264275"/>
          <p14:tracePt t="325902" x="9240838" y="6292850"/>
          <p14:tracePt t="325952" x="9255125" y="6305550"/>
          <p14:tracePt t="326167" x="9267825" y="6319838"/>
          <p14:tracePt t="326222" x="9282113" y="6319838"/>
          <p14:tracePt t="326479" x="9282113" y="6346825"/>
          <p14:tracePt t="326503" x="9282113" y="6361113"/>
          <p14:tracePt t="326539" x="9282113" y="6402388"/>
          <p14:tracePt t="326542" x="9282113" y="6430963"/>
          <p14:tracePt t="326550" x="9282113" y="6443663"/>
          <p14:tracePt t="326573" x="9282113" y="6457950"/>
          <p14:tracePt t="326582" x="9267825" y="6472238"/>
          <p14:tracePt t="326601" x="9267825" y="6484938"/>
          <p14:tracePt t="326638" x="9255125" y="6484938"/>
          <p14:tracePt t="326679" x="9226550" y="6499225"/>
          <p14:tracePt t="326702" x="9185275" y="6526213"/>
          <p14:tracePt t="326727" x="9170988" y="6526213"/>
          <p14:tracePt t="326744" x="9158288" y="6540500"/>
          <p14:tracePt t="326791" x="9129713" y="6540500"/>
          <p14:tracePt t="326814" x="9117013" y="6540500"/>
          <p14:tracePt t="326822" x="9102725" y="6540500"/>
          <p14:tracePt t="326842" x="9075738" y="6513513"/>
          <p14:tracePt t="326854" x="9047163" y="6499225"/>
          <p14:tracePt t="326870" x="9032875" y="6484938"/>
          <p14:tracePt t="326885" x="9032875" y="6472238"/>
          <p14:tracePt t="326902" x="9032875" y="6457950"/>
          <p14:tracePt t="326966" x="9032875" y="6443663"/>
          <p14:tracePt t="326974" x="9032875" y="6430963"/>
          <p14:tracePt t="327078" x="9032875" y="6416675"/>
          <p14:tracePt t="327166" x="9005888" y="6416675"/>
          <p14:tracePt t="327182" x="8991600" y="6416675"/>
          <p14:tracePt t="327204" x="8937625" y="6416675"/>
          <p14:tracePt t="327207" x="8909050" y="6430963"/>
          <p14:tracePt t="327214" x="8855075" y="6457950"/>
          <p14:tracePt t="327231" x="8688388" y="6499225"/>
          <p14:tracePt t="327248" x="8455025" y="6540500"/>
          <p14:tracePt t="327254" x="8302625" y="6567488"/>
          <p14:tracePt t="327262" x="8137525" y="6596063"/>
          <p14:tracePt t="327270" x="7985125" y="6610350"/>
          <p14:tracePt t="327278" x="7820025" y="6623050"/>
          <p14:tracePt t="327296" x="7543800" y="6623050"/>
          <p14:tracePt t="327314" x="7323138" y="6623050"/>
          <p14:tracePt t="327329" x="7046913" y="6623050"/>
          <p14:tracePt t="327334" x="6881813" y="6623050"/>
          <p14:tracePt t="327342" x="6702425" y="6610350"/>
          <p14:tracePt t="327349" x="6510338" y="6581775"/>
          <p14:tracePt t="327358" x="6275388" y="6526213"/>
          <p14:tracePt t="327376" x="5640388" y="6346825"/>
          <p14:tracePt t="327393" x="5075238" y="6181725"/>
          <p14:tracePt t="327409" x="4592638" y="6084888"/>
          <p14:tracePt t="327414" x="4427538" y="6057900"/>
          <p14:tracePt t="327422" x="4289425" y="6016625"/>
          <p14:tracePt t="327430" x="4178300" y="5988050"/>
          <p14:tracePt t="327438" x="4124325" y="5975350"/>
          <p14:tracePt t="327455" x="3986213" y="5961063"/>
          <p14:tracePt t="327473" x="3930650" y="5934075"/>
          <p14:tracePt t="327478" x="3889375" y="5934075"/>
          <p14:tracePt t="327486" x="3848100" y="5934075"/>
          <p14:tracePt t="327503" x="3751263" y="5934075"/>
          <p14:tracePt t="327520" x="3613150" y="5934075"/>
          <p14:tracePt t="327526" x="3544888" y="5934075"/>
          <p14:tracePt t="327534" x="3462338" y="5934075"/>
          <p14:tracePt t="327550" x="3392488" y="5934075"/>
          <p14:tracePt t="327567" x="3227388" y="5934075"/>
          <p14:tracePt t="327582" x="3200400" y="5934075"/>
          <p14:tracePt t="327584" x="3171825" y="5934075"/>
          <p14:tracePt t="327590" x="3159125" y="5946775"/>
          <p14:tracePt t="327598" x="3130550" y="5946775"/>
          <p14:tracePt t="327606" x="3116263" y="5946775"/>
          <p14:tracePt t="327628" x="3103563" y="5946775"/>
          <p14:tracePt t="327647" x="3089275" y="5946775"/>
          <p14:tracePt t="327686" x="3062288" y="5946775"/>
          <p14:tracePt t="327708" x="3048000" y="5946775"/>
          <p14:tracePt t="327726" x="3006725" y="5946775"/>
          <p14:tracePt t="327740" x="2992438" y="5946775"/>
          <p14:tracePt t="327750" x="2936875" y="5946775"/>
          <p14:tracePt t="327758" x="2924175" y="5961063"/>
          <p14:tracePt t="327766" x="2895600" y="5975350"/>
          <p14:tracePt t="328086" x="2882900" y="5975350"/>
          <p14:tracePt t="328096" x="2868613" y="5975350"/>
          <p14:tracePt t="328103" x="2827338" y="5988050"/>
          <p14:tracePt t="328110" x="2800350" y="6002338"/>
          <p14:tracePt t="328119" x="2759075" y="6002338"/>
          <p14:tracePt t="328126" x="2744788" y="6002338"/>
          <p14:tracePt t="328146" x="2703513" y="6002338"/>
          <p14:tracePt t="328206" x="2689225" y="6002338"/>
          <p14:tracePt t="328214" x="2674938" y="6002338"/>
          <p14:tracePt t="328239" x="2647950" y="6002338"/>
          <p14:tracePt t="328246" x="2633663" y="6002338"/>
          <p14:tracePt t="328269" x="2620963" y="6002338"/>
          <p14:tracePt t="328284" x="2509838" y="5988050"/>
          <p14:tracePt t="328289" x="2495550" y="5975350"/>
          <p14:tracePt t="328294" x="2468563" y="5975350"/>
          <p14:tracePt t="328314" x="2454275" y="5975350"/>
          <p14:tracePt t="328331" x="2413000" y="5975350"/>
          <p14:tracePt t="328350" x="2400300" y="5975350"/>
          <p14:tracePt t="328366" x="2386013" y="5961063"/>
          <p14:tracePt t="328384" x="2359025" y="5946775"/>
          <p14:tracePt t="328391" x="2344738" y="5946775"/>
          <p14:tracePt t="328398" x="2330450" y="5919788"/>
          <p14:tracePt t="328405" x="2274888" y="5905500"/>
          <p14:tracePt t="328425" x="2220913" y="5849938"/>
          <p14:tracePt t="328443" x="2192338" y="5849938"/>
          <p14:tracePt t="328694" x="2165350" y="5849938"/>
          <p14:tracePt t="328711" x="2151063" y="5849938"/>
          <p14:tracePt t="328720" x="2138363" y="5849938"/>
          <p14:tracePt t="328727" x="2124075" y="5849938"/>
          <p14:tracePt t="328760" x="2082800" y="5849938"/>
          <p14:tracePt t="328966" x="2097088" y="5849938"/>
          <p14:tracePt t="328974" x="2109788" y="5849938"/>
          <p14:tracePt t="329000" x="2192338" y="5849938"/>
          <p14:tracePt t="329006" x="2233613" y="5864225"/>
          <p14:tracePt t="329014" x="2289175" y="5892800"/>
          <p14:tracePt t="329033" x="2386013" y="5905500"/>
          <p14:tracePt t="329039" x="2468563" y="5905500"/>
          <p14:tracePt t="329058" x="2509838" y="5919788"/>
          <p14:tracePt t="329061" x="2565400" y="5934075"/>
          <p14:tracePt t="329078" x="2800350" y="5961063"/>
          <p14:tracePt t="329088" x="2854325" y="5961063"/>
          <p14:tracePt t="329106" x="2965450" y="5961063"/>
          <p14:tracePt t="329124" x="3062288" y="5961063"/>
          <p14:tracePt t="329138" x="3103563" y="5961063"/>
          <p14:tracePt t="329141" x="3130550" y="5961063"/>
          <p14:tracePt t="329143" x="3159125" y="5961063"/>
          <p14:tracePt t="329150" x="3171825" y="5975350"/>
          <p14:tracePt t="329158" x="3186113" y="5975350"/>
          <p14:tracePt t="329174" x="3200400" y="5975350"/>
          <p14:tracePt t="329203" x="3227388" y="5975350"/>
          <p14:tracePt t="329206" x="3241675" y="5975350"/>
          <p14:tracePt t="329234" x="3282950" y="5988050"/>
          <p14:tracePt t="329264" x="3295650" y="5988050"/>
          <p14:tracePt t="329267" x="3324225" y="5988050"/>
          <p14:tracePt t="329270" x="3336925" y="5988050"/>
          <p14:tracePt t="329278" x="3351213" y="5988050"/>
          <p14:tracePt t="329300" x="3379788" y="5988050"/>
          <p14:tracePt t="329302" x="3392488" y="5988050"/>
          <p14:tracePt t="329330" x="3421063" y="5988050"/>
          <p14:tracePt t="329362" x="3448050" y="5988050"/>
          <p14:tracePt t="329366" x="3462338" y="5988050"/>
          <p14:tracePt t="329374" x="3475038" y="5988050"/>
          <p14:tracePt t="329397" x="3516313" y="5988050"/>
          <p14:tracePt t="329406" x="3544888" y="5988050"/>
          <p14:tracePt t="329426" x="3600450" y="5988050"/>
          <p14:tracePt t="329456" x="3654425" y="5961063"/>
          <p14:tracePt t="329458" x="3724275" y="5961063"/>
          <p14:tracePt t="329462" x="3736975" y="5961063"/>
          <p14:tracePt t="329470" x="3751263" y="5946775"/>
          <p14:tracePt t="329478" x="3778250" y="5946775"/>
          <p14:tracePt t="329502" x="3792538" y="5946775"/>
          <p14:tracePt t="329509" x="3806825" y="5946775"/>
          <p14:tracePt t="329518" x="3821113" y="5946775"/>
          <p14:tracePt t="329534" x="3862388" y="5946775"/>
          <p14:tracePt t="329552" x="3916363" y="5946775"/>
          <p14:tracePt t="329568" x="3971925" y="5946775"/>
          <p14:tracePt t="329575" x="4013200" y="5946775"/>
          <p14:tracePt t="329582" x="4041775" y="5946775"/>
          <p14:tracePt t="329590" x="4054475" y="5946775"/>
          <p14:tracePt t="329598" x="4083050" y="5946775"/>
          <p14:tracePt t="329616" x="4110038" y="5946775"/>
          <p14:tracePt t="329633" x="4124325" y="5946775"/>
          <p14:tracePt t="329648" x="4151313" y="5946775"/>
          <p14:tracePt t="329654" x="4165600" y="5946775"/>
          <p14:tracePt t="329662" x="4206875" y="5946775"/>
          <p14:tracePt t="329670" x="4248150" y="5946775"/>
          <p14:tracePt t="329678" x="4289425" y="5946775"/>
          <p14:tracePt t="329686" x="4330700" y="5946775"/>
          <p14:tracePt t="329693" x="4371975" y="5946775"/>
          <p14:tracePt t="329711" x="4427538" y="5946775"/>
          <p14:tracePt t="329718" x="4440238" y="5946775"/>
          <p14:tracePt t="329726" x="4454525" y="5946775"/>
          <p14:tracePt t="329806" x="4483100" y="5946775"/>
          <p14:tracePt t="329840" x="4495800" y="5946775"/>
          <p14:tracePt t="330031" x="4510088" y="5946775"/>
          <p14:tracePt t="330060" x="4524375" y="5946775"/>
          <p14:tracePt t="330062" x="4537075" y="5961063"/>
          <p14:tracePt t="330070" x="4565650" y="5975350"/>
          <p14:tracePt t="330079" x="4578350" y="5988050"/>
          <p14:tracePt t="330086" x="4606925" y="5988050"/>
          <p14:tracePt t="330104" x="4675188" y="6016625"/>
          <p14:tracePt t="330123" x="4730750" y="6029325"/>
          <p14:tracePt t="330138" x="4813300" y="6043613"/>
          <p14:tracePt t="330142" x="4868863" y="6043613"/>
          <p14:tracePt t="330150" x="4937125" y="6057900"/>
          <p14:tracePt t="330159" x="4992688" y="6072188"/>
          <p14:tracePt t="330166" x="5060950" y="6072188"/>
          <p14:tracePt t="330184" x="5199063" y="6072188"/>
          <p14:tracePt t="330201" x="5268913" y="6072188"/>
          <p14:tracePt t="330206" x="5295900" y="6072188"/>
          <p14:tracePt t="330214" x="5322888" y="6072188"/>
          <p14:tracePt t="331847" x="5337175" y="6084888"/>
          <p14:tracePt t="331856" x="5337175" y="6099175"/>
          <p14:tracePt t="331863" x="5351463" y="6113463"/>
          <p14:tracePt t="331892" x="5599113" y="6278563"/>
          <p14:tracePt t="331894" x="5737225" y="6334125"/>
          <p14:tracePt t="331916" x="6122988" y="6472238"/>
          <p14:tracePt t="331918" x="6399213" y="6567488"/>
          <p14:tracePt t="331939" x="6992938" y="6719888"/>
          <p14:tracePt t="331942" x="7254875" y="6775450"/>
          <p14:tracePt t="331950" x="7475538" y="6831013"/>
          <p14:tracePt t="332158" x="9985375" y="6816725"/>
          <p14:tracePt t="332166" x="10053638" y="6775450"/>
          <p14:tracePt t="332188" x="10164763" y="6692900"/>
          <p14:tracePt t="332192" x="10191750" y="6678613"/>
          <p14:tracePt t="332198" x="10233025" y="6651625"/>
          <p14:tracePt t="332214" x="10261600" y="6596063"/>
          <p14:tracePt t="332232" x="10329863" y="6484938"/>
          <p14:tracePt t="332238" x="10358438" y="6457950"/>
          <p14:tracePt t="332245" x="10385425" y="6416675"/>
          <p14:tracePt t="332254" x="10453688" y="6305550"/>
          <p14:tracePt t="332262" x="10536238" y="6223000"/>
          <p14:tracePt t="332277" x="10606088" y="6126163"/>
          <p14:tracePt t="332295" x="10909300" y="5849938"/>
          <p14:tracePt t="332302" x="10991850" y="5781675"/>
          <p14:tracePt t="332310" x="11102975" y="5713413"/>
          <p14:tracePt t="332318" x="11198225" y="5643563"/>
          <p14:tracePt t="332326" x="11268075" y="5588000"/>
          <p14:tracePt t="332341" x="11295063" y="5546725"/>
          <p14:tracePt t="332358" x="11336338" y="5464175"/>
          <p14:tracePt t="332359" x="11350625" y="5449888"/>
          <p14:tracePt t="332366" x="11364913" y="5422900"/>
          <p14:tracePt t="332374" x="11364913" y="5381625"/>
          <p14:tracePt t="332382" x="11364913" y="5354638"/>
          <p14:tracePt t="332390" x="11364913" y="5326063"/>
          <p14:tracePt t="332398" x="11377613" y="5299075"/>
          <p14:tracePt t="332419" x="11406188" y="5229225"/>
          <p14:tracePt t="332437" x="11474450" y="5132388"/>
          <p14:tracePt t="332438" x="11530013" y="5078413"/>
          <p14:tracePt t="332446" x="11585575" y="5008563"/>
          <p14:tracePt t="332458" x="11598275" y="4953000"/>
          <p14:tracePt t="332462" x="11639550" y="4899025"/>
          <p14:tracePt t="332470" x="11695113" y="4857750"/>
          <p14:tracePt t="332478" x="11791950" y="4732338"/>
          <p14:tracePt t="332496" x="12080875" y="44577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366DE1-DDBB-4DCD-AD75-414F13D10FD8}"/>
              </a:ext>
            </a:extLst>
          </p:cNvPr>
          <p:cNvPicPr>
            <a:picLocks noChangeAspect="1"/>
          </p:cNvPicPr>
          <p:nvPr/>
        </p:nvPicPr>
        <p:blipFill>
          <a:blip r:embed="rId4"/>
          <a:stretch>
            <a:fillRect/>
          </a:stretch>
        </p:blipFill>
        <p:spPr>
          <a:xfrm>
            <a:off x="648929" y="545690"/>
            <a:ext cx="10844523" cy="5793126"/>
          </a:xfrm>
          <a:prstGeom prst="rect">
            <a:avLst/>
          </a:prstGeom>
        </p:spPr>
      </p:pic>
      <p:pic>
        <p:nvPicPr>
          <p:cNvPr id="5" name="Audio 4">
            <a:hlinkClick r:id="" action="ppaction://media"/>
            <a:extLst>
              <a:ext uri="{FF2B5EF4-FFF2-40B4-BE49-F238E27FC236}">
                <a16:creationId xmlns:a16="http://schemas.microsoft.com/office/drawing/2014/main" id="{F6FD46D1-7690-4EEE-9A42-6A47B44101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4362083"/>
      </p:ext>
    </p:extLst>
  </p:cSld>
  <p:clrMapOvr>
    <a:masterClrMapping/>
  </p:clrMapOvr>
  <mc:AlternateContent xmlns:mc="http://schemas.openxmlformats.org/markup-compatibility/2006">
    <mc:Choice xmlns:p14="http://schemas.microsoft.com/office/powerpoint/2010/main" Requires="p14">
      <p:transition spd="slow" p14:dur="2000" advTm="22351"/>
    </mc:Choice>
    <mc:Fallback>
      <p:transition spd="slow" advTm="22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460" x="12165013" y="3919538"/>
          <p14:tracePt t="1740" x="12150725" y="3946525"/>
          <p14:tracePt t="1748" x="12123738" y="3973513"/>
          <p14:tracePt t="1767" x="12095163" y="3973513"/>
          <p14:tracePt t="1771" x="12095163" y="4002088"/>
          <p14:tracePt t="1799" x="12095163" y="4014788"/>
          <p14:tracePt t="1803" x="12095163" y="4029075"/>
          <p14:tracePt t="1811" x="12095163" y="4043363"/>
          <p14:tracePt t="1832" x="12136438" y="4056063"/>
          <p14:tracePt t="1835" x="12150725" y="4056063"/>
          <p14:tracePt t="2436" x="12095163" y="4953000"/>
          <p14:tracePt t="2444" x="12039600" y="5064125"/>
          <p14:tracePt t="2462" x="11944350" y="5326063"/>
          <p14:tracePt t="2468" x="11888788" y="5422900"/>
          <p14:tracePt t="2475" x="11806238" y="5546725"/>
          <p14:tracePt t="2491" x="11736388" y="5684838"/>
          <p14:tracePt t="2508" x="11474450" y="5975350"/>
          <p14:tracePt t="2522" x="11377613" y="6072188"/>
          <p14:tracePt t="2524" x="11282363" y="6181725"/>
          <p14:tracePt t="2531" x="11129963" y="6278563"/>
          <p14:tracePt t="2539" x="10964863" y="6375400"/>
          <p14:tracePt t="2547" x="10715625" y="6484938"/>
          <p14:tracePt t="2555" x="10302875" y="6596063"/>
          <p14:tracePt t="2563" x="9861550" y="6746875"/>
          <p14:tracePt t="2788" x="5075238" y="6746875"/>
          <p14:tracePt t="2796" x="5060950" y="6719888"/>
          <p14:tracePt t="2813" x="5060950" y="6664325"/>
          <p14:tracePt t="2819" x="5060950" y="6651625"/>
          <p14:tracePt t="2839" x="5060950" y="6596063"/>
          <p14:tracePt t="2857" x="5060950" y="6554788"/>
          <p14:tracePt t="2872" x="5060950" y="6484938"/>
          <p14:tracePt t="2876" x="5060950" y="6472238"/>
          <p14:tracePt t="2883" x="5060950" y="6443663"/>
          <p14:tracePt t="2893" x="5060950" y="6430963"/>
          <p14:tracePt t="2899" x="5075238" y="6416675"/>
          <p14:tracePt t="2919" x="5089525" y="6402388"/>
          <p14:tracePt t="3016" x="5102225" y="6402388"/>
          <p14:tracePt t="3036" x="5102225" y="6416675"/>
          <p14:tracePt t="3043" x="5102225" y="6430963"/>
          <p14:tracePt t="3065" x="5116513" y="6457950"/>
          <p14:tracePt t="3081" x="5145088" y="6499225"/>
          <p14:tracePt t="3096" x="5157788" y="6513513"/>
          <p14:tracePt t="3107" x="5172075" y="6526213"/>
          <p14:tracePt t="3123" x="5186363" y="6526213"/>
          <p14:tracePt t="3144" x="5199063" y="6526213"/>
          <p14:tracePt t="3160" x="5227638" y="6526213"/>
          <p14:tracePt t="3166" x="5240338" y="6526213"/>
          <p14:tracePt t="3171" x="5268913" y="6526213"/>
          <p14:tracePt t="3192" x="5337175" y="6526213"/>
          <p14:tracePt t="3195" x="5392738" y="6526213"/>
          <p14:tracePt t="3203" x="5461000" y="6526213"/>
          <p14:tracePt t="3224" x="5599113" y="6526213"/>
          <p14:tracePt t="3227" x="5695950" y="6526213"/>
          <p14:tracePt t="3235" x="5778500" y="6526213"/>
          <p14:tracePt t="3254" x="5902325" y="6526213"/>
          <p14:tracePt t="3259" x="5943600" y="6526213"/>
          <p14:tracePt t="3267" x="5984875" y="6526213"/>
          <p14:tracePt t="3288" x="6027738" y="6526213"/>
          <p14:tracePt t="3516" x="6013450" y="6526213"/>
          <p14:tracePt t="3524" x="5999163" y="6526213"/>
          <p14:tracePt t="3553" x="5930900" y="6526213"/>
          <p14:tracePt t="3555" x="5902325" y="6540500"/>
          <p14:tracePt t="3563" x="5889625" y="6540500"/>
          <p14:tracePt t="3571" x="5875338" y="6540500"/>
          <p14:tracePt t="3589" x="5819775" y="6554788"/>
          <p14:tracePt t="3595" x="5807075" y="6554788"/>
          <p14:tracePt t="3603" x="5792788" y="6554788"/>
          <p14:tracePt t="3617" x="5778500" y="6554788"/>
          <p14:tracePt t="3635" x="5751513" y="6554788"/>
          <p14:tracePt t="3652" x="5737225" y="6554788"/>
          <p14:tracePt t="3659" x="5722938" y="6567488"/>
          <p14:tracePt t="3675" x="5722938" y="6581775"/>
          <p14:tracePt t="3683" x="5710238" y="6581775"/>
          <p14:tracePt t="3697" x="5681663" y="6581775"/>
          <p14:tracePt t="3713" x="5654675" y="6596063"/>
          <p14:tracePt t="3715" x="5627688" y="6596063"/>
          <p14:tracePt t="3731" x="5599113" y="6610350"/>
          <p14:tracePt t="3739" x="5586413" y="6610350"/>
          <p14:tracePt t="3747" x="5557838" y="6610350"/>
          <p14:tracePt t="3755" x="5530850" y="6610350"/>
          <p14:tracePt t="3775" x="5516563" y="6610350"/>
          <p14:tracePt t="3778" x="5489575" y="6637338"/>
          <p14:tracePt t="3795" x="5434013" y="6637338"/>
          <p14:tracePt t="3809" x="5407025" y="6637338"/>
          <p14:tracePt t="3811" x="5392738" y="6637338"/>
          <p14:tracePt t="3819" x="5378450" y="6637338"/>
          <p14:tracePt t="3827" x="5365750" y="6637338"/>
          <p14:tracePt t="3835" x="5351463" y="6637338"/>
          <p14:tracePt t="3851" x="5337175" y="6637338"/>
          <p14:tracePt t="3872" x="5310188" y="6637338"/>
          <p14:tracePt t="3889" x="5254625" y="6651625"/>
          <p14:tracePt t="3905" x="5172075" y="6651625"/>
          <p14:tracePt t="3912" x="5130800" y="6651625"/>
          <p14:tracePt t="3915" x="5102225" y="6651625"/>
          <p14:tracePt t="3934" x="5048250" y="6664325"/>
          <p14:tracePt t="3953" x="4992688" y="6678613"/>
          <p14:tracePt t="3968" x="4937125" y="6692900"/>
          <p14:tracePt t="3971" x="4924425" y="6692900"/>
          <p14:tracePt t="3979" x="4895850" y="6705600"/>
          <p14:tracePt t="4003" x="4868863" y="6719888"/>
          <p14:tracePt t="4107" x="4881563" y="6719888"/>
          <p14:tracePt t="4128" x="4924425" y="6719888"/>
          <p14:tracePt t="4131" x="4965700" y="6719888"/>
          <p14:tracePt t="4139" x="5019675" y="6719888"/>
          <p14:tracePt t="4162" x="5116513" y="6719888"/>
          <p14:tracePt t="4164" x="5186363" y="6719888"/>
          <p14:tracePt t="4171" x="5240338" y="6719888"/>
          <p14:tracePt t="4189" x="5322888" y="6719888"/>
          <p14:tracePt t="4207" x="5392738" y="6719888"/>
          <p14:tracePt t="4212" x="5407025" y="6719888"/>
          <p14:tracePt t="4219" x="5419725" y="6719888"/>
          <p14:tracePt t="4236" x="5434013" y="6719888"/>
          <p14:tracePt t="4347" x="5407025" y="6719888"/>
          <p14:tracePt t="4367" x="5337175" y="6692900"/>
          <p14:tracePt t="4371" x="5281613" y="6692900"/>
          <p14:tracePt t="4379" x="5227638" y="6692900"/>
          <p14:tracePt t="4401" x="5130800" y="6692900"/>
          <p14:tracePt t="4404" x="5089525" y="6692900"/>
          <p14:tracePt t="4411" x="5048250" y="6692900"/>
          <p14:tracePt t="4429" x="4992688" y="6692900"/>
          <p14:tracePt t="4458" x="4965700" y="6692900"/>
          <p14:tracePt t="4547" x="4951413" y="6678613"/>
          <p14:tracePt t="4579" x="4951413" y="6664325"/>
          <p14:tracePt t="4588" x="4965700" y="6664325"/>
          <p14:tracePt t="4608" x="5006975" y="6651625"/>
          <p14:tracePt t="4612" x="5048250" y="6623050"/>
          <p14:tracePt t="4620" x="5102225" y="6610350"/>
          <p14:tracePt t="4627" x="5172075" y="6596063"/>
          <p14:tracePt t="4635" x="5240338" y="6596063"/>
          <p14:tracePt t="4650" x="5281613" y="6581775"/>
          <p14:tracePt t="4667" x="5378450" y="6567488"/>
          <p14:tracePt t="4680" x="5434013" y="6554788"/>
          <p14:tracePt t="4683" x="5516563" y="6540500"/>
          <p14:tracePt t="4691" x="5530850" y="6540500"/>
          <p14:tracePt t="4699" x="5543550" y="6540500"/>
          <p14:tracePt t="4707" x="5557838" y="6526213"/>
          <p14:tracePt t="4715" x="5572125" y="6526213"/>
          <p14:tracePt t="4803" x="5572125" y="6513513"/>
          <p14:tracePt t="4811" x="5572125" y="6499225"/>
          <p14:tracePt t="4827" x="5530850" y="6499225"/>
          <p14:tracePt t="4835" x="5516563" y="6484938"/>
          <p14:tracePt t="4858" x="5461000" y="6472238"/>
          <p14:tracePt t="4859" x="5419725" y="6472238"/>
          <p14:tracePt t="4867" x="5378450" y="6472238"/>
          <p14:tracePt t="4884" x="5337175" y="6472238"/>
          <p14:tracePt t="4903" x="5295900" y="6472238"/>
          <p14:tracePt t="4907" x="5281613" y="6472238"/>
          <p14:tracePt t="5228" x="5268913" y="6472238"/>
          <p14:tracePt t="5396" x="5254625" y="6472238"/>
          <p14:tracePt t="5440" x="5240338" y="6472238"/>
          <p14:tracePt t="6524" x="5227638" y="6472238"/>
          <p14:tracePt t="6533" x="5240338" y="6472238"/>
          <p14:tracePt t="6541" x="5254625" y="6472238"/>
          <p14:tracePt t="6582" x="5392738" y="6472238"/>
          <p14:tracePt t="6587" x="5407025" y="6472238"/>
          <p14:tracePt t="6595" x="5434013" y="6472238"/>
          <p14:tracePt t="6613" x="5475288" y="6472238"/>
          <p14:tracePt t="6619" x="5489575" y="6472238"/>
          <p14:tracePt t="6627" x="5502275" y="6457950"/>
          <p14:tracePt t="6642" x="5516563" y="6457950"/>
          <p14:tracePt t="6724" x="5543550" y="6457950"/>
          <p14:tracePt t="6731" x="5557838" y="6457950"/>
          <p14:tracePt t="6757" x="5627688" y="6457950"/>
          <p14:tracePt t="6763" x="5668963" y="6457950"/>
          <p14:tracePt t="6771" x="5764213" y="6457950"/>
          <p14:tracePt t="6787" x="5848350" y="6472238"/>
          <p14:tracePt t="6788" x="5930900" y="6484938"/>
          <p14:tracePt t="6805" x="6054725" y="6484938"/>
          <p14:tracePt t="6820" x="6137275" y="6484938"/>
          <p14:tracePt t="6827" x="6151563" y="6484938"/>
          <p14:tracePt t="7987" x="6178550" y="6484938"/>
          <p14:tracePt t="8011" x="6192838" y="6484938"/>
          <p14:tracePt t="8013" x="6207125" y="6484938"/>
          <p14:tracePt t="8019" x="6219825" y="6484938"/>
          <p14:tracePt t="8091" x="6234113" y="6484938"/>
          <p14:tracePt t="8099" x="6248400" y="6484938"/>
          <p14:tracePt t="8107" x="6261100" y="6484938"/>
          <p14:tracePt t="8125" x="6275388" y="6499225"/>
          <p14:tracePt t="8131" x="6302375" y="6513513"/>
          <p14:tracePt t="8153" x="6316663" y="6513513"/>
          <p14:tracePt t="8170" x="6384925" y="6526213"/>
          <p14:tracePt t="8172" x="6440488" y="6540500"/>
          <p14:tracePt t="8179" x="6496050" y="6540500"/>
          <p14:tracePt t="8201" x="6592888" y="6540500"/>
          <p14:tracePt t="8217" x="6826250" y="6596063"/>
          <p14:tracePt t="8233" x="6992938" y="6596063"/>
          <p14:tracePt t="8236" x="7102475" y="6596063"/>
          <p14:tracePt t="8243" x="7172325" y="6596063"/>
          <p14:tracePt t="8252" x="7254875" y="6596063"/>
          <p14:tracePt t="8259" x="7323138" y="6596063"/>
          <p14:tracePt t="8285" x="7475538" y="6540500"/>
          <p14:tracePt t="8291" x="7502525" y="6540500"/>
          <p14:tracePt t="8311" x="7543800" y="6526213"/>
          <p14:tracePt t="8313" x="7585075" y="6513513"/>
          <p14:tracePt t="8315" x="7613650" y="6513513"/>
          <p14:tracePt t="8334" x="7708900" y="6484938"/>
          <p14:tracePt t="8339" x="7778750" y="6472238"/>
          <p14:tracePt t="8360" x="7888288" y="6430963"/>
          <p14:tracePt t="8375" x="7972425" y="6416675"/>
          <p14:tracePt t="8391" x="8067675" y="6402388"/>
          <p14:tracePt t="8394" x="8123238" y="6402388"/>
          <p14:tracePt t="8395" x="8178800" y="6402388"/>
          <p14:tracePt t="8403" x="8234363" y="6402388"/>
          <p14:tracePt t="8411" x="8316913" y="6402388"/>
          <p14:tracePt t="8427" x="8399463" y="6402388"/>
          <p14:tracePt t="8429" x="8496300" y="6402388"/>
          <p14:tracePt t="8435" x="8634413" y="6388100"/>
          <p14:tracePt t="8456" x="8978900" y="6375400"/>
          <p14:tracePt t="8472" x="9309100" y="6346825"/>
          <p14:tracePt t="8487" x="9517063" y="6319838"/>
          <p14:tracePt t="8489" x="9709150" y="6305550"/>
          <p14:tracePt t="8492" x="9888538" y="6251575"/>
          <p14:tracePt t="8499" x="10012363" y="6223000"/>
          <p14:tracePt t="8507" x="10150475" y="6208713"/>
          <p14:tracePt t="8515" x="10274300" y="6167438"/>
          <p14:tracePt t="8535" x="10467975" y="6126163"/>
          <p14:tracePt t="8552" x="10661650" y="6057900"/>
          <p14:tracePt t="8567" x="11006138" y="5988050"/>
          <p14:tracePt t="8571" x="11185525" y="5946775"/>
          <p14:tracePt t="8579" x="11406188" y="5878513"/>
          <p14:tracePt t="8587" x="11695113" y="5822950"/>
          <p14:tracePt t="8595" x="11957050" y="5767388"/>
          <p14:tracePt t="9102" x="12177713" y="5284788"/>
          <p14:tracePt t="9109" x="12177713" y="5243513"/>
          <p14:tracePt t="9116" x="12177713" y="5202238"/>
          <p14:tracePt t="9141" x="12177713" y="5091113"/>
          <p14:tracePt t="9161" x="12177713" y="5049838"/>
          <p14:tracePt t="9164" x="12177713" y="5022850"/>
          <p14:tracePt t="9171" x="12177713" y="4995863"/>
          <p14:tracePt t="9192" x="12177713" y="4953000"/>
          <p14:tracePt t="9207" x="12177713" y="4926013"/>
          <p14:tracePt t="9226" x="12177713" y="4899025"/>
          <p14:tracePt t="9229" x="12177713" y="4870450"/>
          <p14:tracePt t="9235" x="12177713" y="4829175"/>
          <p14:tracePt t="9255" x="12177713" y="4746625"/>
          <p14:tracePt t="9276" x="12177713" y="4622800"/>
          <p14:tracePt t="9283" x="12177713" y="4594225"/>
          <p14:tracePt t="9304" x="12150725" y="4540250"/>
          <p14:tracePt t="9321" x="12136438" y="4484688"/>
          <p14:tracePt t="9335" x="12123738" y="4429125"/>
          <p14:tracePt t="9340" x="12123738" y="4402138"/>
          <p14:tracePt t="9347" x="12123738" y="4360863"/>
          <p14:tracePt t="9357" x="12123738" y="4346575"/>
          <p14:tracePt t="9363" x="12109450" y="4305300"/>
          <p14:tracePt t="9385" x="12095163" y="4278313"/>
          <p14:tracePt t="9400" x="12095163" y="4264025"/>
          <p14:tracePt t="9415" x="12095163" y="4235450"/>
          <p14:tracePt t="9421" x="12095163" y="4222750"/>
          <p14:tracePt t="9443" x="12095163" y="4194175"/>
          <p14:tracePt t="9481" x="12095163" y="4181475"/>
          <p14:tracePt t="9497" x="12095163" y="4140200"/>
          <p14:tracePt t="9514" x="12095163" y="4125913"/>
          <p14:tracePt t="9527" x="12095163" y="4111625"/>
          <p14:tracePt t="9587" x="12095163" y="4098925"/>
          <p14:tracePt t="9596" x="12109450" y="4098925"/>
          <p14:tracePt t="9612" x="12109450" y="4111625"/>
          <p14:tracePt t="9627" x="12109450" y="4152900"/>
          <p14:tracePt t="9635" x="12109450" y="4181475"/>
          <p14:tracePt t="9645" x="12109450" y="4235450"/>
          <p14:tracePt t="9661" x="12080875" y="4387850"/>
          <p14:tracePt t="9667" x="12068175" y="4429125"/>
          <p14:tracePt t="9687" x="12039600" y="4498975"/>
          <p14:tracePt t="9707" x="12026900" y="4552950"/>
          <p14:tracePt t="9715" x="12039600" y="4594225"/>
          <p14:tracePt t="10109" x="12039600" y="4608513"/>
          <p14:tracePt t="10116" x="12026900" y="4622800"/>
          <p14:tracePt t="10153" x="11860213" y="4664075"/>
          <p14:tracePt t="10155" x="11833225" y="4664075"/>
          <p14:tracePt t="10163" x="11806238" y="4664075"/>
          <p14:tracePt t="10180" x="11764963" y="4664075"/>
          <p14:tracePt t="10241" x="11777663" y="4649788"/>
          <p14:tracePt t="10256" x="11791950" y="4608513"/>
          <p14:tracePt t="10259" x="11791950" y="4581525"/>
          <p14:tracePt t="10267" x="11791950" y="4567238"/>
          <p14:tracePt t="10275" x="11777663" y="4540250"/>
          <p14:tracePt t="10283" x="11764963" y="4511675"/>
          <p14:tracePt t="10291" x="11736388" y="4470400"/>
          <p14:tracePt t="10305" x="11723688" y="4457700"/>
          <p14:tracePt t="10323" x="11682413" y="4387850"/>
          <p14:tracePt t="10338" x="11653838" y="4360863"/>
          <p14:tracePt t="10341" x="11639550" y="4319588"/>
          <p14:tracePt t="10347" x="11626850" y="4291013"/>
          <p14:tracePt t="10355" x="11626850" y="4278313"/>
          <p14:tracePt t="10363" x="11626850" y="4249738"/>
          <p14:tracePt t="10371" x="11626850" y="4222750"/>
          <p14:tracePt t="10379" x="11598275" y="4222750"/>
          <p14:tracePt t="10387" x="11598275" y="4194175"/>
          <p14:tracePt t="10395" x="11585575" y="4194175"/>
          <p14:tracePt t="10416" x="11571288" y="4167188"/>
          <p14:tracePt t="10419" x="11557000" y="4152900"/>
          <p14:tracePt t="10427" x="11557000" y="4125913"/>
          <p14:tracePt t="10446" x="11530013" y="4111625"/>
          <p14:tracePt t="10451" x="11530013" y="4098925"/>
          <p14:tracePt t="10478" x="11515725" y="4070350"/>
          <p14:tracePt t="10483" x="11515725" y="4043363"/>
          <p14:tracePt t="10491" x="11515725" y="4029075"/>
          <p14:tracePt t="10509" x="11503025" y="3987800"/>
          <p14:tracePt t="10525" x="11488738" y="3932238"/>
          <p14:tracePt t="10541" x="11474450" y="3890963"/>
          <p14:tracePt t="10547" x="11474450" y="3863975"/>
          <p14:tracePt t="10555" x="11461750" y="3849688"/>
          <p14:tracePt t="10563" x="11461750" y="3835400"/>
          <p14:tracePt t="10571" x="11461750" y="3822700"/>
          <p14:tracePt t="10588" x="11447463" y="3781425"/>
          <p14:tracePt t="10618" x="11447463" y="3752850"/>
          <p14:tracePt t="10621" x="11447463" y="3725863"/>
          <p14:tracePt t="10635" x="11447463" y="3711575"/>
          <p14:tracePt t="10643" x="11447463" y="3697288"/>
          <p14:tracePt t="10651" x="11447463" y="3684588"/>
          <p14:tracePt t="10659" x="11447463" y="3670300"/>
          <p14:tracePt t="10667" x="11447463" y="3643313"/>
          <p14:tracePt t="10683" x="11447463" y="3602038"/>
          <p14:tracePt t="10686" x="11447463" y="3573463"/>
          <p14:tracePt t="10691" x="11447463" y="3532188"/>
          <p14:tracePt t="10699" x="11447463" y="3505200"/>
          <p14:tracePt t="10714" x="11461750" y="3476625"/>
          <p14:tracePt t="10732" x="11488738" y="3381375"/>
          <p14:tracePt t="10747" x="11503025" y="3352800"/>
          <p14:tracePt t="10749" x="11515725" y="3325813"/>
          <p14:tracePt t="10755" x="11515725" y="3284538"/>
          <p14:tracePt t="10763" x="11515725" y="3243263"/>
          <p14:tracePt t="10771" x="11530013" y="3214688"/>
          <p14:tracePt t="10779" x="11530013" y="3173413"/>
          <p14:tracePt t="10793" x="11530013" y="3146425"/>
          <p14:tracePt t="10811" x="11530013" y="3132138"/>
          <p14:tracePt t="10826" x="11530013" y="3076575"/>
          <p14:tracePt t="10828" x="11530013" y="3049588"/>
          <p14:tracePt t="10835" x="11530013" y="3035300"/>
          <p14:tracePt t="10843" x="11530013" y="3022600"/>
          <p14:tracePt t="10858" x="11530013" y="3008313"/>
          <p14:tracePt t="10874" x="11530013" y="2994025"/>
          <p14:tracePt t="10891" x="11530013" y="2981325"/>
          <p14:tracePt t="10892" x="11530013" y="2952750"/>
          <p14:tracePt t="10927" x="11530013" y="2911475"/>
          <p14:tracePt t="10931" x="11515725" y="2897188"/>
          <p14:tracePt t="10939" x="11503025" y="2870200"/>
          <p14:tracePt t="10957" x="11503025" y="2843213"/>
          <p14:tracePt t="10963" x="11503025" y="2801938"/>
          <p14:tracePt t="10971" x="11488738" y="2773363"/>
          <p14:tracePt t="10990" x="11474450" y="2705100"/>
          <p14:tracePt t="10995" x="11461750" y="2663825"/>
          <p14:tracePt t="11015" x="11433175" y="2566988"/>
          <p14:tracePt t="11019" x="11418888" y="2525713"/>
          <p14:tracePt t="11027" x="11418888" y="2484438"/>
          <p14:tracePt t="11045" x="11377613" y="2387600"/>
          <p14:tracePt t="11064" x="11364913" y="2290763"/>
          <p14:tracePt t="11067" x="11350625" y="2249488"/>
          <p14:tracePt t="11075" x="11336338" y="2220913"/>
          <p14:tracePt t="11083" x="11323638" y="2179638"/>
          <p14:tracePt t="11091" x="11323638" y="2138363"/>
          <p14:tracePt t="11110" x="11268075" y="2028825"/>
          <p14:tracePt t="11115" x="11253788" y="1958975"/>
          <p14:tracePt t="11123" x="11241088" y="1917700"/>
          <p14:tracePt t="11141" x="11241088" y="1835150"/>
          <p14:tracePt t="11157" x="11212513" y="1779588"/>
          <p14:tracePt t="11163" x="11212513" y="1752600"/>
          <p14:tracePt t="11171" x="11212513" y="1711325"/>
          <p14:tracePt t="11179" x="11198225" y="1670050"/>
          <p14:tracePt t="11187" x="11198225" y="1628775"/>
          <p14:tracePt t="11201" x="11198225" y="1614488"/>
          <p14:tracePt t="11204" x="11198225" y="1600200"/>
          <p14:tracePt t="11211" x="11198225" y="1587500"/>
          <p14:tracePt t="11232" x="11198225" y="1573213"/>
          <p14:tracePt t="11235" x="11185525" y="1546225"/>
          <p14:tracePt t="11263" x="11185525" y="1531938"/>
          <p14:tracePt t="11285" x="11185525" y="1503363"/>
          <p14:tracePt t="11291" x="11185525" y="1490663"/>
          <p14:tracePt t="11301" x="11185525" y="1476375"/>
          <p14:tracePt t="11307" x="11185525" y="1462088"/>
          <p14:tracePt t="11315" x="11185525" y="1449388"/>
          <p14:tracePt t="11323" x="11171238" y="1393825"/>
          <p14:tracePt t="11342" x="11156950" y="1352550"/>
          <p14:tracePt t="11359" x="11144250" y="1282700"/>
          <p14:tracePt t="11375" x="11129963" y="1214438"/>
          <p14:tracePt t="11379" x="11129963" y="1187450"/>
          <p14:tracePt t="11387" x="11115675" y="1158875"/>
          <p14:tracePt t="11409" x="11088688" y="1103313"/>
          <p14:tracePt t="11411" x="11088688" y="1062038"/>
          <p14:tracePt t="11419" x="11074400" y="1008063"/>
          <p14:tracePt t="11427" x="11033125" y="965200"/>
          <p14:tracePt t="11443" x="11020425" y="938213"/>
          <p14:tracePt t="11572" x="11033125" y="938213"/>
          <p14:tracePt t="11580" x="11047413" y="938213"/>
          <p14:tracePt t="11616" x="11074400" y="938213"/>
          <p14:tracePt t="11621" x="11115675" y="938213"/>
          <p14:tracePt t="13693" x="11115675" y="952500"/>
          <p14:tracePt t="13700" x="11115675" y="979488"/>
          <p14:tracePt t="13708" x="11115675" y="993775"/>
          <p14:tracePt t="13716" x="11102975" y="993775"/>
          <p14:tracePt t="13753" x="11102975" y="1020763"/>
          <p14:tracePt t="13755" x="11088688" y="1035050"/>
          <p14:tracePt t="13795" x="11061700" y="1035050"/>
          <p14:tracePt t="14540" x="11074400" y="1035050"/>
          <p14:tracePt t="14548" x="11088688" y="1035050"/>
          <p14:tracePt t="14556" x="11102975" y="1035050"/>
          <p14:tracePt t="14591" x="11171238" y="1035050"/>
          <p14:tracePt t="14595" x="11185525" y="1035050"/>
          <p14:tracePt t="14603" x="11212513" y="1035050"/>
          <p14:tracePt t="15292" x="11226800" y="1035050"/>
          <p14:tracePt t="15396" x="11212513" y="1035050"/>
          <p14:tracePt t="15403" x="11198225" y="1049338"/>
          <p14:tracePt t="15422" x="11185525" y="1062038"/>
          <p14:tracePt t="15427" x="11171238" y="1076325"/>
          <p14:tracePt t="16780" x="11171238" y="1090613"/>
          <p14:tracePt t="16831" x="11185525" y="1103313"/>
          <p14:tracePt t="17172" x="11198225" y="1117600"/>
          <p14:tracePt t="17181" x="11198225" y="1131888"/>
          <p14:tracePt t="17188" x="11212513" y="1144588"/>
          <p14:tracePt t="17211" x="11226800" y="1158875"/>
          <p14:tracePt t="17215" x="11253788" y="1200150"/>
          <p14:tracePt t="17219" x="11268075" y="1214438"/>
          <p14:tracePt t="17228" x="11282363" y="1228725"/>
          <p14:tracePt t="17236" x="11309350" y="1255713"/>
          <p14:tracePt t="17254" x="11364913" y="1311275"/>
          <p14:tracePt t="17271" x="11406188" y="1379538"/>
          <p14:tracePt t="17275" x="11418888" y="1393825"/>
          <p14:tracePt t="17283" x="11433175" y="1435100"/>
          <p14:tracePt t="17303" x="11474450" y="1476375"/>
          <p14:tracePt t="17307" x="11488738" y="1490663"/>
          <p14:tracePt t="17315" x="11503025" y="1503363"/>
          <p14:tracePt t="17334" x="11515725" y="1531938"/>
          <p14:tracePt t="17349" x="11515725" y="1546225"/>
          <p14:tracePt t="17363" x="11515725" y="1573213"/>
          <p14:tracePt t="17371" x="11530013" y="1573213"/>
          <p14:tracePt t="17392" x="11530013" y="1587500"/>
          <p14:tracePt t="17411" x="11530013" y="1600200"/>
          <p14:tracePt t="17426" x="11544300" y="1628775"/>
          <p14:tracePt t="17459" x="11544300" y="1641475"/>
          <p14:tracePt t="17475" x="11544300" y="1655763"/>
          <p14:tracePt t="17492" x="11557000" y="1670050"/>
          <p14:tracePt t="17507" x="11557000" y="1711325"/>
          <p14:tracePt t="17515" x="11557000" y="1738313"/>
          <p14:tracePt t="17524" x="11571288" y="1766888"/>
          <p14:tracePt t="17531" x="11571288" y="1793875"/>
          <p14:tracePt t="17552" x="11571288" y="1820863"/>
          <p14:tracePt t="17567" x="11571288" y="1862138"/>
          <p14:tracePt t="17584" x="11571288" y="1876425"/>
          <p14:tracePt t="17588" x="11571288" y="1890713"/>
          <p14:tracePt t="17595" x="11585575" y="1905000"/>
          <p14:tracePt t="17605" x="11585575" y="1931988"/>
          <p14:tracePt t="17611" x="11585575" y="1946275"/>
          <p14:tracePt t="17632" x="11598275" y="1987550"/>
          <p14:tracePt t="17649" x="11612563" y="2055813"/>
          <p14:tracePt t="17664" x="11612563" y="2111375"/>
          <p14:tracePt t="17669" x="11626850" y="2152650"/>
          <p14:tracePt t="17675" x="11626850" y="2179638"/>
          <p14:tracePt t="17685" x="11626850" y="2208213"/>
          <p14:tracePt t="17691" x="11639550" y="2235200"/>
          <p14:tracePt t="17712" x="11639550" y="2305050"/>
          <p14:tracePt t="17729" x="11668125" y="2359025"/>
          <p14:tracePt t="17745" x="11682413" y="2400300"/>
          <p14:tracePt t="17747" x="11695113" y="2428875"/>
          <p14:tracePt t="17755" x="11695113" y="2455863"/>
          <p14:tracePt t="17764" x="11709400" y="2484438"/>
          <p14:tracePt t="17771" x="11709400" y="2497138"/>
          <p14:tracePt t="17791" x="11709400" y="2552700"/>
          <p14:tracePt t="17795" x="11709400" y="2579688"/>
          <p14:tracePt t="17803" x="11709400" y="2593975"/>
          <p14:tracePt t="17823" x="11709400" y="2608263"/>
          <p14:tracePt t="17883" x="11723688" y="2622550"/>
          <p14:tracePt t="17917" x="11723688" y="2635250"/>
          <p14:tracePt t="17948" x="11723688" y="2649538"/>
          <p14:tracePt t="17963" x="11736388" y="2676525"/>
          <p14:tracePt t="17978" x="11750675" y="2690813"/>
          <p14:tracePt t="18292" x="11750675" y="2717800"/>
          <p14:tracePt t="18308" x="11764963" y="2732088"/>
          <p14:tracePt t="18316" x="11764963" y="2746375"/>
          <p14:tracePt t="18332" x="11777663" y="2787650"/>
          <p14:tracePt t="18339" x="11777663" y="2801938"/>
          <p14:tracePt t="18347" x="11806238" y="2814638"/>
          <p14:tracePt t="18363" x="11818938" y="2870200"/>
          <p14:tracePt t="18371" x="11833225" y="2897188"/>
          <p14:tracePt t="18389" x="11847513" y="2925763"/>
          <p14:tracePt t="18407" x="11860213" y="2952750"/>
          <p14:tracePt t="18423" x="11860213" y="3008313"/>
          <p14:tracePt t="18428" x="11860213" y="3022600"/>
          <p14:tracePt t="18435" x="11860213" y="3035300"/>
          <p14:tracePt t="18458" x="11860213" y="3063875"/>
          <p14:tracePt t="18467" x="11860213" y="3076575"/>
          <p14:tracePt t="18485" x="11860213" y="3090863"/>
          <p14:tracePt t="18535" x="11860213" y="3105150"/>
          <p14:tracePt t="18550" x="11860213" y="3117850"/>
          <p14:tracePt t="18563" x="11860213" y="3146425"/>
          <p14:tracePt t="18587" x="11874500" y="3160713"/>
          <p14:tracePt t="18595" x="11888788" y="3173413"/>
          <p14:tracePt t="18629" x="11888788" y="3201988"/>
          <p14:tracePt t="18683" x="11888788" y="3214688"/>
          <p14:tracePt t="18723" x="11888788" y="3228975"/>
          <p14:tracePt t="18739" x="11888788" y="3243263"/>
          <p14:tracePt t="18747" x="11888788" y="3255963"/>
          <p14:tracePt t="18755" x="11888788" y="3270250"/>
          <p14:tracePt t="18771" x="11888788" y="3297238"/>
          <p14:tracePt t="18784" x="11888788" y="3325813"/>
          <p14:tracePt t="18801" x="11888788" y="3367088"/>
          <p14:tracePt t="18819" x="11903075" y="3422650"/>
          <p14:tracePt t="18834" x="11915775" y="3476625"/>
          <p14:tracePt t="18835" x="11915775" y="3490913"/>
          <p14:tracePt t="18851" x="11915775" y="3532188"/>
          <p14:tracePt t="18867" x="11915775" y="3587750"/>
          <p14:tracePt t="18880" x="11915775" y="3602038"/>
          <p14:tracePt t="18883" x="11915775" y="3614738"/>
          <p14:tracePt t="18891" x="11915775" y="3643313"/>
          <p14:tracePt t="18899" x="11915775" y="3670300"/>
          <p14:tracePt t="18914" x="11915775" y="3684588"/>
          <p14:tracePt t="18944" x="11915775" y="3711575"/>
          <p14:tracePt t="18981" x="11930063" y="3740150"/>
          <p14:tracePt t="19035" x="11944350" y="3752850"/>
          <p14:tracePt t="19083" x="11944350" y="3767138"/>
          <p14:tracePt t="19123" x="11944350" y="3794125"/>
          <p14:tracePt t="19152" x="11957050" y="3822700"/>
          <p14:tracePt t="19163" x="11957050" y="3835400"/>
          <p14:tracePt t="19183" x="11971338" y="3849688"/>
          <p14:tracePt t="19188" x="11985625" y="3863975"/>
          <p14:tracePt t="19195" x="11998325" y="3890963"/>
          <p14:tracePt t="19214" x="12012613" y="3919538"/>
          <p14:tracePt t="19231" x="12026900" y="3946525"/>
          <p14:tracePt t="19246" x="12053888" y="3960813"/>
          <p14:tracePt t="19259" x="12053888" y="3973513"/>
          <p14:tracePt t="19267" x="12068175" y="3973513"/>
          <p14:tracePt t="19323" x="12068175" y="3987800"/>
          <p14:tracePt t="19460" x="12080875" y="3987800"/>
          <p14:tracePt t="19468" x="12095163" y="3987800"/>
          <p14:tracePt t="19505" x="12109450" y="3987800"/>
          <p14:tracePt t="19509" x="12123738" y="3987800"/>
          <p14:tracePt t="19515" x="12136438" y="4002088"/>
          <p14:tracePt t="19532" x="12177713" y="402907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985C60-0004-4A21-9482-30349456C84D}"/>
              </a:ext>
            </a:extLst>
          </p:cNvPr>
          <p:cNvSpPr/>
          <p:nvPr/>
        </p:nvSpPr>
        <p:spPr>
          <a:xfrm>
            <a:off x="4430110" y="203847"/>
            <a:ext cx="7645671" cy="63098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08F1414-EF0D-46F0-A0EE-27BF30D896F4}"/>
              </a:ext>
            </a:extLst>
          </p:cNvPr>
          <p:cNvSpPr/>
          <p:nvPr/>
        </p:nvSpPr>
        <p:spPr>
          <a:xfrm>
            <a:off x="169074" y="4563626"/>
            <a:ext cx="3972911" cy="212365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27C9044A-3615-4275-AE25-8503E5A74E91}"/>
              </a:ext>
            </a:extLst>
          </p:cNvPr>
          <p:cNvSpPr txBox="1"/>
          <p:nvPr/>
        </p:nvSpPr>
        <p:spPr>
          <a:xfrm>
            <a:off x="173420" y="157655"/>
            <a:ext cx="3972911" cy="3785652"/>
          </a:xfrm>
          <a:prstGeom prst="rect">
            <a:avLst/>
          </a:prstGeom>
          <a:solidFill>
            <a:schemeClr val="accent4">
              <a:lumMod val="20000"/>
              <a:lumOff val="80000"/>
            </a:schemeClr>
          </a:solidFill>
        </p:spPr>
        <p:txBody>
          <a:bodyPr wrap="square" rtlCol="0">
            <a:spAutoFit/>
          </a:bodyPr>
          <a:lstStyle/>
          <a:p>
            <a:r>
              <a:rPr lang="fr-FR" sz="2400" b="1" dirty="0">
                <a:solidFill>
                  <a:srgbClr val="FF0000"/>
                </a:solidFill>
              </a:rPr>
              <a:t>1. Définition du caryotype:</a:t>
            </a:r>
          </a:p>
          <a:p>
            <a:r>
              <a:rPr lang="fr-FR" dirty="0"/>
              <a:t>Le caryotype est l’ensemble de chromosomes d’une espèce donne contenus dans une cellule et classés selon:</a:t>
            </a:r>
          </a:p>
          <a:p>
            <a:pPr marL="285750" indent="-285750">
              <a:buFont typeface="Arial" panose="020B0604020202020204" pitchFamily="34" charset="0"/>
              <a:buChar char="•"/>
            </a:pPr>
            <a:r>
              <a:rPr lang="fr-FR" dirty="0"/>
              <a:t>Paires homologues  (22 p autosomes et 1 p gonosome)</a:t>
            </a:r>
          </a:p>
          <a:p>
            <a:pPr marL="285750" indent="-285750">
              <a:buFont typeface="Arial" panose="020B0604020202020204" pitchFamily="34" charset="0"/>
              <a:buChar char="•"/>
            </a:pPr>
            <a:r>
              <a:rPr lang="fr-FR" dirty="0"/>
              <a:t>Leur taille </a:t>
            </a:r>
          </a:p>
          <a:p>
            <a:pPr marL="285750" indent="-285750">
              <a:buFont typeface="Arial" panose="020B0604020202020204" pitchFamily="34" charset="0"/>
              <a:buChar char="•"/>
            </a:pPr>
            <a:r>
              <a:rPr lang="fr-FR" dirty="0"/>
              <a:t>Leur forme</a:t>
            </a:r>
          </a:p>
          <a:p>
            <a:pPr marL="285750" indent="-285750">
              <a:buFont typeface="Arial" panose="020B0604020202020204" pitchFamily="34" charset="0"/>
              <a:buChar char="•"/>
            </a:pPr>
            <a:r>
              <a:rPr lang="fr-FR" dirty="0"/>
              <a:t>La position des centromères</a:t>
            </a:r>
          </a:p>
          <a:p>
            <a:pPr marL="285750" indent="-285750">
              <a:buFont typeface="Arial" panose="020B0604020202020204" pitchFamily="34" charset="0"/>
              <a:buChar char="•"/>
            </a:pPr>
            <a:r>
              <a:rPr lang="fr-FR" dirty="0"/>
              <a:t>La disposition des bandes claires et sombres</a:t>
            </a:r>
          </a:p>
          <a:p>
            <a:endParaRPr lang="fr-FR" dirty="0"/>
          </a:p>
        </p:txBody>
      </p:sp>
      <p:sp>
        <p:nvSpPr>
          <p:cNvPr id="4" name="TextBox 3">
            <a:extLst>
              <a:ext uri="{FF2B5EF4-FFF2-40B4-BE49-F238E27FC236}">
                <a16:creationId xmlns:a16="http://schemas.microsoft.com/office/drawing/2014/main" id="{25B26C41-2BCF-449F-AB64-4B67D359D356}"/>
              </a:ext>
            </a:extLst>
          </p:cNvPr>
          <p:cNvSpPr txBox="1"/>
          <p:nvPr/>
        </p:nvSpPr>
        <p:spPr>
          <a:xfrm>
            <a:off x="167658" y="4563626"/>
            <a:ext cx="3972911" cy="2492990"/>
          </a:xfrm>
          <a:prstGeom prst="rect">
            <a:avLst/>
          </a:prstGeom>
          <a:noFill/>
        </p:spPr>
        <p:txBody>
          <a:bodyPr wrap="square" rtlCol="0">
            <a:spAutoFit/>
          </a:bodyPr>
          <a:lstStyle/>
          <a:p>
            <a:r>
              <a:rPr lang="fr-FR" sz="2400" b="1" dirty="0">
                <a:solidFill>
                  <a:srgbClr val="FF0000"/>
                </a:solidFill>
              </a:rPr>
              <a:t>2. Indiquer l’importance du caryotype:</a:t>
            </a:r>
          </a:p>
          <a:p>
            <a:pPr marL="285750" indent="-285750">
              <a:buFont typeface="Arial" panose="020B0604020202020204" pitchFamily="34" charset="0"/>
              <a:buChar char="•"/>
            </a:pPr>
            <a:r>
              <a:rPr lang="fr-FR" dirty="0"/>
              <a:t>Pour étudier le nombre de chromosomes spécifique de l’espèce.</a:t>
            </a:r>
          </a:p>
          <a:p>
            <a:pPr marL="285750" indent="-285750">
              <a:buFont typeface="Arial" panose="020B0604020202020204" pitchFamily="34" charset="0"/>
              <a:buChar char="•"/>
            </a:pPr>
            <a:r>
              <a:rPr lang="fr-FR" dirty="0"/>
              <a:t>Identifier le sexe de l’individu.</a:t>
            </a:r>
          </a:p>
          <a:p>
            <a:pPr marL="285750" indent="-285750">
              <a:buFont typeface="Arial" panose="020B0604020202020204" pitchFamily="34" charset="0"/>
              <a:buChar char="•"/>
            </a:pPr>
            <a:r>
              <a:rPr lang="fr-FR" b="1" u="sng" dirty="0"/>
              <a:t>Pour détecter quelques anomalies chromosomiques.</a:t>
            </a:r>
          </a:p>
          <a:p>
            <a:endParaRPr lang="fr-FR" dirty="0"/>
          </a:p>
        </p:txBody>
      </p:sp>
      <p:sp>
        <p:nvSpPr>
          <p:cNvPr id="5" name="Rectangle 4">
            <a:extLst>
              <a:ext uri="{FF2B5EF4-FFF2-40B4-BE49-F238E27FC236}">
                <a16:creationId xmlns:a16="http://schemas.microsoft.com/office/drawing/2014/main" id="{B8DE5B20-B9D1-4C08-8DD2-B05DEA6ABE30}"/>
              </a:ext>
            </a:extLst>
          </p:cNvPr>
          <p:cNvSpPr/>
          <p:nvPr/>
        </p:nvSpPr>
        <p:spPr>
          <a:xfrm>
            <a:off x="173421" y="203847"/>
            <a:ext cx="3972910" cy="3666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 5">
            <a:extLst>
              <a:ext uri="{FF2B5EF4-FFF2-40B4-BE49-F238E27FC236}">
                <a16:creationId xmlns:a16="http://schemas.microsoft.com/office/drawing/2014/main" id="{2A6214EF-C211-47D3-9E62-F63BBC57F5AA}"/>
              </a:ext>
            </a:extLst>
          </p:cNvPr>
          <p:cNvGrpSpPr/>
          <p:nvPr/>
        </p:nvGrpSpPr>
        <p:grpSpPr>
          <a:xfrm>
            <a:off x="4545728" y="2651775"/>
            <a:ext cx="7472852" cy="3743325"/>
            <a:chOff x="0" y="0"/>
            <a:chExt cx="8420100" cy="3743325"/>
          </a:xfrm>
        </p:grpSpPr>
        <p:pic>
          <p:nvPicPr>
            <p:cNvPr id="7" name="Picture 6">
              <a:extLst>
                <a:ext uri="{FF2B5EF4-FFF2-40B4-BE49-F238E27FC236}">
                  <a16:creationId xmlns:a16="http://schemas.microsoft.com/office/drawing/2014/main" id="{7630E87D-85AA-431B-8455-CC3E952A2813}"/>
                </a:ext>
              </a:extLst>
            </p:cNvPr>
            <p:cNvPicPr/>
            <p:nvPr/>
          </p:nvPicPr>
          <p:blipFill>
            <a:blip r:embed="rId4"/>
            <a:stretch>
              <a:fillRect/>
            </a:stretch>
          </p:blipFill>
          <p:spPr>
            <a:xfrm>
              <a:off x="0" y="0"/>
              <a:ext cx="3743325" cy="3609975"/>
            </a:xfrm>
            <a:prstGeom prst="rect">
              <a:avLst/>
            </a:prstGeom>
          </p:spPr>
        </p:pic>
        <p:pic>
          <p:nvPicPr>
            <p:cNvPr id="8" name="Picture 7">
              <a:extLst>
                <a:ext uri="{FF2B5EF4-FFF2-40B4-BE49-F238E27FC236}">
                  <a16:creationId xmlns:a16="http://schemas.microsoft.com/office/drawing/2014/main" id="{0CBAA34A-150E-46D8-A6E2-55727F6FC06C}"/>
                </a:ext>
              </a:extLst>
            </p:cNvPr>
            <p:cNvPicPr/>
            <p:nvPr/>
          </p:nvPicPr>
          <p:blipFill>
            <a:blip r:embed="rId5"/>
            <a:stretch>
              <a:fillRect/>
            </a:stretch>
          </p:blipFill>
          <p:spPr>
            <a:xfrm>
              <a:off x="4391025" y="104775"/>
              <a:ext cx="4029075" cy="3638550"/>
            </a:xfrm>
            <a:prstGeom prst="rect">
              <a:avLst/>
            </a:prstGeom>
          </p:spPr>
        </p:pic>
      </p:grpSp>
      <p:sp>
        <p:nvSpPr>
          <p:cNvPr id="10" name="TextBox 9">
            <a:extLst>
              <a:ext uri="{FF2B5EF4-FFF2-40B4-BE49-F238E27FC236}">
                <a16:creationId xmlns:a16="http://schemas.microsoft.com/office/drawing/2014/main" id="{04FDB5C8-42BB-4201-92DD-2801308DAFED}"/>
              </a:ext>
            </a:extLst>
          </p:cNvPr>
          <p:cNvSpPr txBox="1"/>
          <p:nvPr/>
        </p:nvSpPr>
        <p:spPr>
          <a:xfrm>
            <a:off x="5102775" y="603364"/>
            <a:ext cx="7078717" cy="1938992"/>
          </a:xfrm>
          <a:prstGeom prst="rect">
            <a:avLst/>
          </a:prstGeom>
          <a:noFill/>
        </p:spPr>
        <p:txBody>
          <a:bodyPr wrap="square" rtlCol="0">
            <a:spAutoFit/>
          </a:bodyPr>
          <a:lstStyle/>
          <a:p>
            <a:r>
              <a:rPr lang="fr-FR" sz="2400" b="1" dirty="0">
                <a:solidFill>
                  <a:srgbClr val="FF0000"/>
                </a:solidFill>
              </a:rPr>
              <a:t>3. Ecrire la garniture chromosomique ou  la formule chromosomique des 2 caryotypes ci-dessous</a:t>
            </a:r>
          </a:p>
          <a:p>
            <a:endParaRPr lang="fr-FR" sz="2400" b="1" dirty="0">
              <a:solidFill>
                <a:srgbClr val="FF0000"/>
              </a:solidFill>
            </a:endParaRPr>
          </a:p>
          <a:p>
            <a:endParaRPr lang="fr-FR" sz="2400" b="1" dirty="0">
              <a:solidFill>
                <a:srgbClr val="FF0000"/>
              </a:solidFill>
            </a:endParaRPr>
          </a:p>
          <a:p>
            <a:r>
              <a:rPr lang="fr-FR" sz="2400" b="1" dirty="0">
                <a:solidFill>
                  <a:srgbClr val="FF0000"/>
                </a:solidFill>
              </a:rPr>
              <a:t>2n= 44+ XY                                          2n= 44+ XX</a:t>
            </a:r>
          </a:p>
        </p:txBody>
      </p:sp>
      <p:pic>
        <p:nvPicPr>
          <p:cNvPr id="13" name="Audio 12">
            <a:hlinkClick r:id="" action="ppaction://media"/>
            <a:extLst>
              <a:ext uri="{FF2B5EF4-FFF2-40B4-BE49-F238E27FC236}">
                <a16:creationId xmlns:a16="http://schemas.microsoft.com/office/drawing/2014/main" id="{505225E2-6636-4AD1-817B-07DA469808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6959845"/>
      </p:ext>
    </p:extLst>
  </p:cSld>
  <p:clrMapOvr>
    <a:masterClrMapping/>
  </p:clrMapOvr>
  <mc:AlternateContent xmlns:mc="http://schemas.openxmlformats.org/markup-compatibility/2006">
    <mc:Choice xmlns:p14="http://schemas.microsoft.com/office/powerpoint/2010/main" Requires="p14">
      <p:transition spd="slow" p14:dur="2000" advTm="61890"/>
    </mc:Choice>
    <mc:Fallback>
      <p:transition spd="slow" advTm="6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372" x="5902325" y="911225"/>
          <p14:tracePt t="788" x="5902325" y="923925"/>
          <p14:tracePt t="860" x="5889625" y="923925"/>
          <p14:tracePt t="881" x="5875338" y="923925"/>
          <p14:tracePt t="884" x="5875338" y="911225"/>
          <p14:tracePt t="914" x="5861050" y="896938"/>
          <p14:tracePt t="916" x="5861050" y="882650"/>
          <p14:tracePt t="941" x="5848350" y="855663"/>
          <p14:tracePt t="955" x="5834063" y="855663"/>
          <p14:tracePt t="972" x="5819775" y="841375"/>
          <p14:tracePt t="988" x="5819775" y="828675"/>
          <p14:tracePt t="990" x="5819775" y="814388"/>
          <p14:tracePt t="1005" x="5807075" y="800100"/>
          <p14:tracePt t="1006" x="5807075" y="785813"/>
          <p14:tracePt t="1012" x="5807075" y="773113"/>
          <p14:tracePt t="1020" x="5807075" y="758825"/>
          <p14:tracePt t="1028" x="5764213" y="731838"/>
          <p14:tracePt t="1036" x="5737225" y="703263"/>
          <p14:tracePt t="1052" x="5722938" y="676275"/>
          <p14:tracePt t="1068" x="5640388" y="620713"/>
          <p14:tracePt t="1076" x="5613400" y="593725"/>
          <p14:tracePt t="1084" x="5572125" y="579438"/>
          <p14:tracePt t="1102" x="5502275" y="523875"/>
          <p14:tracePt t="1117" x="5475288" y="496888"/>
          <p14:tracePt t="1125" x="5434013" y="469900"/>
          <p14:tracePt t="1132" x="5419725" y="469900"/>
          <p14:tracePt t="1140" x="5407025" y="455613"/>
          <p14:tracePt t="1148" x="5392738" y="441325"/>
          <p14:tracePt t="1164" x="5378450" y="441325"/>
          <p14:tracePt t="1178" x="5365750" y="427038"/>
          <p14:tracePt t="1182" x="5351463" y="427038"/>
          <p14:tracePt t="1213" x="5337175" y="385763"/>
          <p14:tracePt t="1229" x="5322888" y="385763"/>
          <p14:tracePt t="2390" x="5322888" y="414338"/>
          <p14:tracePt t="2425" x="5295900" y="469900"/>
          <p14:tracePt t="2429" x="5281613" y="469900"/>
          <p14:tracePt t="2436" x="5268913" y="482600"/>
          <p14:tracePt t="2444" x="5254625" y="482600"/>
          <p14:tracePt t="2467" x="5227638" y="511175"/>
          <p14:tracePt t="2469" x="5199063" y="523875"/>
          <p14:tracePt t="2476" x="5186363" y="523875"/>
          <p14:tracePt t="2496" x="5172075" y="538163"/>
          <p14:tracePt t="2512" x="5157788" y="538163"/>
          <p14:tracePt t="2701" x="5145088" y="538163"/>
          <p14:tracePt t="2710" x="5130800" y="538163"/>
          <p14:tracePt t="2717" x="5116513" y="538163"/>
          <p14:tracePt t="2751" x="5075238" y="538163"/>
          <p14:tracePt t="2769" x="5048250" y="538163"/>
          <p14:tracePt t="2773" x="5033963" y="538163"/>
          <p14:tracePt t="2803" x="5019675" y="538163"/>
          <p14:tracePt t="2812" x="5006975" y="538163"/>
          <p14:tracePt t="2830" x="4992688" y="538163"/>
          <p14:tracePt t="2862" x="4924425" y="538163"/>
          <p14:tracePt t="2868" x="4910138" y="538163"/>
          <p14:tracePt t="2876" x="4895850" y="538163"/>
          <p14:tracePt t="2898" x="4868863" y="523875"/>
          <p14:tracePt t="2900" x="4854575" y="523875"/>
          <p14:tracePt t="2908" x="4840288" y="511175"/>
          <p14:tracePt t="2916" x="4827588" y="511175"/>
          <p14:tracePt t="2924" x="4799013" y="496888"/>
          <p14:tracePt t="2942" x="4772025" y="482600"/>
          <p14:tracePt t="2948" x="4757738" y="455613"/>
          <p14:tracePt t="2956" x="4730750" y="441325"/>
          <p14:tracePt t="2987" x="4730750" y="427038"/>
          <p14:tracePt t="3005" x="4716463" y="385763"/>
          <p14:tracePt t="3533" x="4689475" y="385763"/>
          <p14:tracePt t="3565" x="4689475" y="358775"/>
          <p14:tracePt t="3591" x="4675188" y="344488"/>
          <p14:tracePt t="3790" x="4675188" y="331788"/>
          <p14:tracePt t="3831" x="4675188" y="303213"/>
          <p14:tracePt t="3844" x="4675188" y="290513"/>
          <p14:tracePt t="4525" x="4675188" y="303213"/>
          <p14:tracePt t="4853" x="4675188" y="317500"/>
          <p14:tracePt t="4861" x="4675188" y="331788"/>
          <p14:tracePt t="4908" x="4675188" y="344488"/>
          <p14:tracePt t="6557" x="4675188" y="373063"/>
          <p14:tracePt t="6573" x="4675188" y="385763"/>
          <p14:tracePt t="6860" x="4675188" y="400050"/>
          <p14:tracePt t="6868" x="4675188" y="414338"/>
          <p14:tracePt t="6876" x="4675188" y="427038"/>
          <p14:tracePt t="6897" x="4675188" y="441325"/>
          <p14:tracePt t="6900" x="4675188" y="455613"/>
          <p14:tracePt t="6924" x="4660900" y="482600"/>
          <p14:tracePt t="6942" x="4648200" y="482600"/>
          <p14:tracePt t="7132" x="4648200" y="496888"/>
          <p14:tracePt t="7148" x="4648200" y="511175"/>
          <p14:tracePt t="7526" x="4648200" y="523875"/>
          <p14:tracePt t="7533" x="4648200" y="538163"/>
          <p14:tracePt t="7550" x="4675188" y="552450"/>
          <p14:tracePt t="7577" x="4689475" y="565150"/>
          <p14:tracePt t="7596" x="4703763" y="565150"/>
          <p14:tracePt t="7604" x="4730750" y="579438"/>
          <p14:tracePt t="7625" x="4745038" y="579438"/>
          <p14:tracePt t="8252" x="4772025" y="593725"/>
          <p14:tracePt t="8260" x="4772025" y="606425"/>
          <p14:tracePt t="8289" x="4772025" y="635000"/>
          <p14:tracePt t="8293" x="4772025" y="649288"/>
          <p14:tracePt t="8300" x="4772025" y="661988"/>
          <p14:tracePt t="8320" x="4772025" y="690563"/>
          <p14:tracePt t="8350" x="4772025" y="703263"/>
          <p14:tracePt t="8352" x="4772025" y="717550"/>
          <p14:tracePt t="8420" x="4772025" y="731838"/>
          <p14:tracePt t="8450" x="4772025" y="758825"/>
          <p14:tracePt t="8452" x="4772025" y="773113"/>
          <p14:tracePt t="8460" x="4772025" y="785813"/>
          <p14:tracePt t="8484" x="4772025" y="814388"/>
          <p14:tracePt t="8485" x="4772025" y="841375"/>
          <p14:tracePt t="8492" x="4772025" y="882650"/>
          <p14:tracePt t="8511" x="4745038" y="952500"/>
          <p14:tracePt t="8528" x="4745038" y="1062038"/>
          <p14:tracePt t="8543" x="4703763" y="1173163"/>
          <p14:tracePt t="8548" x="4689475" y="1228725"/>
          <p14:tracePt t="8556" x="4675188" y="1296988"/>
          <p14:tracePt t="8564" x="4675188" y="1338263"/>
          <p14:tracePt t="8572" x="4675188" y="1379538"/>
          <p14:tracePt t="8591" x="4660900" y="1476375"/>
          <p14:tracePt t="8613" x="4619625" y="1600200"/>
          <p14:tracePt t="8620" x="4606925" y="1628775"/>
          <p14:tracePt t="8638" x="4606925" y="1682750"/>
          <p14:tracePt t="8654" x="4578350" y="1738313"/>
          <p14:tracePt t="8669" x="4578350" y="1752600"/>
          <p14:tracePt t="8676" x="4565650" y="1779588"/>
          <p14:tracePt t="8692" x="4565650" y="1808163"/>
          <p14:tracePt t="8700" x="4551363" y="1835150"/>
          <p14:tracePt t="8731" x="4537075" y="1862138"/>
          <p14:tracePt t="8734" x="4537075" y="1890713"/>
          <p14:tracePt t="8750" x="4524375" y="1958975"/>
          <p14:tracePt t="8757" x="4510088" y="1987550"/>
          <p14:tracePt t="8764" x="4495800" y="2014538"/>
          <p14:tracePt t="8786" x="4483100" y="2084388"/>
          <p14:tracePt t="8788" x="4468813" y="2125663"/>
          <p14:tracePt t="8796" x="4454525" y="2166938"/>
          <p14:tracePt t="8813" x="4427538" y="2249488"/>
          <p14:tracePt t="8820" x="4427538" y="2276475"/>
          <p14:tracePt t="8828" x="4413250" y="2305050"/>
          <p14:tracePt t="8845" x="4398963" y="2387600"/>
          <p14:tracePt t="8861" x="4398963" y="2443163"/>
          <p14:tracePt t="8868" x="4398963" y="2455863"/>
          <p14:tracePt t="8876" x="4386263" y="2470150"/>
          <p14:tracePt t="8893" x="4386263" y="2497138"/>
          <p14:tracePt t="8910" x="4371975" y="2511425"/>
          <p14:tracePt t="8925" x="4344988" y="2538413"/>
          <p14:tracePt t="8932" x="4344988" y="2566988"/>
          <p14:tracePt t="8940" x="4330700" y="2566988"/>
          <p14:tracePt t="8988" x="4303713" y="2690813"/>
          <p14:tracePt t="8997" x="4289425" y="2732088"/>
          <p14:tracePt t="9004" x="4289425" y="2759075"/>
          <p14:tracePt t="9022" x="4275138" y="2814638"/>
          <p14:tracePt t="9029" x="4275138" y="2884488"/>
          <p14:tracePt t="9048" x="4262438" y="2938463"/>
          <p14:tracePt t="9066" x="4233863" y="3076575"/>
          <p14:tracePt t="9082" x="4233863" y="3117850"/>
          <p14:tracePt t="9084" x="4233863" y="3228975"/>
          <p14:tracePt t="9092" x="4233863" y="3284538"/>
          <p14:tracePt t="9100" x="4219575" y="3352800"/>
          <p14:tracePt t="9108" x="4219575" y="3408363"/>
          <p14:tracePt t="9129" x="4219575" y="3517900"/>
          <p14:tracePt t="9146" x="4219575" y="3656013"/>
          <p14:tracePt t="9148" x="4219575" y="3711575"/>
          <p14:tracePt t="9156" x="4219575" y="3752850"/>
          <p14:tracePt t="9164" x="4219575" y="3822700"/>
          <p14:tracePt t="9172" x="4219575" y="3876675"/>
          <p14:tracePt t="9182" x="4219575" y="3919538"/>
          <p14:tracePt t="9188" x="4219575" y="3960813"/>
          <p14:tracePt t="9196" x="4219575" y="3987800"/>
          <p14:tracePt t="9204" x="4219575" y="4029075"/>
          <p14:tracePt t="9225" x="4219575" y="4084638"/>
          <p14:tracePt t="9242" x="4219575" y="4167188"/>
          <p14:tracePt t="9257" x="4219575" y="4235450"/>
          <p14:tracePt t="9262" x="4219575" y="4278313"/>
          <p14:tracePt t="9268" x="4219575" y="4319588"/>
          <p14:tracePt t="9287" x="4219575" y="4414838"/>
          <p14:tracePt t="9306" x="4219575" y="4511675"/>
          <p14:tracePt t="9322" x="4219575" y="4608513"/>
          <p14:tracePt t="9325" x="4219575" y="4664075"/>
          <p14:tracePt t="9332" x="4219575" y="4705350"/>
          <p14:tracePt t="9353" x="4219575" y="4816475"/>
          <p14:tracePt t="9369" x="4219575" y="4884738"/>
          <p14:tracePt t="9386" x="4219575" y="4981575"/>
          <p14:tracePt t="9390" x="4206875" y="5022850"/>
          <p14:tracePt t="9396" x="4206875" y="5078413"/>
          <p14:tracePt t="9416" x="4206875" y="5175250"/>
          <p14:tracePt t="9434" x="4206875" y="5243513"/>
          <p14:tracePt t="9447" x="4206875" y="5326063"/>
          <p14:tracePt t="9455" x="4206875" y="5367338"/>
          <p14:tracePt t="9460" x="4206875" y="5408613"/>
          <p14:tracePt t="9480" x="4206875" y="5478463"/>
          <p14:tracePt t="9497" x="4206875" y="5505450"/>
          <p14:tracePt t="9528" x="4233863" y="5616575"/>
          <p14:tracePt t="9533" x="4233863" y="5643563"/>
          <p14:tracePt t="9549" x="4262438" y="5670550"/>
          <p14:tracePt t="9556" x="4262438" y="5699125"/>
          <p14:tracePt t="9566" x="4262438" y="5726113"/>
          <p14:tracePt t="9572" x="4303713" y="5740400"/>
          <p14:tracePt t="9592" x="4316413" y="5795963"/>
          <p14:tracePt t="9612" x="4357688" y="5849938"/>
          <p14:tracePt t="9614" x="4386263" y="5905500"/>
          <p14:tracePt t="9620" x="4398963" y="5934075"/>
          <p14:tracePt t="9639" x="4440238" y="5988050"/>
          <p14:tracePt t="9655" x="4468813" y="6057900"/>
          <p14:tracePt t="9662" x="4483100" y="6072188"/>
          <p14:tracePt t="9668" x="4510088" y="6099175"/>
          <p14:tracePt t="9688" x="4537075" y="6126163"/>
          <p14:tracePt t="9706" x="4551363" y="6154738"/>
          <p14:tracePt t="9721" x="4551363" y="6167438"/>
          <p14:tracePt t="9724" x="4578350" y="6181725"/>
          <p14:tracePt t="9748" x="4592638" y="6196013"/>
          <p14:tracePt t="9767" x="4648200" y="6223000"/>
          <p14:tracePt t="9772" x="4660900" y="6237288"/>
          <p14:tracePt t="9780" x="4703763" y="6264275"/>
          <p14:tracePt t="9803" x="4757738" y="6292850"/>
          <p14:tracePt t="9804" x="4799013" y="6319838"/>
          <p14:tracePt t="9812" x="4854575" y="6346825"/>
          <p14:tracePt t="9831" x="4924425" y="6402388"/>
          <p14:tracePt t="9847" x="5006975" y="6430963"/>
          <p14:tracePt t="9854" x="5033963" y="6430963"/>
          <p14:tracePt t="9860" x="5075238" y="6457950"/>
          <p14:tracePt t="9868" x="5102225" y="6472238"/>
          <p14:tracePt t="9876" x="5145088" y="6499225"/>
          <p14:tracePt t="9893" x="5227638" y="6540500"/>
          <p14:tracePt t="9901" x="5295900" y="6554788"/>
          <p14:tracePt t="9908" x="5365750" y="6554788"/>
          <p14:tracePt t="9925" x="5516563" y="6596063"/>
          <p14:tracePt t="9941" x="5627688" y="6637338"/>
          <p14:tracePt t="9949" x="5710238" y="6637338"/>
          <p14:tracePt t="9956" x="5764213" y="6637338"/>
          <p14:tracePt t="9972" x="5792788" y="6637338"/>
          <p14:tracePt t="9973" x="5848350" y="6637338"/>
          <p14:tracePt t="9989" x="5930900" y="6637338"/>
          <p14:tracePt t="10007" x="6027738" y="6637338"/>
          <p14:tracePt t="10012" x="6069013" y="6637338"/>
          <p14:tracePt t="10020" x="6096000" y="6637338"/>
          <p14:tracePt t="10039" x="6151563" y="6637338"/>
          <p14:tracePt t="10044" x="6192838" y="6637338"/>
          <p14:tracePt t="10052" x="6234113" y="6637338"/>
          <p14:tracePt t="10069" x="6330950" y="6637338"/>
          <p14:tracePt t="10086" x="6399213" y="6637338"/>
          <p14:tracePt t="10102" x="6481763" y="6637338"/>
          <p14:tracePt t="10108" x="6523038" y="6637338"/>
          <p14:tracePt t="10116" x="6551613" y="6637338"/>
          <p14:tracePt t="10132" x="6564313" y="6637338"/>
          <p14:tracePt t="10149" x="6605588" y="6623050"/>
          <p14:tracePt t="10165" x="6648450" y="6623050"/>
          <p14:tracePt t="10172" x="6661150" y="6623050"/>
          <p14:tracePt t="10180" x="6689725" y="6610350"/>
          <p14:tracePt t="10195" x="6716713" y="6610350"/>
          <p14:tracePt t="10199" x="6716713" y="6596063"/>
          <p14:tracePt t="10204" x="6743700" y="6596063"/>
          <p14:tracePt t="10212" x="6772275" y="6596063"/>
          <p14:tracePt t="10226" x="6784975" y="6596063"/>
          <p14:tracePt t="10229" x="6799263" y="6581775"/>
          <p14:tracePt t="10236" x="6826250" y="6581775"/>
          <p14:tracePt t="10257" x="6840538" y="6567488"/>
          <p14:tracePt t="10259" x="6854825" y="6567488"/>
          <p14:tracePt t="10288" x="6881813" y="6554788"/>
          <p14:tracePt t="10291" x="6896100" y="6554788"/>
          <p14:tracePt t="10300" x="6923088" y="6540500"/>
          <p14:tracePt t="10308" x="6951663" y="6540500"/>
          <p14:tracePt t="10325" x="7005638" y="6540500"/>
          <p14:tracePt t="10332" x="7046913" y="6540500"/>
          <p14:tracePt t="10340" x="7116763" y="6526213"/>
          <p14:tracePt t="10353" x="7199313" y="6513513"/>
          <p14:tracePt t="10369" x="7337425" y="6513513"/>
          <p14:tracePt t="10385" x="7378700" y="6513513"/>
          <p14:tracePt t="10387" x="7446963" y="6513513"/>
          <p14:tracePt t="10389" x="7516813" y="6513513"/>
          <p14:tracePt t="10396" x="7572375" y="6513513"/>
          <p14:tracePt t="10404" x="7613650" y="6513513"/>
          <p14:tracePt t="10412" x="7654925" y="6513513"/>
          <p14:tracePt t="10433" x="7751763" y="6513513"/>
          <p14:tracePt t="10449" x="7888288" y="6472238"/>
          <p14:tracePt t="10467" x="8013700" y="6430963"/>
          <p14:tracePt t="10468" x="8096250" y="6416675"/>
          <p14:tracePt t="10476" x="8150225" y="6402388"/>
          <p14:tracePt t="10485" x="8234363" y="6402388"/>
          <p14:tracePt t="10492" x="8275638" y="6402388"/>
          <p14:tracePt t="10500" x="8288338" y="6402388"/>
          <p14:tracePt t="10508" x="8302625" y="6402388"/>
          <p14:tracePt t="10526" x="8329613" y="6402388"/>
          <p14:tracePt t="10590" x="8343900" y="6402388"/>
          <p14:tracePt t="10604" x="8358188" y="6402388"/>
          <p14:tracePt t="10625" x="8370888" y="6402388"/>
          <p14:tracePt t="10628" x="8385175" y="6402388"/>
          <p14:tracePt t="10653" x="8413750" y="6402388"/>
          <p14:tracePt t="10687" x="8426450" y="6402388"/>
          <p14:tracePt t="10706" x="8440738" y="6402388"/>
          <p14:tracePt t="10709" x="8455025" y="6402388"/>
          <p14:tracePt t="10716" x="8467725" y="6402388"/>
          <p14:tracePt t="10734" x="8496300" y="6402388"/>
          <p14:tracePt t="10752" x="8537575" y="6402388"/>
          <p14:tracePt t="10767" x="8578850" y="6416675"/>
          <p14:tracePt t="10773" x="8591550" y="6416675"/>
          <p14:tracePt t="10780" x="8620125" y="6430963"/>
          <p14:tracePt t="10802" x="8688388" y="6443663"/>
          <p14:tracePt t="10805" x="8729663" y="6443663"/>
          <p14:tracePt t="10812" x="8743950" y="6443663"/>
          <p14:tracePt t="10829" x="8812213" y="6472238"/>
          <p14:tracePt t="10860" x="8896350" y="6499225"/>
          <p14:tracePt t="10863" x="8950325" y="6526213"/>
          <p14:tracePt t="10869" x="8978900" y="6526213"/>
          <p14:tracePt t="10876" x="9005888" y="6540500"/>
          <p14:tracePt t="10884" x="9047163" y="6540500"/>
          <p14:tracePt t="10892" x="9088438" y="6554788"/>
          <p14:tracePt t="10909" x="9185275" y="6554788"/>
          <p14:tracePt t="10927" x="9267825" y="6554788"/>
          <p14:tracePt t="10942" x="9350375" y="6554788"/>
          <p14:tracePt t="10948" x="9391650" y="6540500"/>
          <p14:tracePt t="10956" x="9432925" y="6526213"/>
          <p14:tracePt t="10978" x="9488488" y="6513513"/>
          <p14:tracePt t="10980" x="9529763" y="6499225"/>
          <p14:tracePt t="10988" x="9571038" y="6484938"/>
          <p14:tracePt t="10996" x="9612313" y="6472238"/>
          <p14:tracePt t="11004" x="9640888" y="6472238"/>
          <p14:tracePt t="11019" x="9667875" y="6457950"/>
          <p14:tracePt t="11020" x="9709150" y="6457950"/>
          <p14:tracePt t="11028" x="9723438" y="6443663"/>
          <p14:tracePt t="11048" x="9791700" y="6430963"/>
          <p14:tracePt t="11066" x="9888538" y="6430963"/>
          <p14:tracePt t="11068" x="9944100" y="6430963"/>
          <p14:tracePt t="11076" x="9999663" y="6430963"/>
          <p14:tracePt t="11096" x="10123488" y="6443663"/>
          <p14:tracePt t="11116" x="10371138" y="6513513"/>
          <p14:tracePt t="11124" x="10453688" y="6526213"/>
          <p14:tracePt t="11132" x="10523538" y="6540500"/>
          <p14:tracePt t="11146" x="10620375" y="6554788"/>
          <p14:tracePt t="11163" x="10799763" y="6581775"/>
          <p14:tracePt t="11178" x="10882313" y="6581775"/>
          <p14:tracePt t="11180" x="11061700" y="6581775"/>
          <p14:tracePt t="11188" x="11144250" y="6581775"/>
          <p14:tracePt t="11196" x="11226800" y="6581775"/>
          <p14:tracePt t="11204" x="11282363" y="6581775"/>
          <p14:tracePt t="11224" x="11406188" y="6540500"/>
          <p14:tracePt t="11241" x="11544300" y="6499225"/>
          <p14:tracePt t="11244" x="11598275" y="6499225"/>
          <p14:tracePt t="11252" x="11682413" y="6484938"/>
          <p14:tracePt t="11273" x="11860213" y="6472238"/>
          <p14:tracePt t="11290" x="11998325" y="6472238"/>
          <p14:tracePt t="11304" x="12109450" y="6472238"/>
          <p14:tracePt t="11308" x="12165013" y="6472238"/>
          <p14:tracePt t="11518" x="12150725" y="6484938"/>
          <p14:tracePt t="11525" x="12136438" y="6499225"/>
          <p14:tracePt t="11533" x="12123738" y="6499225"/>
          <p14:tracePt t="11542" x="12095163" y="6499225"/>
          <p14:tracePt t="11571" x="11998325" y="6554788"/>
          <p14:tracePt t="11573" x="11957050" y="6554788"/>
          <p14:tracePt t="11592" x="11860213" y="6596063"/>
          <p14:tracePt t="11611" x="11750675" y="6610350"/>
          <p14:tracePt t="11612" x="11682413" y="6623050"/>
          <p14:tracePt t="11620" x="11598275" y="6637338"/>
          <p14:tracePt t="11637" x="11447463" y="6678613"/>
          <p14:tracePt t="11653" x="11268075" y="6705600"/>
          <p14:tracePt t="11671" x="11102975" y="6705600"/>
          <p14:tracePt t="11677" x="10991850" y="6705600"/>
          <p14:tracePt t="11684" x="10895013" y="6705600"/>
          <p14:tracePt t="11719" x="10729913" y="6705600"/>
          <p14:tracePt t="11721" x="10579100" y="6705600"/>
          <p14:tracePt t="11724" x="10509250" y="6705600"/>
          <p14:tracePt t="11732" x="10453688" y="6719888"/>
          <p14:tracePt t="11751" x="10329863" y="6746875"/>
          <p14:tracePt t="11767" x="10247313" y="6746875"/>
          <p14:tracePt t="11772" x="10206038" y="6746875"/>
          <p14:tracePt t="11780" x="10164763" y="6746875"/>
          <p14:tracePt t="11802" x="10082213" y="6761163"/>
          <p14:tracePt t="11805" x="10053638" y="6761163"/>
          <p14:tracePt t="11812" x="10026650" y="6761163"/>
          <p14:tracePt t="11829" x="9999663" y="6761163"/>
          <p14:tracePt t="11845" x="9929813" y="6761163"/>
          <p14:tracePt t="11859" x="9902825" y="6761163"/>
          <p14:tracePt t="11862" x="9888538" y="6761163"/>
          <p14:tracePt t="11868" x="9847263" y="6761163"/>
          <p14:tracePt t="11876" x="9791700" y="6761163"/>
          <p14:tracePt t="11884" x="9750425" y="6761163"/>
          <p14:tracePt t="11892" x="9696450" y="6761163"/>
          <p14:tracePt t="11906" x="9640888" y="6761163"/>
          <p14:tracePt t="11924" x="9544050" y="6761163"/>
          <p14:tracePt t="11926" x="9488488" y="6761163"/>
          <p14:tracePt t="11940" x="9432925" y="6761163"/>
          <p14:tracePt t="11944" x="9378950" y="6761163"/>
          <p14:tracePt t="11948" x="9309100" y="6761163"/>
          <p14:tracePt t="11956" x="9255125" y="6761163"/>
          <p14:tracePt t="11972" x="9212263" y="6761163"/>
          <p14:tracePt t="11975" x="9158288" y="6761163"/>
          <p14:tracePt t="11980" x="9117013" y="6761163"/>
          <p14:tracePt t="11988" x="9047163" y="6761163"/>
          <p14:tracePt t="12002" x="8978900" y="6761163"/>
          <p14:tracePt t="12006" x="8882063" y="6761163"/>
          <p14:tracePt t="12012" x="8826500" y="6761163"/>
          <p14:tracePt t="12032" x="8729663" y="6761163"/>
          <p14:tracePt t="12035" x="8634413" y="6761163"/>
          <p14:tracePt t="12052" x="8329613" y="6761163"/>
          <p14:tracePt t="12065" x="8205788" y="6761163"/>
          <p14:tracePt t="12071" x="8096250" y="6761163"/>
          <p14:tracePt t="12076" x="7985125" y="6761163"/>
          <p14:tracePt t="12096" x="7764463" y="6761163"/>
          <p14:tracePt t="12114" x="7585075" y="6761163"/>
          <p14:tracePt t="12128" x="7516813" y="6761163"/>
          <p14:tracePt t="12131" x="7434263" y="6761163"/>
          <p14:tracePt t="12132" x="7364413" y="6761163"/>
          <p14:tracePt t="12140" x="7323138" y="6761163"/>
          <p14:tracePt t="12162" x="7199313" y="6746875"/>
          <p14:tracePt t="12179" x="7102475" y="6734175"/>
          <p14:tracePt t="12182" x="7034213" y="6734175"/>
          <p14:tracePt t="12188" x="6951663" y="6734175"/>
          <p14:tracePt t="12196" x="6896100" y="6734175"/>
          <p14:tracePt t="12204" x="6840538" y="6734175"/>
          <p14:tracePt t="12225" x="6689725" y="6734175"/>
          <p14:tracePt t="12242" x="6564313" y="6734175"/>
          <p14:tracePt t="12256" x="6399213" y="6734175"/>
          <p14:tracePt t="12262" x="6316663" y="6734175"/>
          <p14:tracePt t="12268" x="6248400" y="6734175"/>
          <p14:tracePt t="12288" x="6122988" y="6705600"/>
          <p14:tracePt t="12305" x="6013450" y="6692900"/>
          <p14:tracePt t="12308" x="5972175" y="6678613"/>
          <p14:tracePt t="12316" x="5930900" y="6678613"/>
          <p14:tracePt t="12337" x="5875338" y="6664325"/>
          <p14:tracePt t="12366" x="5834063" y="6651625"/>
          <p14:tracePt t="12368" x="5807075" y="6651625"/>
          <p14:tracePt t="12380" x="5778500" y="6651625"/>
          <p14:tracePt t="12396" x="5764213" y="6651625"/>
          <p14:tracePt t="12414" x="5695950" y="6651625"/>
          <p14:tracePt t="12420" x="5654675" y="6651625"/>
          <p14:tracePt t="12428" x="5627688" y="6651625"/>
          <p14:tracePt t="12448" x="5572125" y="6637338"/>
          <p14:tracePt t="12452" x="5557838" y="6623050"/>
          <p14:tracePt t="12460" x="5530850" y="6610350"/>
          <p14:tracePt t="12479" x="5475288" y="6596063"/>
          <p14:tracePt t="12494" x="5448300" y="6581775"/>
          <p14:tracePt t="12500" x="5434013" y="6581775"/>
          <p14:tracePt t="12524" x="5407025" y="6581775"/>
          <p14:tracePt t="12572" x="5392738" y="6581775"/>
          <p14:tracePt t="12596" x="5378450" y="6581775"/>
          <p14:tracePt t="12604" x="5365750" y="6581775"/>
          <p14:tracePt t="12648" x="5351463" y="6581775"/>
          <p14:tracePt t="12670" x="5337175" y="6581775"/>
          <p14:tracePt t="12702" x="5310188" y="6581775"/>
          <p14:tracePt t="12716" x="5281613" y="6581775"/>
          <p14:tracePt t="12736" x="5254625" y="6581775"/>
          <p14:tracePt t="12740" x="5240338" y="6581775"/>
          <p14:tracePt t="12748" x="5227638" y="6581775"/>
          <p14:tracePt t="12764" x="5116513" y="6540500"/>
          <p14:tracePt t="12796" x="5089525" y="6540500"/>
          <p14:tracePt t="12799" x="5060950" y="6526213"/>
          <p14:tracePt t="12804" x="5033963" y="6513513"/>
          <p14:tracePt t="12812" x="5019675" y="6513513"/>
          <p14:tracePt t="12820" x="5006975" y="6513513"/>
          <p14:tracePt t="12932" x="4992688" y="6513513"/>
          <p14:tracePt t="12964" x="4978400" y="6484938"/>
          <p14:tracePt t="12990" x="4965700" y="6484938"/>
          <p14:tracePt t="12996" x="4965700" y="6472238"/>
          <p14:tracePt t="13117" x="4951413" y="6472238"/>
          <p14:tracePt t="13189" x="4951413" y="6443663"/>
          <p14:tracePt t="13221" x="4937125" y="6430963"/>
          <p14:tracePt t="13244" x="4924425" y="6416675"/>
          <p14:tracePt t="13252" x="4910138" y="6402388"/>
          <p14:tracePt t="13273" x="4895850" y="6402388"/>
          <p14:tracePt t="13332" x="4881563" y="6388100"/>
          <p14:tracePt t="13380" x="4868863" y="6388100"/>
          <p14:tracePt t="13404" x="4854575" y="6388100"/>
          <p14:tracePt t="13434" x="4827588" y="6375400"/>
          <p14:tracePt t="13436" x="4813300" y="6375400"/>
          <p14:tracePt t="13469" x="4799013" y="6375400"/>
          <p14:tracePt t="13495" x="4786313" y="6361113"/>
          <p14:tracePt t="13511" x="4757738" y="6361113"/>
          <p14:tracePt t="13517" x="4745038" y="6361113"/>
          <p14:tracePt t="13540" x="4716463" y="6361113"/>
          <p14:tracePt t="13576" x="4716463" y="6346825"/>
          <p14:tracePt t="13676" x="4703763" y="6334125"/>
          <p14:tracePt t="13725" x="4689475" y="6334125"/>
          <p14:tracePt t="13750" x="4675188" y="6334125"/>
          <p14:tracePt t="13756" x="4660900" y="6319838"/>
          <p14:tracePt t="14189" x="4648200" y="6292850"/>
          <p14:tracePt t="14828" x="4633913" y="6292850"/>
          <p14:tracePt t="14861" x="4619625" y="6292850"/>
          <p14:tracePt t="15022" x="4606925" y="6278563"/>
          <p14:tracePt t="15061" x="4606925" y="6264275"/>
          <p14:tracePt t="15365" x="4606925" y="6251575"/>
          <p14:tracePt t="15982" x="4606925" y="6237288"/>
          <p14:tracePt t="15989" x="4606925" y="6223000"/>
          <p14:tracePt t="16005" x="4592638" y="6208713"/>
          <p14:tracePt t="16039" x="4578350" y="6196013"/>
          <p14:tracePt t="16044" x="4578350" y="6181725"/>
          <p14:tracePt t="16052" x="4565650" y="6181725"/>
          <p14:tracePt t="16069" x="4565650" y="6154738"/>
          <p14:tracePt t="16101" x="4524375" y="6113463"/>
          <p14:tracePt t="16102" x="4468813" y="6084888"/>
          <p14:tracePt t="16108" x="4398963" y="6029325"/>
          <p14:tracePt t="16116" x="4357688" y="5975350"/>
          <p14:tracePt t="16124" x="4330700" y="5919788"/>
          <p14:tracePt t="16132" x="4303713" y="5878513"/>
          <p14:tracePt t="16140" x="4262438" y="5822950"/>
          <p14:tracePt t="16160" x="4206875" y="5713413"/>
          <p14:tracePt t="16179" x="4151313" y="5657850"/>
          <p14:tracePt t="16193" x="4124325" y="5602288"/>
          <p14:tracePt t="16195" x="4095750" y="5561013"/>
          <p14:tracePt t="16197" x="4068763" y="5534025"/>
          <p14:tracePt t="16205" x="4068763" y="5478463"/>
          <p14:tracePt t="16213" x="4068763" y="5437188"/>
          <p14:tracePt t="16220" x="4041775" y="5367338"/>
          <p14:tracePt t="16228" x="4041775" y="5311775"/>
          <p14:tracePt t="16236" x="4027488" y="5284788"/>
          <p14:tracePt t="16256" x="3998913" y="5175250"/>
          <p14:tracePt t="16260" x="3986213" y="5132388"/>
          <p14:tracePt t="16269" x="3971925" y="5078413"/>
          <p14:tracePt t="16289" x="3957638" y="4995863"/>
          <p14:tracePt t="16305" x="3944938" y="4926013"/>
          <p14:tracePt t="16309" x="3944938" y="4884738"/>
          <p14:tracePt t="16316" x="3930650" y="4843463"/>
          <p14:tracePt t="16326" x="3916363" y="4802188"/>
          <p14:tracePt t="16332" x="3916363" y="4760913"/>
          <p14:tracePt t="16340" x="3916363" y="4719638"/>
          <p14:tracePt t="16348" x="3916363" y="4664075"/>
          <p14:tracePt t="16368" x="3916363" y="4622800"/>
          <p14:tracePt t="16384" x="3916363" y="4581525"/>
          <p14:tracePt t="16415" x="3916363" y="4552950"/>
          <p14:tracePt t="16420" x="3916363" y="4525963"/>
          <p14:tracePt t="16428" x="3916363" y="4498975"/>
          <p14:tracePt t="16446" x="3916363" y="4443413"/>
          <p14:tracePt t="16452" x="3930650" y="4402138"/>
          <p14:tracePt t="16460" x="3930650" y="4373563"/>
          <p14:tracePt t="16478" x="3957638" y="4305300"/>
          <p14:tracePt t="16506" x="3971925" y="4235450"/>
          <p14:tracePt t="16509" x="3998913" y="4152900"/>
          <p14:tracePt t="16516" x="4013200" y="4125913"/>
          <p14:tracePt t="16524" x="4013200" y="4098925"/>
          <p14:tracePt t="16533" x="4027488" y="4084638"/>
          <p14:tracePt t="16540" x="4027488" y="4056063"/>
          <p14:tracePt t="16556" x="4041775" y="4043363"/>
          <p14:tracePt t="16573" x="4041775" y="3973513"/>
          <p14:tracePt t="16589" x="4068763" y="3932238"/>
          <p14:tracePt t="16596" x="4068763" y="3919538"/>
          <p14:tracePt t="16604" x="4068763" y="3890963"/>
          <p14:tracePt t="16612" x="4083050" y="3876675"/>
          <p14:tracePt t="16620" x="4083050" y="3863975"/>
          <p14:tracePt t="16628" x="4095750" y="3835400"/>
          <p14:tracePt t="16636" x="4095750" y="3808413"/>
          <p14:tracePt t="16649" x="4095750" y="3781425"/>
          <p14:tracePt t="16653" x="4110038" y="3752850"/>
          <p14:tracePt t="16660" x="4110038" y="3725863"/>
          <p14:tracePt t="16683" x="4124325" y="3697288"/>
          <p14:tracePt t="16685" x="4124325" y="3670300"/>
          <p14:tracePt t="16692" x="4137025" y="3629025"/>
          <p14:tracePt t="16713" x="4137025" y="3587750"/>
          <p14:tracePt t="16715" x="4137025" y="3532188"/>
          <p14:tracePt t="16728" x="4137025" y="3490913"/>
          <p14:tracePt t="16733" x="4137025" y="3408363"/>
          <p14:tracePt t="16741" x="4137025" y="3381375"/>
          <p14:tracePt t="16763" x="4137025" y="3340100"/>
          <p14:tracePt t="16765" x="4137025" y="3311525"/>
          <p14:tracePt t="16798" x="4137025" y="3284538"/>
          <p14:tracePt t="16823" x="4137025" y="3255963"/>
          <p14:tracePt t="16856" x="4137025" y="3243263"/>
          <p14:tracePt t="16860" x="4137025" y="3228975"/>
          <p14:tracePt t="16868" x="4151313" y="3201988"/>
          <p14:tracePt t="16888" x="4165600" y="3187700"/>
          <p14:tracePt t="16892" x="4178300" y="3173413"/>
          <p14:tracePt t="16900" x="4178300" y="3160713"/>
          <p14:tracePt t="16908" x="4206875" y="3132138"/>
          <p14:tracePt t="16916" x="4206875" y="3117850"/>
          <p14:tracePt t="16933" x="4219575" y="3063875"/>
          <p14:tracePt t="16949" x="4233863" y="3022600"/>
          <p14:tracePt t="16956" x="4233863" y="3008313"/>
          <p14:tracePt t="16964" x="4233863" y="2967038"/>
          <p14:tracePt t="16972" x="4233863" y="2952750"/>
          <p14:tracePt t="16980" x="4248150" y="2938463"/>
          <p14:tracePt t="16997" x="4248150" y="2911475"/>
          <p14:tracePt t="16998" x="4262438" y="2897188"/>
          <p14:tracePt t="17015" x="4262438" y="2855913"/>
          <p14:tracePt t="17020" x="4262438" y="2843213"/>
          <p14:tracePt t="17028" x="4262438" y="2828925"/>
          <p14:tracePt t="17045" x="4262438" y="2801938"/>
          <p14:tracePt t="17062" x="4262438" y="2759075"/>
          <p14:tracePt t="17068" x="4262438" y="2732088"/>
          <p14:tracePt t="17076" x="4262438" y="2705100"/>
          <p14:tracePt t="17092" x="4262438" y="2663825"/>
          <p14:tracePt t="17094" x="4262438" y="2622550"/>
          <p14:tracePt t="17110" x="4262438" y="2552700"/>
          <p14:tracePt t="17117" x="4262438" y="2511425"/>
          <p14:tracePt t="17124" x="4262438" y="2470150"/>
          <p14:tracePt t="17140" x="4262438" y="2414588"/>
          <p14:tracePt t="17157" x="4262438" y="2290763"/>
          <p14:tracePt t="17173" x="4262438" y="2249488"/>
          <p14:tracePt t="17180" x="4262438" y="2208213"/>
          <p14:tracePt t="17188" x="4219575" y="2138363"/>
          <p14:tracePt t="17196" x="4178300" y="2111375"/>
          <p14:tracePt t="17204" x="4178300" y="2084388"/>
          <p14:tracePt t="17221" x="4178300" y="2041525"/>
          <p14:tracePt t="17237" x="4151313" y="1987550"/>
          <p14:tracePt t="17244" x="4151313" y="1973263"/>
          <p14:tracePt t="17253" x="4151313" y="1958975"/>
          <p14:tracePt t="17260" x="4151313" y="1917700"/>
          <p14:tracePt t="17282" x="4137025" y="1849438"/>
          <p14:tracePt t="17299" x="4124325" y="1808163"/>
          <p14:tracePt t="17313" x="4110038" y="1738313"/>
          <p14:tracePt t="17316" x="4095750" y="1711325"/>
          <p14:tracePt t="17324" x="4095750" y="1682750"/>
          <p14:tracePt t="17334" x="4054475" y="1628775"/>
          <p14:tracePt t="17340" x="4027488" y="1558925"/>
          <p14:tracePt t="17358" x="3986213" y="1476375"/>
          <p14:tracePt t="17375" x="3971925" y="1408113"/>
          <p14:tracePt t="17381" x="3957638" y="1366838"/>
          <p14:tracePt t="17388" x="3957638" y="1338263"/>
          <p14:tracePt t="17407" x="3944938" y="1296988"/>
          <p14:tracePt t="17423" x="3944938" y="1282700"/>
          <p14:tracePt t="17588" x="3944938" y="1270000"/>
          <p14:tracePt t="17615" x="3944938" y="1255713"/>
          <p14:tracePt t="18293" x="3944938" y="1228725"/>
          <p14:tracePt t="18301" x="3957638" y="1228725"/>
          <p14:tracePt t="18332" x="3971925" y="1241425"/>
          <p14:tracePt t="18341" x="3986213" y="1255713"/>
          <p14:tracePt t="18359" x="3998913" y="1270000"/>
          <p14:tracePt t="18376" x="4027488" y="1282700"/>
          <p14:tracePt t="18388" x="4041775" y="1296988"/>
          <p14:tracePt t="18408" x="4041775" y="1311275"/>
          <p14:tracePt t="18412" x="4041775" y="1323975"/>
          <p14:tracePt t="18419" x="4068763" y="1323975"/>
          <p14:tracePt t="18440" x="4083050" y="1366838"/>
          <p14:tracePt t="18444" x="4095750" y="1379538"/>
          <p14:tracePt t="18452" x="4095750" y="1393825"/>
          <p14:tracePt t="18472" x="4110038" y="1420813"/>
          <p14:tracePt t="18476" x="4124325" y="1435100"/>
          <p14:tracePt t="18484" x="4137025" y="1449388"/>
          <p14:tracePt t="18503" x="4165600" y="1490663"/>
          <p14:tracePt t="18509" x="4178300" y="1503363"/>
          <p14:tracePt t="18529" x="4206875" y="1546225"/>
          <p14:tracePt t="18544" x="4206875" y="1558925"/>
          <p14:tracePt t="18548" x="4219575" y="1587500"/>
          <p14:tracePt t="18556" x="4219575" y="1600200"/>
          <p14:tracePt t="18578" x="4248150" y="1628775"/>
          <p14:tracePt t="18593" x="4248150" y="1655763"/>
          <p14:tracePt t="18596" x="4262438" y="1670050"/>
          <p14:tracePt t="18604" x="4275138" y="1682750"/>
          <p14:tracePt t="18624" x="4289425" y="1697038"/>
          <p14:tracePt t="18628" x="4289425" y="1711325"/>
          <p14:tracePt t="18636" x="4303713" y="1711325"/>
          <p14:tracePt t="18657" x="4303713" y="1752600"/>
          <p14:tracePt t="18686" x="4316413" y="1766888"/>
          <p14:tracePt t="18689" x="4316413" y="1779588"/>
          <p14:tracePt t="18692" x="4316413" y="1793875"/>
          <p14:tracePt t="18700" x="4330700" y="1808163"/>
          <p14:tracePt t="18721" x="4330700" y="1820863"/>
          <p14:tracePt t="18725" x="4330700" y="1849438"/>
          <p14:tracePt t="18732" x="4330700" y="1862138"/>
          <p14:tracePt t="18752" x="4344988" y="1876425"/>
          <p14:tracePt t="18769" x="4344988" y="1905000"/>
          <p14:tracePt t="18787" x="4344988" y="1946275"/>
          <p14:tracePt t="18788" x="4344988" y="1973263"/>
          <p14:tracePt t="18796" x="4357688" y="2000250"/>
          <p14:tracePt t="18817" x="4371975" y="2028825"/>
          <p14:tracePt t="18822" x="4371975" y="2084388"/>
          <p14:tracePt t="18828" x="4371975" y="2125663"/>
          <p14:tracePt t="18848" x="4371975" y="2179638"/>
          <p14:tracePt t="18865" x="4371975" y="2235200"/>
          <p14:tracePt t="18880" x="4371975" y="2276475"/>
          <p14:tracePt t="18885" x="4371975" y="2305050"/>
          <p14:tracePt t="18892" x="4371975" y="2317750"/>
          <p14:tracePt t="18901" x="4371975" y="2332038"/>
          <p14:tracePt t="18908" x="4371975" y="2359025"/>
          <p14:tracePt t="18926" x="4371975" y="2373313"/>
          <p14:tracePt t="18943" x="4371975" y="2414588"/>
          <p14:tracePt t="18965" x="4357688" y="2443163"/>
          <p14:tracePt t="18972" x="4357688" y="2470150"/>
          <p14:tracePt t="18992" x="4357688" y="2484438"/>
          <p14:tracePt t="19009" x="4357688" y="2511425"/>
          <p14:tracePt t="19024" x="4357688" y="2525713"/>
          <p14:tracePt t="19028" x="4344988" y="2538413"/>
          <p14:tracePt t="19036" x="4344988" y="2552700"/>
          <p14:tracePt t="19052" x="4344988" y="2566988"/>
          <p14:tracePt t="19070" x="4344988" y="2579688"/>
          <p14:tracePt t="19076" x="4330700" y="2593975"/>
          <p14:tracePt t="19103" x="4330700" y="2608263"/>
          <p14:tracePt t="19119" x="4330700" y="2635250"/>
          <p14:tracePt t="19134" x="4316413" y="2676525"/>
          <p14:tracePt t="19140" x="4303713" y="2717800"/>
          <p14:tracePt t="19148" x="4303713" y="2759075"/>
          <p14:tracePt t="19156" x="4289425" y="2801938"/>
          <p14:tracePt t="19164" x="4262438" y="2814638"/>
          <p14:tracePt t="19182" x="4262438" y="2884488"/>
          <p14:tracePt t="19199" x="4233863" y="2981325"/>
          <p14:tracePt t="19214" x="4192588" y="3090863"/>
          <p14:tracePt t="19220" x="4192588" y="3146425"/>
          <p14:tracePt t="19228" x="4192588" y="3201988"/>
          <p14:tracePt t="19236" x="4165600" y="3270250"/>
          <p14:tracePt t="19244" x="4151313" y="3352800"/>
          <p14:tracePt t="19262" x="4124325" y="3476625"/>
          <p14:tracePt t="19279" x="4054475" y="3656013"/>
          <p14:tracePt t="19284" x="4041775" y="3711575"/>
          <p14:tracePt t="19292" x="4041775" y="3740150"/>
          <p14:tracePt t="19308" x="4027488" y="3767138"/>
          <p14:tracePt t="19325" x="4013200" y="3849688"/>
          <p14:tracePt t="19340" x="4013200" y="3863975"/>
          <p14:tracePt t="19348" x="4013200" y="3876675"/>
          <p14:tracePt t="19356" x="3998913" y="3890963"/>
          <p14:tracePt t="19364" x="3986213" y="3905250"/>
          <p14:tracePt t="19402" x="3986213" y="3919538"/>
          <p14:tracePt t="19405" x="3986213" y="3960813"/>
          <p14:tracePt t="19412" x="3971925" y="3987800"/>
          <p14:tracePt t="19420" x="3957638" y="4002088"/>
          <p14:tracePt t="19434" x="3957638" y="4029075"/>
          <p14:tracePt t="19450" x="3944938" y="4111625"/>
          <p14:tracePt t="19453" x="3930650" y="4140200"/>
          <p14:tracePt t="19468" x="3903663" y="4208463"/>
          <p14:tracePt t="19476" x="3903663" y="4235450"/>
          <p14:tracePt t="19484" x="3889375" y="4278313"/>
          <p14:tracePt t="19504" x="3862388" y="4373563"/>
          <p14:tracePt t="19508" x="3862388" y="4402138"/>
          <p14:tracePt t="19516" x="3848100" y="4429125"/>
          <p14:tracePt t="19532" x="3833813" y="4457700"/>
          <p14:tracePt t="19549" x="3806825" y="4540250"/>
          <p14:tracePt t="19563" x="3778250" y="4567238"/>
          <p14:tracePt t="19572" x="3765550" y="4581525"/>
          <p14:tracePt t="19580" x="3765550" y="4594225"/>
          <p14:tracePt t="19588" x="3751263" y="4608513"/>
          <p14:tracePt t="19596" x="3736975" y="4622800"/>
          <p14:tracePt t="19618" x="3724275" y="4637088"/>
          <p14:tracePt t="19620" x="3695700" y="4649788"/>
          <p14:tracePt t="19642" x="3668713" y="4664075"/>
          <p14:tracePt t="19658" x="3654425" y="4678363"/>
          <p14:tracePt t="19661" x="3641725" y="4691063"/>
          <p14:tracePt t="19668" x="3627438" y="4691063"/>
          <p14:tracePt t="19689" x="3586163" y="4705350"/>
          <p14:tracePt t="19706" x="3571875" y="4705350"/>
          <p14:tracePt t="19709" x="3544888" y="4719638"/>
          <p14:tracePt t="19716" x="3516313" y="4719638"/>
          <p14:tracePt t="19753" x="3475038" y="4732338"/>
          <p14:tracePt t="19756" x="3462338" y="4732338"/>
          <p14:tracePt t="19787" x="3433763" y="4732338"/>
          <p14:tracePt t="19788" x="3421063" y="4732338"/>
          <p14:tracePt t="19815" x="3392488" y="4732338"/>
          <p14:tracePt t="19846" x="3336925" y="4732338"/>
          <p14:tracePt t="19849" x="3295650" y="4719638"/>
          <p14:tracePt t="19852" x="3241675" y="4705350"/>
          <p14:tracePt t="19860" x="3200400" y="4705350"/>
          <p14:tracePt t="19869" x="3171825" y="4705350"/>
          <p14:tracePt t="19884" x="3159125" y="4705350"/>
          <p14:tracePt t="19892" x="3144838" y="4691063"/>
          <p14:tracePt t="19908" x="3116263" y="4678363"/>
          <p14:tracePt t="19924" x="3103563" y="4678363"/>
          <p14:tracePt t="19932" x="3074988" y="4678363"/>
          <p14:tracePt t="20172" x="3089275" y="4678363"/>
          <p14:tracePt t="20189" x="3103563" y="4678363"/>
          <p14:tracePt t="20196" x="3116263" y="4678363"/>
          <p14:tracePt t="20227" x="3159125" y="4678363"/>
          <p14:tracePt t="20232" x="3171825" y="4678363"/>
          <p14:tracePt t="20236" x="3186113" y="4678363"/>
          <p14:tracePt t="20244" x="3213100" y="4678363"/>
          <p14:tracePt t="20252" x="3227388" y="4678363"/>
          <p14:tracePt t="20269" x="3268663" y="4678363"/>
          <p14:tracePt t="20285" x="3324225" y="4678363"/>
          <p14:tracePt t="20300" x="3351213" y="4678363"/>
          <p14:tracePt t="20309" x="3365500" y="4678363"/>
          <p14:tracePt t="20316" x="3379788" y="4678363"/>
          <p14:tracePt t="20334" x="3421063" y="4678363"/>
          <p14:tracePt t="20349" x="3448050" y="4678363"/>
          <p14:tracePt t="20366" x="3475038" y="4678363"/>
          <p14:tracePt t="20372" x="3489325" y="4678363"/>
          <p14:tracePt t="20388" x="3516313" y="4678363"/>
          <p14:tracePt t="20404" x="3530600" y="4678363"/>
          <p14:tracePt t="20412" x="3544888" y="4678363"/>
          <p14:tracePt t="20426" x="3557588" y="4678363"/>
          <p14:tracePt t="20444" x="3571875" y="4678363"/>
          <p14:tracePt t="20459" x="3600450" y="4678363"/>
          <p14:tracePt t="20468" x="3613150" y="4678363"/>
          <p14:tracePt t="20506" x="3641725" y="4678363"/>
          <p14:tracePt t="20524" x="3654425" y="4678363"/>
          <p14:tracePt t="20539" x="3668713" y="4678363"/>
          <p14:tracePt t="20548" x="3683000" y="4678363"/>
          <p14:tracePt t="20568" x="3695700" y="4678363"/>
          <p14:tracePt t="20602" x="3709988" y="4678363"/>
          <p14:tracePt t="20884" x="3736975" y="4678363"/>
          <p14:tracePt t="20942" x="3765550" y="4649788"/>
          <p14:tracePt t="20974" x="3765550" y="4637088"/>
          <p14:tracePt t="20988" x="3765550" y="4622800"/>
          <p14:tracePt t="21028" x="3765550" y="4608513"/>
          <p14:tracePt t="21063" x="3765550" y="4581525"/>
          <p14:tracePt t="21068" x="3765550" y="4567238"/>
          <p14:tracePt t="21076" x="3778250" y="4552950"/>
          <p14:tracePt t="21094" x="3778250" y="4525963"/>
          <p14:tracePt t="21111" x="3778250" y="4511675"/>
          <p14:tracePt t="21116" x="3778250" y="4498975"/>
          <p14:tracePt t="21124" x="3792538" y="4457700"/>
          <p14:tracePt t="21144" x="3806825" y="4414838"/>
          <p14:tracePt t="21160" x="3806825" y="4360863"/>
          <p14:tracePt t="21165" x="3821113" y="4332288"/>
          <p14:tracePt t="21172" x="3821113" y="4291013"/>
          <p14:tracePt t="21192" x="3862388" y="4208463"/>
          <p14:tracePt t="21208" x="3862388" y="4111625"/>
          <p14:tracePt t="21212" x="3862388" y="4070350"/>
          <p14:tracePt t="21220" x="3862388" y="4014788"/>
          <p14:tracePt t="21237" x="3889375" y="3919538"/>
          <p14:tracePt t="21244" x="3903663" y="3835400"/>
          <p14:tracePt t="21252" x="3930650" y="3740150"/>
          <p14:tracePt t="21268" x="3998913" y="3602038"/>
          <p14:tracePt t="21285" x="4054475" y="3463925"/>
          <p14:tracePt t="21302" x="4095750" y="3325813"/>
          <p14:tracePt t="21308" x="4124325" y="3243263"/>
          <p14:tracePt t="21316" x="4137025" y="3146425"/>
          <p14:tracePt t="21324" x="4165600" y="3063875"/>
          <p14:tracePt t="21332" x="4192588" y="2952750"/>
          <p14:tracePt t="21349" x="4262438" y="2759075"/>
          <p14:tracePt t="21366" x="4316413" y="2552700"/>
          <p14:tracePt t="21382" x="4386263" y="2400300"/>
          <p14:tracePt t="21389" x="4398963" y="2346325"/>
          <p14:tracePt t="21396" x="4413250" y="2305050"/>
          <p14:tracePt t="21404" x="4413250" y="2263775"/>
          <p14:tracePt t="21412" x="4427538" y="2220913"/>
          <p14:tracePt t="21429" x="4440238" y="2166938"/>
          <p14:tracePt t="21444" x="4454525" y="2125663"/>
          <p14:tracePt t="21462" x="4483100" y="2070100"/>
          <p14:tracePt t="21469" x="4510088" y="2041525"/>
          <p14:tracePt t="21476" x="4551363" y="1987550"/>
          <p14:tracePt t="21484" x="4565650" y="1946275"/>
          <p14:tracePt t="21492" x="4592638" y="1905000"/>
          <p14:tracePt t="21509" x="4648200" y="1835150"/>
          <p14:tracePt t="21526" x="4703763" y="1766888"/>
          <p14:tracePt t="21542" x="4745038" y="1725613"/>
          <p14:tracePt t="21548" x="4786313" y="1697038"/>
          <p14:tracePt t="21556" x="4813300" y="1682750"/>
          <p14:tracePt t="21564" x="4827588" y="1655763"/>
          <p14:tracePt t="21572" x="4854575" y="1641475"/>
          <p14:tracePt t="21589" x="4881563" y="1614488"/>
          <p14:tracePt t="21606" x="4924425" y="1587500"/>
          <p14:tracePt t="21613" x="4951413" y="1573213"/>
          <p14:tracePt t="21620" x="4978400" y="1546225"/>
          <p14:tracePt t="21637" x="5019675" y="1517650"/>
          <p14:tracePt t="21652" x="5048250" y="1517650"/>
          <p14:tracePt t="21670" x="5089525" y="1476375"/>
          <p14:tracePt t="21677" x="5102225" y="1449388"/>
          <p14:tracePt t="21684" x="5116513" y="1449388"/>
          <p14:tracePt t="21692" x="5116513" y="1420813"/>
          <p14:tracePt t="21700" x="5130800" y="1408113"/>
          <p14:tracePt t="22941" x="5116513" y="1420813"/>
          <p14:tracePt t="22957" x="5116513" y="1435100"/>
          <p14:tracePt t="22997" x="5102225" y="1462088"/>
          <p14:tracePt t="22998" x="5089525" y="1476375"/>
          <p14:tracePt t="24365" x="5089525" y="1490663"/>
          <p14:tracePt t="24373" x="5089525" y="1503363"/>
          <p14:tracePt t="24390" x="5089525" y="1531938"/>
          <p14:tracePt t="24414" x="5089525" y="1546225"/>
          <p14:tracePt t="24436" x="5089525" y="1558925"/>
          <p14:tracePt t="24444" x="5089525" y="1573213"/>
          <p14:tracePt t="24701" x="5089525" y="1587500"/>
          <p14:tracePt t="24853" x="5089525" y="1600200"/>
          <p14:tracePt t="24890" x="5089525" y="1614488"/>
          <p14:tracePt t="24893" x="5102225" y="1628775"/>
          <p14:tracePt t="24932" x="5116513" y="1628775"/>
          <p14:tracePt t="24973" x="5130800" y="1641475"/>
          <p14:tracePt t="24980" x="5145088" y="1655763"/>
          <p14:tracePt t="25034" x="5157788" y="1655763"/>
          <p14:tracePt t="25079" x="5186363" y="1655763"/>
          <p14:tracePt t="25132" x="5199063" y="1655763"/>
          <p14:tracePt t="25164" x="5213350" y="1655763"/>
          <p14:tracePt t="25197" x="5227638" y="1670050"/>
          <p14:tracePt t="25226" x="5240338" y="1670050"/>
          <p14:tracePt t="25316" x="5254625" y="1670050"/>
          <p14:tracePt t="25336" x="5268913" y="1670050"/>
          <p14:tracePt t="25348" x="5281613" y="1670050"/>
          <p14:tracePt t="25372" x="5295900" y="1670050"/>
          <p14:tracePt t="25380" x="5310188" y="1670050"/>
          <p14:tracePt t="25396" x="5351463" y="1682750"/>
          <p14:tracePt t="25414" x="5392738" y="1682750"/>
          <p14:tracePt t="25429" x="5434013" y="1682750"/>
          <p14:tracePt t="25436" x="5448300" y="1682750"/>
          <p14:tracePt t="25444" x="5461000" y="1682750"/>
          <p14:tracePt t="25452" x="5489575" y="1682750"/>
          <p14:tracePt t="25460" x="5516563" y="1682750"/>
          <p14:tracePt t="25477" x="5557838" y="1682750"/>
          <p14:tracePt t="25495" x="5586413" y="1682750"/>
          <p14:tracePt t="25510" x="5613400" y="1682750"/>
          <p14:tracePt t="25517" x="5627688" y="1682750"/>
          <p14:tracePt t="25542" x="5654675" y="1682750"/>
          <p14:tracePt t="25558" x="5668963" y="1682750"/>
          <p14:tracePt t="25575" x="5695950" y="1682750"/>
          <p14:tracePt t="25590" x="5737225" y="1682750"/>
          <p14:tracePt t="25596" x="5751513" y="1682750"/>
          <p14:tracePt t="25604" x="5764213" y="1682750"/>
          <p14:tracePt t="25612" x="5792788" y="1697038"/>
          <p14:tracePt t="25619" x="5834063" y="1711325"/>
          <p14:tracePt t="25637" x="5861050" y="1711325"/>
          <p14:tracePt t="25653" x="5875338" y="1711325"/>
          <p14:tracePt t="25670" x="5902325" y="1711325"/>
          <p14:tracePt t="25740" x="5916613" y="1711325"/>
          <p14:tracePt t="25769" x="5943600" y="1711325"/>
          <p14:tracePt t="25805" x="5984875" y="1711325"/>
          <p14:tracePt t="25812" x="5999163" y="1711325"/>
          <p14:tracePt t="25820" x="6013450" y="1711325"/>
          <p14:tracePt t="25828" x="6040438" y="1711325"/>
          <p14:tracePt t="25849" x="6081713" y="1725613"/>
          <p14:tracePt t="25852" x="6096000" y="1738313"/>
          <p14:tracePt t="25860" x="6137275" y="1738313"/>
          <p14:tracePt t="25874" x="6178550" y="1752600"/>
          <p14:tracePt t="25891" x="6248400" y="1779588"/>
          <p14:tracePt t="25906" x="6261100" y="1779588"/>
          <p14:tracePt t="25909" x="6316663" y="1779588"/>
          <p14:tracePt t="25916" x="6330950" y="1779588"/>
          <p14:tracePt t="25924" x="6357938" y="1779588"/>
          <p14:tracePt t="25932" x="6372225" y="1779588"/>
          <p14:tracePt t="25940" x="6399213" y="1779588"/>
          <p14:tracePt t="25987" x="6427788" y="1779588"/>
          <p14:tracePt t="26004" x="6440488" y="1779588"/>
          <p14:tracePt t="26868" x="6454775" y="1779588"/>
          <p14:tracePt t="26876" x="6469063" y="1779588"/>
          <p14:tracePt t="27213" x="6496050" y="1779588"/>
          <p14:tracePt t="27229" x="6510338" y="1779588"/>
          <p14:tracePt t="27252" x="6551613" y="1779588"/>
          <p14:tracePt t="27260" x="6564313" y="1779588"/>
          <p14:tracePt t="27278" x="6592888" y="1779588"/>
          <p14:tracePt t="27380" x="6619875" y="1779588"/>
          <p14:tracePt t="27406" x="6634163" y="1779588"/>
          <p14:tracePt t="27412" x="6648450" y="1779588"/>
          <p14:tracePt t="27420" x="6661150" y="1779588"/>
          <p14:tracePt t="27439" x="6784975" y="1766888"/>
          <p14:tracePt t="27444" x="6854825" y="1766888"/>
          <p14:tracePt t="27452" x="6923088" y="1766888"/>
          <p14:tracePt t="27469" x="7046913" y="1738313"/>
          <p14:tracePt t="27476" x="7102475" y="1738313"/>
          <p14:tracePt t="27496" x="7226300" y="1725613"/>
          <p14:tracePt t="27512" x="7364413" y="1725613"/>
          <p14:tracePt t="27529" x="7516813" y="1697038"/>
          <p14:tracePt t="27533" x="7585075" y="1682750"/>
          <p14:tracePt t="27540" x="7654925" y="1670050"/>
          <p14:tracePt t="27562" x="7737475" y="1670050"/>
          <p14:tracePt t="27565" x="7820025" y="1670050"/>
          <p14:tracePt t="27572" x="7861300" y="1670050"/>
          <p14:tracePt t="27593" x="7902575" y="1670050"/>
          <p14:tracePt t="27597" x="7943850" y="1670050"/>
          <p14:tracePt t="28205" x="7958138" y="1670050"/>
          <p14:tracePt t="28245" x="7958138" y="1682750"/>
          <p14:tracePt t="28325" x="7943850" y="1697038"/>
          <p14:tracePt t="28332" x="7929563" y="1697038"/>
          <p14:tracePt t="28370" x="7929563" y="1711325"/>
          <p14:tracePt t="28398" x="7916863" y="1711325"/>
          <p14:tracePt t="28415" x="7916863" y="1738313"/>
          <p14:tracePt t="28428" x="7902575" y="1738313"/>
          <p14:tracePt t="28464" x="7888288" y="1752600"/>
          <p14:tracePt t="28480" x="7888288" y="1766888"/>
          <p14:tracePt t="28484" x="7888288" y="1779588"/>
          <p14:tracePt t="28653" x="7875588" y="1779588"/>
          <p14:tracePt t="28669" x="7875588" y="1793875"/>
          <p14:tracePt t="28700" x="7847013" y="1820863"/>
          <p14:tracePt t="28740" x="7847013" y="1835150"/>
          <p14:tracePt t="28748" x="7834313" y="1849438"/>
          <p14:tracePt t="28767" x="7820025" y="1862138"/>
          <p14:tracePt t="28772" x="7805738" y="1890713"/>
          <p14:tracePt t="28780" x="7778750" y="1905000"/>
          <p14:tracePt t="28788" x="7751763" y="1946275"/>
          <p14:tracePt t="28811" x="7708900" y="2028825"/>
          <p14:tracePt t="28814" x="7696200" y="2055813"/>
          <p14:tracePt t="28820" x="7681913" y="2084388"/>
          <p14:tracePt t="28828" x="7667625" y="2111375"/>
          <p14:tracePt t="28836" x="7654925" y="2125663"/>
          <p14:tracePt t="28855" x="7626350" y="2166938"/>
          <p14:tracePt t="28860" x="7626350" y="2193925"/>
          <p14:tracePt t="28868" x="7599363" y="2193925"/>
          <p14:tracePt t="28886" x="7599363" y="2235200"/>
          <p14:tracePt t="28904" x="7585075" y="2276475"/>
          <p14:tracePt t="28909" x="7572375" y="2290763"/>
          <p14:tracePt t="28916" x="7558088" y="2317750"/>
          <p14:tracePt t="28935" x="7543800" y="2332038"/>
          <p14:tracePt t="28952" x="7543800" y="2359025"/>
          <p14:tracePt t="28968" x="7516813" y="2359025"/>
          <p14:tracePt t="28972" x="7516813" y="2387600"/>
          <p14:tracePt t="28980" x="7488238" y="2387600"/>
          <p14:tracePt t="29003" x="7475538" y="2414588"/>
          <p14:tracePt t="29012" x="7461250" y="2414588"/>
          <p14:tracePt t="29048" x="7446963" y="2443163"/>
          <p14:tracePt t="29064" x="7434263" y="2455863"/>
          <p14:tracePt t="29076" x="7419975" y="2455863"/>
          <p14:tracePt t="29100" x="7405688" y="2455863"/>
          <p14:tracePt t="29140" x="7378700" y="2470150"/>
          <p14:tracePt t="29157" x="7351713" y="2497138"/>
          <p14:tracePt t="29172" x="7337425" y="2497138"/>
          <p14:tracePt t="29186" x="7323138" y="2511425"/>
          <p14:tracePt t="29217" x="7296150" y="2525713"/>
          <p14:tracePt t="29228" x="7296150" y="2538413"/>
          <p14:tracePt t="29860" x="7310438" y="2538413"/>
          <p14:tracePt t="30012" x="7323138" y="2538413"/>
          <p14:tracePt t="30028" x="7351713" y="2538413"/>
          <p14:tracePt t="30047" x="7378700" y="2566988"/>
          <p14:tracePt t="30052" x="7392988" y="2593975"/>
          <p14:tracePt t="30060" x="7419975" y="2635250"/>
          <p14:tracePt t="30077" x="7446963" y="2690813"/>
          <p14:tracePt t="30098" x="7461250" y="2759075"/>
          <p14:tracePt t="30100" x="7461250" y="2787650"/>
          <p14:tracePt t="30108" x="7475538" y="2828925"/>
          <p14:tracePt t="30204" x="7475538" y="2843213"/>
          <p14:tracePt t="30239" x="7475538" y="2828925"/>
          <p14:tracePt t="30252" x="7461250" y="2801938"/>
          <p14:tracePt t="30270" x="7434263" y="2759075"/>
          <p14:tracePt t="30276" x="7419975" y="2732088"/>
          <p14:tracePt t="30284" x="7405688" y="2705100"/>
          <p14:tracePt t="30292" x="7392988" y="2705100"/>
          <p14:tracePt t="30315" x="7378700" y="2676525"/>
          <p14:tracePt t="30319" x="7378700" y="2663825"/>
          <p14:tracePt t="30324" x="7378700" y="2635250"/>
          <p14:tracePt t="30344" x="7364413" y="2635250"/>
          <p14:tracePt t="30362" x="7364413" y="2608263"/>
          <p14:tracePt t="30366" x="7364413" y="2593975"/>
          <p14:tracePt t="30757" x="7364413" y="2579688"/>
          <p14:tracePt t="30781" x="7364413" y="2538413"/>
          <p14:tracePt t="30809" x="7392988" y="2511425"/>
          <p14:tracePt t="30860" x="7392988" y="2484438"/>
          <p14:tracePt t="30989" x="7405688" y="2455863"/>
          <p14:tracePt t="31033" x="7405688" y="2443163"/>
          <p14:tracePt t="31245" x="7405688" y="2428875"/>
          <p14:tracePt t="31277" x="7405688" y="2414588"/>
          <p14:tracePt t="31300" x="7405688" y="2400300"/>
          <p14:tracePt t="31308" x="7405688" y="2387600"/>
          <p14:tracePt t="31317" x="7392988" y="2373313"/>
          <p14:tracePt t="31360" x="7392988" y="2359025"/>
          <p14:tracePt t="31377" x="7378700" y="2346325"/>
          <p14:tracePt t="31380" x="7378700" y="2332038"/>
          <p14:tracePt t="31388" x="7364413" y="2317750"/>
          <p14:tracePt t="31396" x="7364413" y="2305050"/>
          <p14:tracePt t="31404" x="7364413" y="2290763"/>
          <p14:tracePt t="31412" x="7337425" y="2276475"/>
          <p14:tracePt t="31428" x="7337425" y="2263775"/>
          <p14:tracePt t="31436" x="7337425" y="2249488"/>
          <p14:tracePt t="31453" x="7323138" y="2235200"/>
          <p14:tracePt t="31470" x="7323138" y="2208213"/>
          <p14:tracePt t="31486" x="7296150" y="2179638"/>
          <p14:tracePt t="31492" x="7296150" y="2166938"/>
          <p14:tracePt t="31500" x="7296150" y="2152650"/>
          <p14:tracePt t="31516" x="7296150" y="2138363"/>
          <p14:tracePt t="31533" x="7296150" y="2125663"/>
          <p14:tracePt t="31550" x="7281863" y="2097088"/>
          <p14:tracePt t="31580" x="7267575" y="2084388"/>
          <p14:tracePt t="31583" x="7254875" y="2070100"/>
          <p14:tracePt t="31588" x="7254875" y="2055813"/>
          <p14:tracePt t="31612" x="7254875" y="2041525"/>
          <p14:tracePt t="31627" x="7240588" y="2028825"/>
          <p14:tracePt t="31645" x="7240588" y="2000250"/>
          <p14:tracePt t="31661" x="7226300" y="1987550"/>
          <p14:tracePt t="31668" x="7213600" y="1987550"/>
          <p14:tracePt t="31676" x="7199313" y="1973263"/>
          <p14:tracePt t="31693" x="7185025" y="1946275"/>
          <p14:tracePt t="31709" x="7158038" y="1917700"/>
          <p14:tracePt t="31725" x="7116763" y="1890713"/>
          <p14:tracePt t="31732" x="7102475" y="1890713"/>
          <p14:tracePt t="31740" x="7089775" y="1862138"/>
          <p14:tracePt t="31748" x="7061200" y="1849438"/>
          <p14:tracePt t="31756" x="7019925" y="1820863"/>
          <p14:tracePt t="31773" x="6978650" y="1779588"/>
          <p14:tracePt t="31792" x="6937375" y="1779588"/>
          <p14:tracePt t="31796" x="6923088" y="1779588"/>
          <p14:tracePt t="31804" x="6910388" y="1779588"/>
          <p14:tracePt t="31821" x="6881813" y="1766888"/>
          <p14:tracePt t="31837" x="6869113" y="1766888"/>
          <p14:tracePt t="31845" x="6840538" y="1766888"/>
          <p14:tracePt t="31868" x="6826250" y="1766888"/>
          <p14:tracePt t="31885" x="6784975" y="1766888"/>
          <p14:tracePt t="31900" x="6772275" y="1766888"/>
          <p14:tracePt t="31903" x="6757988" y="1766888"/>
          <p14:tracePt t="31909" x="6731000" y="1766888"/>
          <p14:tracePt t="31916" x="6702425" y="1766888"/>
          <p14:tracePt t="31933" x="6648450" y="1766888"/>
          <p14:tracePt t="31948" x="6523038" y="1766888"/>
          <p14:tracePt t="31970" x="6275388" y="1766888"/>
          <p14:tracePt t="31972" x="6207125" y="1766888"/>
          <p14:tracePt t="31980" x="6081713" y="1766888"/>
          <p14:tracePt t="31988" x="5930900" y="1766888"/>
          <p14:tracePt t="32010" x="5710238" y="1779588"/>
          <p14:tracePt t="32025" x="5516563" y="1820863"/>
          <p14:tracePt t="32028" x="5419725" y="1820863"/>
          <p14:tracePt t="32041" x="5365750" y="1820863"/>
          <p14:tracePt t="32044" x="5322888" y="1820863"/>
          <p14:tracePt t="32052" x="5281613" y="1820863"/>
          <p14:tracePt t="32059" x="5254625" y="1820863"/>
          <p14:tracePt t="32068" x="5213350" y="1820863"/>
          <p14:tracePt t="32090" x="5199063" y="1820863"/>
          <p14:tracePt t="32092" x="5145088" y="1820863"/>
          <p14:tracePt t="32100" x="5116513" y="1820863"/>
          <p14:tracePt t="32120" x="5019675" y="1820863"/>
          <p14:tracePt t="32135" x="4924425" y="1820863"/>
          <p14:tracePt t="32156" x="4689475" y="1793875"/>
          <p14:tracePt t="32164" x="4633913" y="1766888"/>
          <p14:tracePt t="32174" x="4592638" y="1766888"/>
          <p14:tracePt t="32180" x="4537075" y="1766888"/>
          <p14:tracePt t="32199" x="4468813" y="1766888"/>
          <p14:tracePt t="32216" x="4413250" y="1766888"/>
          <p14:tracePt t="32233" x="4371975" y="1766888"/>
          <p14:tracePt t="32244" x="4344988" y="1766888"/>
          <p14:tracePt t="32268" x="4330700" y="1766888"/>
          <p14:tracePt t="32276" x="4316413" y="1779588"/>
          <p14:tracePt t="32293" x="4303713" y="1793875"/>
          <p14:tracePt t="32300" x="4289425" y="1808163"/>
          <p14:tracePt t="32325" x="4275138" y="1835150"/>
          <p14:tracePt t="32354" x="4248150" y="1849438"/>
          <p14:tracePt t="32357" x="4248150" y="1876425"/>
          <p14:tracePt t="32364" x="4233863" y="1905000"/>
          <p14:tracePt t="32372" x="4233863" y="1917700"/>
          <p14:tracePt t="32380" x="4206875" y="1931988"/>
          <p14:tracePt t="32388" x="4192588" y="1973263"/>
          <p14:tracePt t="32396" x="4178300" y="1987550"/>
          <p14:tracePt t="32416" x="4165600" y="2000250"/>
          <p14:tracePt t="32418" x="4165600" y="2014538"/>
          <p14:tracePt t="32433" x="4165600" y="2055813"/>
          <p14:tracePt t="32436" x="4165600" y="2070100"/>
          <p14:tracePt t="32444" x="4151313" y="2097088"/>
          <p14:tracePt t="32466" x="4137025" y="2125663"/>
          <p14:tracePt t="32468" x="4137025" y="2152650"/>
          <p14:tracePt t="32476" x="4137025" y="2193925"/>
          <p14:tracePt t="32496" x="4124325" y="2220913"/>
          <p14:tracePt t="32513" x="4110038" y="2290763"/>
          <p14:tracePt t="32529" x="4095750" y="2373313"/>
          <p14:tracePt t="32532" x="4095750" y="2414588"/>
          <p14:tracePt t="32540" x="4095750" y="2455863"/>
          <p14:tracePt t="32549" x="4095750" y="2511425"/>
          <p14:tracePt t="32556" x="4095750" y="2538413"/>
          <p14:tracePt t="32575" x="4095750" y="2635250"/>
          <p14:tracePt t="32592" x="4095750" y="2705100"/>
          <p14:tracePt t="32609" x="4095750" y="2787650"/>
          <p14:tracePt t="32613" x="4095750" y="2828925"/>
          <p14:tracePt t="32620" x="4095750" y="2870200"/>
          <p14:tracePt t="32639" x="4095750" y="2938463"/>
          <p14:tracePt t="32655" x="4110038" y="2994025"/>
          <p14:tracePt t="32660" x="4124325" y="3008313"/>
          <p14:tracePt t="32668" x="4124325" y="3022600"/>
          <p14:tracePt t="32688" x="4124325" y="3090863"/>
          <p14:tracePt t="32716" x="4124325" y="3146425"/>
          <p14:tracePt t="32719" x="4151313" y="3201988"/>
          <p14:tracePt t="32725" x="4151313" y="3243263"/>
          <p14:tracePt t="32732" x="4165600" y="3284538"/>
          <p14:tracePt t="32740" x="4165600" y="3325813"/>
          <p14:tracePt t="32748" x="4165600" y="3367088"/>
          <p14:tracePt t="32765" x="4192588" y="3435350"/>
          <p14:tracePt t="32784" x="4233863" y="3476625"/>
          <p14:tracePt t="32788" x="4233863" y="3505200"/>
          <p14:tracePt t="32796" x="4233863" y="3532188"/>
          <p14:tracePt t="32815" x="4233863" y="3602038"/>
          <p14:tracePt t="32831" x="4233863" y="3684588"/>
          <p14:tracePt t="32847" x="4233863" y="3767138"/>
          <p14:tracePt t="32852" x="4233863" y="3808413"/>
          <p14:tracePt t="32860" x="4233863" y="3835400"/>
          <p14:tracePt t="32868" x="4233863" y="3876675"/>
          <p14:tracePt t="32876" x="4233863" y="3919538"/>
          <p14:tracePt t="32893" x="4233863" y="4029075"/>
          <p14:tracePt t="32911" x="4233863" y="4111625"/>
          <p14:tracePt t="32927" x="4233863" y="4194175"/>
          <p14:tracePt t="32933" x="4233863" y="4235450"/>
          <p14:tracePt t="32940" x="4233863" y="4291013"/>
          <p14:tracePt t="32957" x="4233863" y="4360863"/>
          <p14:tracePt t="32988" x="4233863" y="4414838"/>
          <p14:tracePt t="32991" x="4219575" y="4484688"/>
          <p14:tracePt t="33010" x="4206875" y="4552950"/>
          <p14:tracePt t="33012" x="4206875" y="4594225"/>
          <p14:tracePt t="33020" x="4206875" y="4622800"/>
          <p14:tracePt t="33040" x="4192588" y="4649788"/>
          <p14:tracePt t="33044" x="4178300" y="4691063"/>
          <p14:tracePt t="33052" x="4165600" y="4732338"/>
          <p14:tracePt t="33072" x="4151313" y="4816475"/>
          <p14:tracePt t="33087" x="4137025" y="4870450"/>
          <p14:tracePt t="33092" x="4137025" y="4884738"/>
          <p14:tracePt t="33100" x="4137025" y="4926013"/>
          <p14:tracePt t="33108" x="4124325" y="4967288"/>
          <p14:tracePt t="33116" x="4110038" y="4995863"/>
          <p14:tracePt t="33130" x="4095750" y="5037138"/>
          <p14:tracePt t="33133" x="4095750" y="5078413"/>
          <p14:tracePt t="33140" x="4083050" y="5105400"/>
          <p14:tracePt t="33160" x="4068763" y="5132388"/>
          <p14:tracePt t="33163" x="4054475" y="5175250"/>
          <p14:tracePt t="33178" x="4054475" y="5229225"/>
          <p14:tracePt t="33180" x="4054475" y="5257800"/>
          <p14:tracePt t="33188" x="4054475" y="5284788"/>
          <p14:tracePt t="33199" x="4041775" y="5311775"/>
          <p14:tracePt t="33204" x="4041775" y="5354638"/>
          <p14:tracePt t="33227" x="4041775" y="5381625"/>
          <p14:tracePt t="33242" x="4041775" y="5408613"/>
          <p14:tracePt t="33252" x="4041775" y="5449888"/>
          <p14:tracePt t="33260" x="4041775" y="5464175"/>
          <p14:tracePt t="33268" x="4041775" y="5491163"/>
          <p14:tracePt t="33285" x="4041775" y="5561013"/>
          <p14:tracePt t="33316" x="4054475" y="5616575"/>
          <p14:tracePt t="33319" x="4068763" y="5670550"/>
          <p14:tracePt t="33325" x="4068763" y="5684838"/>
          <p14:tracePt t="33332" x="4083050" y="5713413"/>
          <p14:tracePt t="33364" x="4110038" y="5767388"/>
          <p14:tracePt t="33367" x="4110038" y="5795963"/>
          <p14:tracePt t="33382" x="4110038" y="5808663"/>
          <p14:tracePt t="33388" x="4124325" y="5822950"/>
          <p14:tracePt t="33396" x="4124325" y="5837238"/>
          <p14:tracePt t="33404" x="4124325" y="5864225"/>
          <p14:tracePt t="33429" x="4124325" y="5878513"/>
          <p14:tracePt t="33445" x="4124325" y="5892800"/>
          <p14:tracePt t="33463" x="4137025" y="5919788"/>
          <p14:tracePt t="33469" x="4137025" y="5934075"/>
          <p14:tracePt t="33476" x="4151313" y="5946775"/>
          <p14:tracePt t="33494" x="4165600" y="6016625"/>
          <p14:tracePt t="33511" x="4178300" y="6043613"/>
          <p14:tracePt t="33527" x="4178300" y="6099175"/>
          <p14:tracePt t="33533" x="4192588" y="6099175"/>
          <p14:tracePt t="33540" x="4192588" y="6113463"/>
          <p14:tracePt t="33575" x="4192588" y="6140450"/>
          <p14:tracePt t="33604" x="4192588" y="6154738"/>
          <p14:tracePt t="33607" x="4206875" y="6154738"/>
          <p14:tracePt t="33636" x="4206875" y="6181725"/>
          <p14:tracePt t="33685" x="4206875" y="6208713"/>
          <p14:tracePt t="33708" x="4206875" y="6237288"/>
          <p14:tracePt t="33731" x="4192588" y="6251575"/>
          <p14:tracePt t="33734" x="4178300" y="6264275"/>
          <p14:tracePt t="33762" x="4165600" y="6264275"/>
          <p14:tracePt t="33772" x="4151313" y="6278563"/>
          <p14:tracePt t="33812" x="4151313" y="6292850"/>
          <p14:tracePt t="33861" x="4124325" y="6292850"/>
          <p14:tracePt t="33941" x="4110038" y="6305550"/>
          <p14:tracePt t="34116" x="4083050" y="6305550"/>
          <p14:tracePt t="34164" x="4054475" y="6319838"/>
          <p14:tracePt t="34173" x="4054475" y="6334125"/>
          <p14:tracePt t="34196" x="4041775" y="6334125"/>
          <p14:tracePt t="34233" x="4041775" y="6346825"/>
          <p14:tracePt t="34252" x="4027488" y="6346825"/>
          <p14:tracePt t="34260" x="4013200" y="6346825"/>
          <p14:tracePt t="34310" x="3998913" y="6361113"/>
          <p14:tracePt t="34341" x="3971925" y="6375400"/>
          <p14:tracePt t="34364" x="3971925" y="6388100"/>
          <p14:tracePt t="34372" x="3957638" y="6388100"/>
          <p14:tracePt t="34387" x="3957638" y="6402388"/>
          <p14:tracePt t="34436" x="3944938" y="6416675"/>
          <p14:tracePt t="34468" x="3930650" y="6430963"/>
          <p14:tracePt t="34500" x="3916363" y="6430963"/>
          <p14:tracePt t="34508" x="3916363" y="6443663"/>
          <p14:tracePt t="34532" x="3903663" y="6457950"/>
          <p14:tracePt t="34556" x="3889375" y="6472238"/>
          <p14:tracePt t="34574" x="3875088" y="6472238"/>
          <p14:tracePt t="34590" x="3875088" y="6484938"/>
          <p14:tracePt t="34612" x="3862388" y="6484938"/>
          <p14:tracePt t="34740" x="3862388" y="6499225"/>
          <p14:tracePt t="34766" x="3862388" y="6513513"/>
          <p14:tracePt t="34772" x="3889375" y="6513513"/>
          <p14:tracePt t="34804" x="3930650" y="6513513"/>
          <p14:tracePt t="34828" x="3944938" y="6513513"/>
          <p14:tracePt t="34847" x="3971925" y="6513513"/>
          <p14:tracePt t="34852" x="3986213" y="6526213"/>
          <p14:tracePt t="34876" x="3998913" y="6526213"/>
          <p14:tracePt t="34892" x="4013200" y="6526213"/>
          <p14:tracePt t="34954" x="4027488" y="6526213"/>
          <p14:tracePt t="35149" x="4013200" y="6526213"/>
          <p14:tracePt t="35156" x="3986213" y="6526213"/>
          <p14:tracePt t="35174" x="3916363" y="6526213"/>
          <p14:tracePt t="35181" x="3875088" y="6526213"/>
          <p14:tracePt t="35189" x="3821113" y="6526213"/>
          <p14:tracePt t="35197" x="3778250" y="6526213"/>
          <p14:tracePt t="35217" x="3709988" y="6526213"/>
          <p14:tracePt t="35220" x="3695700" y="6526213"/>
          <p14:tracePt t="35236" x="3683000" y="6526213"/>
          <p14:tracePt t="35405" x="3695700" y="6526213"/>
          <p14:tracePt t="35413" x="3709988" y="6526213"/>
          <p14:tracePt t="35444" x="3751263" y="6526213"/>
          <p14:tracePt t="35452" x="3778250" y="6526213"/>
          <p14:tracePt t="35459" x="3792538" y="6513513"/>
          <p14:tracePt t="35468" x="3806825" y="6513513"/>
          <p14:tracePt t="35506" x="3821113" y="6513513"/>
          <p14:tracePt t="35569" x="3833813" y="6513513"/>
          <p14:tracePt t="35757" x="3848100" y="6513513"/>
          <p14:tracePt t="35797" x="3862388" y="6499225"/>
          <p14:tracePt t="35802" x="3916363" y="6484938"/>
          <p14:tracePt t="35820" x="3930650" y="6484938"/>
          <p14:tracePt t="35855" x="3944938" y="6457950"/>
          <p14:tracePt t="35871" x="3986213" y="6443663"/>
          <p14:tracePt t="35876" x="3998913" y="6430963"/>
          <p14:tracePt t="35884" x="4013200" y="6430963"/>
          <p14:tracePt t="35892" x="4041775" y="6416675"/>
          <p14:tracePt t="35900" x="4054475" y="6402388"/>
          <p14:tracePt t="35918" x="4068763" y="6402388"/>
          <p14:tracePt t="35934" x="4083050" y="6402388"/>
          <p14:tracePt t="35950" x="4095750" y="6402388"/>
          <p14:tracePt t="35980" x="4124325" y="6402388"/>
          <p14:tracePt t="36013" x="4137025" y="6402388"/>
          <p14:tracePt t="36030" x="4165600" y="6388100"/>
          <p14:tracePt t="36036" x="4178300" y="6375400"/>
          <p14:tracePt t="36057" x="4192588" y="6375400"/>
          <p14:tracePt t="36062" x="4206875" y="6375400"/>
          <p14:tracePt t="36068" x="4219575" y="6361113"/>
          <p14:tracePt t="36088" x="4233863" y="6334125"/>
          <p14:tracePt t="36106" x="4262438" y="6319838"/>
          <p14:tracePt t="36108" x="4275138" y="6319838"/>
          <p14:tracePt t="36116" x="4303713" y="6292850"/>
          <p14:tracePt t="36134" x="4330700" y="6264275"/>
          <p14:tracePt t="36140" x="4330700" y="6251575"/>
          <p14:tracePt t="36148" x="4330700" y="6237288"/>
          <p14:tracePt t="36167" x="4344988" y="6208713"/>
          <p14:tracePt t="36172" x="4357688" y="6208713"/>
          <p14:tracePt t="36180" x="4357688" y="6196013"/>
          <p14:tracePt t="36197" x="4386263" y="6167438"/>
          <p14:tracePt t="36228" x="4386263" y="6140450"/>
          <p14:tracePt t="36258" x="4398963" y="6113463"/>
          <p14:tracePt t="36272" x="4398963" y="6099175"/>
          <p14:tracePt t="36278" x="4413250" y="6084888"/>
          <p14:tracePt t="36285" x="4413250" y="6057900"/>
          <p14:tracePt t="36305" x="4427538" y="6029325"/>
          <p14:tracePt t="36309" x="4440238" y="6029325"/>
          <p14:tracePt t="36316" x="4440238" y="6016625"/>
          <p14:tracePt t="36338" x="4454525" y="5988050"/>
          <p14:tracePt t="36340" x="4468813" y="5988050"/>
          <p14:tracePt t="36348" x="4483100" y="5975350"/>
          <p14:tracePt t="36367" x="4495800" y="5946775"/>
          <p14:tracePt t="36372" x="4495800" y="5934075"/>
          <p14:tracePt t="36380" x="4510088" y="5934075"/>
          <p14:tracePt t="36399" x="4510088" y="5905500"/>
          <p14:tracePt t="36415" x="4524375" y="5878513"/>
          <p14:tracePt t="36445" x="4537075" y="5864225"/>
          <p14:tracePt t="36492" x="4551363" y="5849938"/>
          <p14:tracePt t="36598" x="4551363" y="5837238"/>
          <p14:tracePt t="36638" x="4537075" y="5837238"/>
          <p14:tracePt t="36644" x="4537075" y="5849938"/>
          <p14:tracePt t="36652" x="4524375" y="5849938"/>
          <p14:tracePt t="36671" x="4483100" y="5878513"/>
          <p14:tracePt t="36713" x="4468813" y="5892800"/>
          <p14:tracePt t="36716" x="4454525" y="5892800"/>
          <p14:tracePt t="36724" x="4440238" y="5919788"/>
          <p14:tracePt t="36744" x="4427538" y="5919788"/>
          <p14:tracePt t="36748" x="4413250" y="5946775"/>
          <p14:tracePt t="36775" x="4398963" y="5961063"/>
          <p14:tracePt t="36795" x="4371975" y="5988050"/>
          <p14:tracePt t="36796" x="4371975" y="6002338"/>
          <p14:tracePt t="36804" x="4357688" y="6029325"/>
          <p14:tracePt t="36822" x="4330700" y="6043613"/>
          <p14:tracePt t="36838" x="4303713" y="6072188"/>
          <p14:tracePt t="36845" x="4303713" y="6084888"/>
          <p14:tracePt t="36852" x="4289425" y="6084888"/>
          <p14:tracePt t="36870" x="4275138" y="6099175"/>
          <p14:tracePt t="36885" x="4262438" y="6126163"/>
          <p14:tracePt t="36900" x="4248150" y="6140450"/>
          <p14:tracePt t="36908" x="4233863" y="6154738"/>
          <p14:tracePt t="36916" x="4233863" y="6167438"/>
          <p14:tracePt t="36924" x="4233863" y="6181725"/>
          <p14:tracePt t="36932" x="4219575" y="6196013"/>
          <p14:tracePt t="36950" x="4192588" y="6208713"/>
          <p14:tracePt t="36980" x="4178300" y="6223000"/>
          <p14:tracePt t="36983" x="4165600" y="6237288"/>
          <p14:tracePt t="36989" x="4151313" y="6251575"/>
          <p14:tracePt t="36996" x="4124325" y="6264275"/>
          <p14:tracePt t="37017" x="4095750" y="6264275"/>
          <p14:tracePt t="37028" x="4095750" y="6292850"/>
          <p14:tracePt t="37277" x="4110038" y="6292850"/>
          <p14:tracePt t="37312" x="4124325" y="6292850"/>
          <p14:tracePt t="37340" x="4151313" y="6292850"/>
          <p14:tracePt t="37366" x="4165600" y="6278563"/>
          <p14:tracePt t="37372" x="4178300" y="6278563"/>
          <p14:tracePt t="37400" x="4206875" y="6264275"/>
          <p14:tracePt t="37404" x="4219575" y="6264275"/>
          <p14:tracePt t="37428" x="4248150" y="6264275"/>
          <p14:tracePt t="37457" x="4262438" y="6251575"/>
          <p14:tracePt t="37460" x="4275138" y="6251575"/>
          <p14:tracePt t="37468" x="4303713" y="6251575"/>
          <p14:tracePt t="37490" x="4316413" y="6237288"/>
          <p14:tracePt t="37494" x="4330700" y="6223000"/>
          <p14:tracePt t="37500" x="4344988" y="6223000"/>
          <p14:tracePt t="37522" x="4357688" y="6223000"/>
          <p14:tracePt t="37553" x="4371975" y="6223000"/>
          <p14:tracePt t="37556" x="4386263" y="6208713"/>
          <p14:tracePt t="37587" x="4398963" y="6208713"/>
          <p14:tracePt t="37589" x="4413250" y="6196013"/>
          <p14:tracePt t="37596" x="4427538" y="6181725"/>
          <p14:tracePt t="37615" x="4440238" y="6167438"/>
          <p14:tracePt t="37633" x="4468813" y="6140450"/>
          <p14:tracePt t="37660" x="4483100" y="6126163"/>
          <p14:tracePt t="37685" x="4483100" y="6099175"/>
          <p14:tracePt t="37692" x="4495800" y="6099175"/>
          <p14:tracePt t="37711" x="4510088" y="6072188"/>
          <p14:tracePt t="37989" x="4483100" y="6072188"/>
          <p14:tracePt t="38025" x="4454525" y="6084888"/>
          <p14:tracePt t="38036" x="4440238" y="6099175"/>
          <p14:tracePt t="38045" x="4427538" y="6099175"/>
          <p14:tracePt t="38062" x="4413250" y="6113463"/>
          <p14:tracePt t="38068" x="4413250" y="6126163"/>
          <p14:tracePt t="38107" x="4386263" y="6126163"/>
          <p14:tracePt t="38109" x="4371975" y="6126163"/>
          <p14:tracePt t="38116" x="4371975" y="6140450"/>
          <p14:tracePt t="38134" x="4344988" y="6140450"/>
          <p14:tracePt t="38152" x="4330700" y="6154738"/>
          <p14:tracePt t="38168" x="4330700" y="6167438"/>
          <p14:tracePt t="38172" x="4316413" y="6167438"/>
          <p14:tracePt t="38180" x="4303713" y="6181725"/>
          <p14:tracePt t="38188" x="4289425" y="6181725"/>
          <p14:tracePt t="38196" x="4275138" y="6181725"/>
          <p14:tracePt t="38212" x="4275138" y="6196013"/>
          <p14:tracePt t="38229" x="4248150" y="6208713"/>
          <p14:tracePt t="38244" x="4233863" y="6223000"/>
          <p14:tracePt t="38262" x="4206875" y="6237288"/>
          <p14:tracePt t="38269" x="4192588" y="6237288"/>
          <p14:tracePt t="38276" x="4178300" y="6237288"/>
          <p14:tracePt t="38284" x="4165600" y="6237288"/>
          <p14:tracePt t="38292" x="4151313" y="6237288"/>
          <p14:tracePt t="38300" x="4137025" y="6237288"/>
          <p14:tracePt t="38308" x="4124325" y="6251575"/>
          <p14:tracePt t="38316" x="4095750" y="6264275"/>
          <p14:tracePt t="38323" x="4083050" y="6264275"/>
          <p14:tracePt t="38339" x="4068763" y="6264275"/>
          <p14:tracePt t="38355" x="4054475" y="6264275"/>
          <p14:tracePt t="38380" x="4027488" y="6264275"/>
          <p14:tracePt t="38418" x="4013200" y="6264275"/>
          <p14:tracePt t="38437" x="3986213" y="6264275"/>
          <p14:tracePt t="38452" x="3971925" y="6264275"/>
          <p14:tracePt t="38468" x="3957638" y="6264275"/>
          <p14:tracePt t="38516" x="3957638" y="6278563"/>
          <p14:tracePt t="38661" x="3971925" y="6278563"/>
          <p14:tracePt t="38677" x="3998913" y="6278563"/>
          <p14:tracePt t="38709" x="4041775" y="6278563"/>
          <p14:tracePt t="38716" x="4068763" y="6278563"/>
          <p14:tracePt t="38724" x="4083050" y="6278563"/>
          <p14:tracePt t="38732" x="4095750" y="6278563"/>
          <p14:tracePt t="38739" x="4110038" y="6278563"/>
          <p14:tracePt t="38754" x="4137025" y="6278563"/>
          <p14:tracePt t="38769" x="4151313" y="6278563"/>
          <p14:tracePt t="38772" x="4165600" y="6278563"/>
          <p14:tracePt t="38789" x="4248150" y="6278563"/>
          <p14:tracePt t="38796" x="4289425" y="6278563"/>
          <p14:tracePt t="38804" x="4330700" y="6278563"/>
          <p14:tracePt t="38812" x="4344988" y="6264275"/>
          <p14:tracePt t="38819" x="4371975" y="6251575"/>
          <p14:tracePt t="38836" x="4413250" y="6237288"/>
          <p14:tracePt t="38850" x="4427538" y="6237288"/>
          <p14:tracePt t="38867" x="4454525" y="6237288"/>
          <p14:tracePt t="38916" x="4468813" y="6237288"/>
          <p14:tracePt t="40125" x="4454525" y="6237288"/>
          <p14:tracePt t="40172" x="4440238" y="6237288"/>
          <p14:tracePt t="40181" x="4427538" y="6237288"/>
          <p14:tracePt t="40388" x="4427538" y="6251575"/>
          <p14:tracePt t="40412" x="4427538" y="6264275"/>
          <p14:tracePt t="40460" x="4427538" y="6278563"/>
          <p14:tracePt t="40491" x="4413250" y="6305550"/>
          <p14:tracePt t="40493" x="4398963" y="6319838"/>
          <p14:tracePt t="40521" x="4398963" y="6334125"/>
          <p14:tracePt t="40532" x="4398963" y="6346825"/>
          <p14:tracePt t="40569" x="4398963" y="6361113"/>
          <p14:tracePt t="40668" x="4386263" y="6375400"/>
          <p14:tracePt t="40698" x="4371975" y="6375400"/>
          <p14:tracePt t="40716" x="4357688" y="6375400"/>
          <p14:tracePt t="40852" x="4344988" y="6375400"/>
          <p14:tracePt t="40868" x="4330700" y="6375400"/>
          <p14:tracePt t="40889" x="4330700" y="6361113"/>
          <p14:tracePt t="40918" x="4303713" y="6346825"/>
          <p14:tracePt t="40948" x="4275138" y="6334125"/>
          <p14:tracePt t="41012" x="4262438" y="6334125"/>
          <p14:tracePt t="41020" x="4248150" y="6334125"/>
          <p14:tracePt t="41028" x="4233863" y="6334125"/>
          <p14:tracePt t="41036" x="4219575" y="6334125"/>
          <p14:tracePt t="41044" x="4206875" y="6334125"/>
          <p14:tracePt t="41062" x="4178300" y="6334125"/>
          <p14:tracePt t="41091" x="4137025" y="6334125"/>
          <p14:tracePt t="41094" x="4095750" y="6334125"/>
          <p14:tracePt t="41108" x="4068763" y="6334125"/>
          <p14:tracePt t="41116" x="4041775" y="6334125"/>
          <p14:tracePt t="41142" x="4013200" y="6334125"/>
          <p14:tracePt t="41156" x="3998913" y="6334125"/>
          <p14:tracePt t="41173" x="3986213" y="6334125"/>
          <p14:tracePt t="41205" x="3971925" y="6334125"/>
          <p14:tracePt t="41234" x="3944938" y="6346825"/>
          <p14:tracePt t="41251" x="3930650" y="6361113"/>
          <p14:tracePt t="41268" x="3889375" y="6388100"/>
          <p14:tracePt t="41284" x="3875088" y="6388100"/>
          <p14:tracePt t="41314" x="3875088" y="6402388"/>
          <p14:tracePt t="41336" x="3848100" y="6416675"/>
          <p14:tracePt t="41349" x="3833813" y="6416675"/>
          <p14:tracePt t="41372" x="3833813" y="6430963"/>
          <p14:tracePt t="41396" x="3821113" y="6443663"/>
          <p14:tracePt t="41399" x="3806825" y="6443663"/>
          <p14:tracePt t="41404" x="3806825" y="6457950"/>
          <p14:tracePt t="41412" x="3792538" y="6457950"/>
          <p14:tracePt t="41432" x="3778250" y="6457950"/>
          <p14:tracePt t="41436" x="3765550" y="6472238"/>
          <p14:tracePt t="41444" x="3765550" y="6484938"/>
          <p14:tracePt t="41464" x="3751263" y="6484938"/>
          <p14:tracePt t="41468" x="3751263" y="6499225"/>
          <p14:tracePt t="41476" x="3736975" y="6499225"/>
          <p14:tracePt t="41501" x="3724275" y="6499225"/>
          <p14:tracePt t="41508" x="3709988" y="6513513"/>
          <p14:tracePt t="41528" x="3695700" y="6513513"/>
          <p14:tracePt t="41532" x="3695700" y="6526213"/>
          <p14:tracePt t="41557" x="3683000" y="6540500"/>
          <p14:tracePt t="41559" x="3668713" y="6554788"/>
          <p14:tracePt t="41564" x="3654425" y="6554788"/>
          <p14:tracePt t="41572" x="3641725" y="6554788"/>
          <p14:tracePt t="41592" x="3613150" y="6581775"/>
          <p14:tracePt t="41620" x="3586163" y="6581775"/>
          <p14:tracePt t="41628" x="3571875" y="6581775"/>
          <p14:tracePt t="41654" x="3544888" y="6581775"/>
          <p14:tracePt t="41680" x="3516313" y="6596063"/>
          <p14:tracePt t="41692" x="3503613" y="6596063"/>
          <p14:tracePt t="41713" x="3475038" y="6596063"/>
          <p14:tracePt t="41724" x="3462338" y="6596063"/>
          <p14:tracePt t="41742" x="3448050" y="6610350"/>
          <p14:tracePt t="41775" x="3406775" y="6623050"/>
          <p14:tracePt t="41796" x="3392488" y="6623050"/>
          <p14:tracePt t="41798" x="3351213" y="6637338"/>
          <p14:tracePt t="41804" x="3336925" y="6637338"/>
          <p14:tracePt t="41823" x="3309938" y="6651625"/>
          <p14:tracePt t="41826" x="3295650" y="6651625"/>
          <p14:tracePt t="41836" x="3282950" y="6651625"/>
          <p14:tracePt t="41885" x="3268663" y="6651625"/>
          <p14:tracePt t="41924" x="3254375" y="6651625"/>
          <p14:tracePt t="42252" x="3268663" y="6651625"/>
          <p14:tracePt t="42268" x="3282950" y="6651625"/>
          <p14:tracePt t="42300" x="3295650" y="6651625"/>
          <p14:tracePt t="42308" x="3324225" y="6651625"/>
          <p14:tracePt t="42326" x="3336925" y="6651625"/>
          <p14:tracePt t="42359" x="3351213" y="6651625"/>
          <p14:tracePt t="42389" x="3379788" y="6651625"/>
          <p14:tracePt t="42421" x="3406775" y="6651625"/>
          <p14:tracePt t="42442" x="3421063" y="6651625"/>
          <p14:tracePt t="42452" x="3433763" y="6651625"/>
          <p14:tracePt t="42469" x="3462338" y="6651625"/>
          <p14:tracePt t="42484" x="3475038" y="6651625"/>
          <p14:tracePt t="42530" x="3503613" y="6651625"/>
          <p14:tracePt t="42548" x="3516313" y="6651625"/>
          <p14:tracePt t="42578" x="3530600" y="6651625"/>
          <p14:tracePt t="42588" x="3544888" y="6651625"/>
          <p14:tracePt t="42609" x="3557588" y="6651625"/>
          <p14:tracePt t="42641" x="3571875" y="6651625"/>
          <p14:tracePt t="42734" x="3600450" y="6651625"/>
          <p14:tracePt t="42916" x="3600450" y="6664325"/>
          <p14:tracePt t="42940" x="3586163" y="6664325"/>
          <p14:tracePt t="42948" x="3571875" y="6678613"/>
          <p14:tracePt t="42964" x="3557588" y="6678613"/>
          <p14:tracePt t="42989" x="3530600" y="6692900"/>
          <p14:tracePt t="42996" x="3503613" y="6692900"/>
          <p14:tracePt t="43004" x="3475038" y="6692900"/>
          <p14:tracePt t="43012" x="3448050" y="6692900"/>
          <p14:tracePt t="43029" x="3379788" y="6692900"/>
          <p14:tracePt t="43046" x="3295650" y="6692900"/>
          <p14:tracePt t="43052" x="3268663" y="6692900"/>
          <p14:tracePt t="43060" x="3241675" y="6692900"/>
          <p14:tracePt t="43076" x="3213100" y="6692900"/>
          <p14:tracePt t="43093" x="3159125" y="6692900"/>
          <p14:tracePt t="43100" x="3144838" y="6692900"/>
          <p14:tracePt t="43121" x="3130550" y="6692900"/>
          <p14:tracePt t="43137" x="3116263" y="6692900"/>
          <p14:tracePt t="43153" x="3103563" y="6692900"/>
          <p14:tracePt t="43164" x="3074988" y="6692900"/>
          <p14:tracePt t="43180" x="3048000" y="6692900"/>
          <p14:tracePt t="43196" x="3033713" y="6678613"/>
          <p14:tracePt t="43220" x="3021013" y="6678613"/>
          <p14:tracePt t="43228" x="3006725" y="6678613"/>
          <p14:tracePt t="43244" x="2992438" y="6678613"/>
          <p14:tracePt t="43261" x="2979738" y="6678613"/>
          <p14:tracePt t="43277" x="2951163" y="6678613"/>
          <p14:tracePt t="43284" x="2936875" y="6678613"/>
          <p14:tracePt t="43292" x="2924175" y="6678613"/>
          <p14:tracePt t="43308" x="2909888" y="6678613"/>
          <p14:tracePt t="43325" x="2868613" y="6678613"/>
          <p14:tracePt t="43341" x="2854325" y="6678613"/>
          <p14:tracePt t="43364" x="2827338" y="6678613"/>
          <p14:tracePt t="43524" x="2813050" y="6678613"/>
          <p14:tracePt t="43564" x="2800350" y="6678613"/>
          <p14:tracePt t="44148" x="2813050" y="6678613"/>
          <p14:tracePt t="44186" x="2841625" y="6678613"/>
          <p14:tracePt t="44189" x="2854325" y="6678613"/>
          <p14:tracePt t="44218" x="2882900" y="6678613"/>
          <p14:tracePt t="44221" x="2895600" y="6678613"/>
          <p14:tracePt t="44260" x="2924175" y="6678613"/>
          <p14:tracePt t="44293" x="2951163" y="6678613"/>
          <p14:tracePt t="44314" x="2965450" y="6692900"/>
          <p14:tracePt t="44353" x="2979738" y="6692900"/>
          <p14:tracePt t="44369" x="2992438" y="6692900"/>
          <p14:tracePt t="44396" x="3006725" y="6692900"/>
          <p14:tracePt t="44420" x="3021013" y="6692900"/>
          <p14:tracePt t="44466" x="3033713" y="6692900"/>
          <p14:tracePt t="44469" x="3048000" y="6692900"/>
          <p14:tracePt t="44495" x="3062288" y="6692900"/>
          <p14:tracePt t="44508" x="3074988" y="6692900"/>
          <p14:tracePt t="44526" x="3089275" y="6692900"/>
          <p14:tracePt t="44558" x="3103563" y="6692900"/>
          <p14:tracePt t="44572" x="3116263" y="6692900"/>
          <p14:tracePt t="44633" x="3144838" y="6692900"/>
          <p14:tracePt t="44648" x="3171825" y="6692900"/>
          <p14:tracePt t="44660" x="3186113" y="6692900"/>
          <p14:tracePt t="44680" x="3213100" y="6692900"/>
          <p14:tracePt t="44699" x="3241675" y="6692900"/>
          <p14:tracePt t="44715" x="3254375" y="6692900"/>
          <p14:tracePt t="44718" x="3268663" y="6692900"/>
          <p14:tracePt t="44724" x="3282950" y="6692900"/>
          <p14:tracePt t="44744" x="3309938" y="6692900"/>
          <p14:tracePt t="44763" x="3351213" y="6692900"/>
          <p14:tracePt t="44778" x="3365500" y="6692900"/>
          <p14:tracePt t="44780" x="3406775" y="6678613"/>
          <p14:tracePt t="44815" x="3448050" y="6637338"/>
          <p14:tracePt t="44820" x="3475038" y="6637338"/>
          <p14:tracePt t="44843" x="3489325" y="6623050"/>
          <p14:tracePt t="44858" x="3530600" y="6581775"/>
          <p14:tracePt t="44861" x="3544888" y="6581775"/>
          <p14:tracePt t="44879" x="3571875" y="6581775"/>
          <p14:tracePt t="44884" x="3600450" y="6567488"/>
          <p14:tracePt t="44892" x="3627438" y="6554788"/>
          <p14:tracePt t="44900" x="3641725" y="6540500"/>
          <p14:tracePt t="44920" x="3668713" y="6540500"/>
          <p14:tracePt t="44937" x="3695700" y="6526213"/>
          <p14:tracePt t="44939" x="3709988" y="6526213"/>
          <p14:tracePt t="44953" x="3724275" y="6526213"/>
          <p14:tracePt t="44956" x="3736975" y="6526213"/>
          <p14:tracePt t="44964" x="3751263" y="6513513"/>
          <p14:tracePt t="44980" x="3765550" y="6513513"/>
          <p14:tracePt t="45000" x="3778250" y="6499225"/>
          <p14:tracePt t="45017" x="3792538" y="6499225"/>
          <p14:tracePt t="45020" x="3806825" y="6484938"/>
          <p14:tracePt t="45033" x="3821113" y="6484938"/>
          <p14:tracePt t="45044" x="3833813" y="6472238"/>
          <p14:tracePt t="45053" x="3848100" y="6472238"/>
          <p14:tracePt t="45082" x="3862388" y="6457950"/>
          <p14:tracePt t="45097" x="3875088" y="6457950"/>
          <p14:tracePt t="45112" x="3889375" y="6443663"/>
          <p14:tracePt t="45116" x="3903663" y="6430963"/>
          <p14:tracePt t="45124" x="3916363" y="6416675"/>
          <p14:tracePt t="45132" x="3944938" y="6416675"/>
          <p14:tracePt t="45140" x="3944938" y="6402388"/>
          <p14:tracePt t="45162" x="3971925" y="6388100"/>
          <p14:tracePt t="45177" x="3998913" y="6375400"/>
          <p14:tracePt t="45193" x="4013200" y="6361113"/>
          <p14:tracePt t="45195" x="4027488" y="6346825"/>
          <p14:tracePt t="45228" x="4041775" y="6334125"/>
          <p14:tracePt t="45236" x="4041775" y="6319838"/>
          <p14:tracePt t="45289" x="4041775" y="6305550"/>
          <p14:tracePt t="45318" x="4054475" y="6278563"/>
          <p14:tracePt t="45404" x="4054475" y="6264275"/>
          <p14:tracePt t="45452" x="4054475" y="6251575"/>
          <p14:tracePt t="45492" x="4054475" y="6223000"/>
          <p14:tracePt t="45636" x="4027488" y="6223000"/>
          <p14:tracePt t="45669" x="4013200" y="6223000"/>
          <p14:tracePt t="45684" x="3998913" y="6223000"/>
          <p14:tracePt t="45702" x="3986213" y="6223000"/>
          <p14:tracePt t="45708" x="3971925" y="6223000"/>
          <p14:tracePt t="45717" x="3957638" y="6223000"/>
          <p14:tracePt t="45748" x="3930650" y="6223000"/>
          <p14:tracePt t="45798" x="3916363" y="6237288"/>
          <p14:tracePt t="45804" x="3903663" y="6237288"/>
          <p14:tracePt t="46804" x="3916363" y="6237288"/>
          <p14:tracePt t="46884" x="3930650" y="6237288"/>
          <p14:tracePt t="47077" x="3944938" y="6237288"/>
          <p14:tracePt t="47085" x="3957638" y="6237288"/>
          <p14:tracePt t="47117" x="3971925" y="6237288"/>
          <p14:tracePt t="47308" x="3998913" y="6237288"/>
          <p14:tracePt t="47445" x="4013200" y="6237288"/>
          <p14:tracePt t="47481" x="4027488" y="6237288"/>
          <p14:tracePt t="47504" x="4041775" y="6223000"/>
          <p14:tracePt t="47508" x="4054475" y="6223000"/>
          <p14:tracePt t="47536" x="4083050" y="6208713"/>
          <p14:tracePt t="47548" x="4110038" y="6196013"/>
          <p14:tracePt t="47565" x="4137025" y="6181725"/>
          <p14:tracePt t="47581" x="4178300" y="6167438"/>
          <p14:tracePt t="47588" x="4206875" y="6154738"/>
          <p14:tracePt t="47596" x="4233863" y="6140450"/>
          <p14:tracePt t="47604" x="4275138" y="6113463"/>
          <p14:tracePt t="47612" x="4303713" y="6113463"/>
          <p14:tracePt t="47619" x="4344988" y="6099175"/>
          <p14:tracePt t="47627" x="4357688" y="6084888"/>
          <p14:tracePt t="47642" x="4371975" y="6072188"/>
          <p14:tracePt t="47644" x="4386263" y="6057900"/>
          <p14:tracePt t="47652" x="4398963" y="6043613"/>
          <p14:tracePt t="47673" x="4427538" y="6029325"/>
          <p14:tracePt t="47691" x="4440238" y="6002338"/>
          <p14:tracePt t="47720" x="4454525" y="5988050"/>
          <p14:tracePt t="47736" x="4468813" y="5975350"/>
          <p14:tracePt t="47752" x="4495800" y="5946775"/>
          <p14:tracePt t="47764" x="4495800" y="5919788"/>
          <p14:tracePt t="47806" x="4495800" y="5905500"/>
          <p14:tracePt t="47833" x="4495800" y="5878513"/>
          <p14:tracePt t="47866" x="4495800" y="5849938"/>
          <p14:tracePt t="47868" x="4483100" y="5837238"/>
          <p14:tracePt t="47887" x="4468813" y="5837238"/>
          <p14:tracePt t="47913" x="4454525" y="5808663"/>
          <p14:tracePt t="47927" x="4440238" y="5808663"/>
          <p14:tracePt t="47930" x="4427538" y="5795963"/>
          <p14:tracePt t="47975" x="4398963" y="5795963"/>
          <p14:tracePt t="48004" x="4398963" y="5781675"/>
          <p14:tracePt t="48055" x="4386263" y="5781675"/>
          <p14:tracePt t="48059" x="4371975" y="5781675"/>
          <p14:tracePt t="48076" x="4357688" y="5781675"/>
          <p14:tracePt t="48105" x="4344988" y="5795963"/>
          <p14:tracePt t="48136" x="4316413" y="5795963"/>
          <p14:tracePt t="48168" x="4316413" y="5822950"/>
          <p14:tracePt t="48180" x="4303713" y="5822950"/>
          <p14:tracePt t="48741" x="4316413" y="5822950"/>
          <p14:tracePt t="48748" x="4316413" y="5837238"/>
          <p14:tracePt t="48758" x="4330700" y="5837238"/>
          <p14:tracePt t="48803" x="4344988" y="5849938"/>
          <p14:tracePt t="48868" x="4344988" y="5864225"/>
          <p14:tracePt t="48916" x="4344988" y="5878513"/>
          <p14:tracePt t="49012" x="4344988" y="5892800"/>
          <p14:tracePt t="49042" x="4344988" y="5905500"/>
          <p14:tracePt t="49060" x="4344988" y="5919788"/>
          <p14:tracePt t="49253" x="4344988" y="5946775"/>
          <p14:tracePt t="49444" x="4344988" y="5961063"/>
          <p14:tracePt t="49486" x="4344988" y="5975350"/>
          <p14:tracePt t="49492" x="4330700" y="5988050"/>
          <p14:tracePt t="49500" x="4316413" y="5988050"/>
          <p14:tracePt t="49520" x="4316413" y="6002338"/>
          <p14:tracePt t="49765" x="4303713" y="6002338"/>
          <p14:tracePt t="49772" x="4289425" y="6016625"/>
          <p14:tracePt t="49924" x="4275138" y="6029325"/>
          <p14:tracePt t="50261" x="4275138" y="6043613"/>
          <p14:tracePt t="50389" x="4262438" y="6043613"/>
          <p14:tracePt t="51341" x="4248150" y="6043613"/>
          <p14:tracePt t="51369" x="4233863" y="6057900"/>
          <p14:tracePt t="51372" x="4219575" y="6072188"/>
          <p14:tracePt t="51380" x="4219575" y="6084888"/>
          <p14:tracePt t="51402" x="4192588" y="6099175"/>
          <p14:tracePt t="51404" x="4178300" y="6099175"/>
          <p14:tracePt t="51412" x="4178300" y="6126163"/>
          <p14:tracePt t="51428" x="4165600" y="6140450"/>
          <p14:tracePt t="51446" x="4151313" y="6167438"/>
          <p14:tracePt t="51661" x="4151313" y="6196013"/>
          <p14:tracePt t="51676" x="4151313" y="6208713"/>
          <p14:tracePt t="51708" x="4151313" y="6223000"/>
          <p14:tracePt t="51716" x="4137025" y="6237288"/>
          <p14:tracePt t="51732" x="4137025" y="6251575"/>
          <p14:tracePt t="51820" x="4124325" y="6264275"/>
          <p14:tracePt t="51860" x="4110038" y="6264275"/>
          <p14:tracePt t="51868" x="4110038" y="6278563"/>
          <p14:tracePt t="51893" x="4095750" y="6292850"/>
          <p14:tracePt t="51909" x="4083050" y="6292850"/>
          <p14:tracePt t="51954" x="4068763" y="6305550"/>
          <p14:tracePt t="51971" x="4068763" y="6319838"/>
          <p14:tracePt t="51980" x="4054475" y="6334125"/>
          <p14:tracePt t="51990" x="4041775" y="6334125"/>
          <p14:tracePt t="52028" x="4041775" y="6346825"/>
          <p14:tracePt t="52046" x="4027488" y="6346825"/>
          <p14:tracePt t="52079" x="4027488" y="6361113"/>
          <p14:tracePt t="52159" x="4013200" y="6375400"/>
          <p14:tracePt t="52192" x="3998913" y="6402388"/>
          <p14:tracePt t="52244" x="3971925" y="6402388"/>
          <p14:tracePt t="52271" x="3957638" y="6430963"/>
          <p14:tracePt t="52284" x="3930650" y="6430963"/>
          <p14:tracePt t="52316" x="3930650" y="6457950"/>
          <p14:tracePt t="52348" x="3916363" y="6457950"/>
          <p14:tracePt t="52364" x="3916363" y="6484938"/>
          <p14:tracePt t="52440" x="3903663" y="6513513"/>
          <p14:tracePt t="52445" x="3889375" y="6513513"/>
          <p14:tracePt t="52461" x="3875088" y="6526213"/>
          <p14:tracePt t="52478" x="3862388" y="6526213"/>
          <p14:tracePt t="52484" x="3833813" y="6526213"/>
          <p14:tracePt t="52506" x="3806825" y="6526213"/>
          <p14:tracePt t="52508" x="3792538" y="6526213"/>
          <p14:tracePt t="52516" x="3765550" y="6540500"/>
          <p14:tracePt t="52534" x="3724275" y="6567488"/>
          <p14:tracePt t="52552" x="3654425" y="6567488"/>
          <p14:tracePt t="52567" x="3641725" y="6581775"/>
          <p14:tracePt t="52572" x="3613150" y="6581775"/>
          <p14:tracePt t="52588" x="3600450" y="6581775"/>
          <p14:tracePt t="52596" x="3586163" y="6581775"/>
          <p14:tracePt t="52613" x="3557588" y="6581775"/>
          <p14:tracePt t="52632" x="3530600" y="6581775"/>
          <p14:tracePt t="52661" x="3516313" y="6581775"/>
          <p14:tracePt t="52665" x="3489325" y="6581775"/>
          <p14:tracePt t="52682" x="3475038" y="6581775"/>
          <p14:tracePt t="52684" x="3448050" y="6581775"/>
          <p14:tracePt t="52692" x="3433763" y="6581775"/>
          <p14:tracePt t="52712" x="3406775" y="6581775"/>
          <p14:tracePt t="52716" x="3392488" y="6581775"/>
          <p14:tracePt t="52717" x="3379788" y="6581775"/>
          <p14:tracePt t="52724" x="3365500" y="6581775"/>
          <p14:tracePt t="52773" x="3336925" y="6581775"/>
          <p14:tracePt t="52868" x="3351213" y="6581775"/>
          <p14:tracePt t="52886" x="3365500" y="6581775"/>
          <p14:tracePt t="52892" x="3379788" y="6581775"/>
          <p14:tracePt t="52900" x="3392488" y="6581775"/>
          <p14:tracePt t="52921" x="3421063" y="6581775"/>
          <p14:tracePt t="52932" x="3448050" y="6581775"/>
          <p14:tracePt t="52949" x="3462338" y="6581775"/>
          <p14:tracePt t="52966" x="3475038" y="6581775"/>
          <p14:tracePt t="52981" x="3503613" y="6581775"/>
          <p14:tracePt t="52988" x="3516313" y="6581775"/>
          <p14:tracePt t="52996" x="3530600" y="6581775"/>
          <p14:tracePt t="53030" x="3571875" y="6581775"/>
          <p14:tracePt t="53047" x="3613150" y="6581775"/>
          <p14:tracePt t="53052" x="3641725" y="6581775"/>
          <p14:tracePt t="53060" x="3668713" y="6581775"/>
          <p14:tracePt t="53068" x="3695700" y="6581775"/>
          <p14:tracePt t="53075" x="3724275" y="6581775"/>
          <p14:tracePt t="53092" x="3736975" y="6581775"/>
          <p14:tracePt t="53094" x="3765550" y="6581775"/>
          <p14:tracePt t="53099" x="3778250" y="6581775"/>
          <p14:tracePt t="53123" x="3792538" y="6567488"/>
          <p14:tracePt t="53140" x="3806825" y="6567488"/>
          <p14:tracePt t="53316" x="3792538" y="6567488"/>
          <p14:tracePt t="53332" x="3778250" y="6567488"/>
          <p14:tracePt t="53341" x="3751263" y="6567488"/>
          <p14:tracePt t="53379" x="3709988" y="6567488"/>
          <p14:tracePt t="53383" x="3557588" y="6567488"/>
          <p14:tracePt t="53388" x="3530600" y="6567488"/>
          <p14:tracePt t="53408" x="3462338" y="6567488"/>
          <p14:tracePt t="53424" x="3421063" y="6581775"/>
          <p14:tracePt t="53441" x="3392488" y="6581775"/>
          <p14:tracePt t="53444" x="3379788" y="6581775"/>
          <p14:tracePt t="53468" x="3365500" y="6581775"/>
          <p14:tracePt t="53518" x="3351213" y="6596063"/>
          <p14:tracePt t="53692" x="3351213" y="6610350"/>
          <p14:tracePt t="53700" x="3365500" y="6610350"/>
          <p14:tracePt t="53725" x="3392488" y="6610350"/>
          <p14:tracePt t="53732" x="3406775" y="6610350"/>
          <p14:tracePt t="53740" x="3421063" y="6610350"/>
          <p14:tracePt t="53756" x="3448050" y="6610350"/>
          <p14:tracePt t="53772" x="3475038" y="6610350"/>
          <p14:tracePt t="53780" x="3489325" y="6610350"/>
          <p14:tracePt t="53916" x="3503613" y="6610350"/>
          <p14:tracePt t="53964" x="3503613" y="6623050"/>
          <p14:tracePt t="53972" x="3489325" y="6623050"/>
          <p14:tracePt t="53997" x="3475038" y="6623050"/>
          <p14:tracePt t="54020" x="3448050" y="6637338"/>
          <p14:tracePt t="55292" x="3462338" y="6637338"/>
          <p14:tracePt t="55338" x="3489325" y="6637338"/>
          <p14:tracePt t="55340" x="3503613" y="6637338"/>
          <p14:tracePt t="55348" x="3516313" y="6637338"/>
          <p14:tracePt t="55358" x="3530600" y="6637338"/>
          <p14:tracePt t="55375" x="3557588" y="6637338"/>
          <p14:tracePt t="55400" x="3571875" y="6651625"/>
          <p14:tracePt t="55418" x="3600450" y="6651625"/>
          <p14:tracePt t="55438" x="3613150" y="6651625"/>
          <p14:tracePt t="55495" x="3641725" y="6651625"/>
          <p14:tracePt t="55524" x="3654425" y="6651625"/>
          <p14:tracePt t="55549" x="3668713" y="6651625"/>
          <p14:tracePt t="55556" x="3683000" y="6651625"/>
          <p14:tracePt t="55580" x="3695700" y="6651625"/>
          <p14:tracePt t="55597" x="3709988" y="6651625"/>
          <p14:tracePt t="55612" x="3724275" y="6651625"/>
          <p14:tracePt t="55629" x="3736975" y="6651625"/>
          <p14:tracePt t="55672" x="3765550" y="6651625"/>
          <p14:tracePt t="55740" x="3778250" y="6637338"/>
          <p14:tracePt t="55780" x="3792538" y="6637338"/>
          <p14:tracePt t="56389" x="3778250" y="6637338"/>
          <p14:tracePt t="56397" x="3765550" y="6637338"/>
          <p14:tracePt t="56413" x="3751263" y="6651625"/>
          <p14:tracePt t="56447" x="3695700" y="6651625"/>
          <p14:tracePt t="56460" x="3668713" y="6651625"/>
          <p14:tracePt t="56478" x="3627438" y="6651625"/>
          <p14:tracePt t="56509" x="3503613" y="6651625"/>
          <p14:tracePt t="56516" x="3475038" y="6651625"/>
          <p14:tracePt t="56524" x="3433763" y="6651625"/>
          <p14:tracePt t="56531" x="3392488" y="6651625"/>
          <p14:tracePt t="56539" x="3379788" y="6651625"/>
          <p14:tracePt t="56559" x="3324225" y="6651625"/>
          <p14:tracePt t="56564" x="3295650" y="6623050"/>
          <p14:tracePt t="56572" x="3268663" y="6623050"/>
          <p14:tracePt t="56592" x="3213100" y="6623050"/>
          <p14:tracePt t="56596" x="3186113" y="6610350"/>
          <p14:tracePt t="56604" x="3171825" y="6610350"/>
          <p14:tracePt t="56618" x="3171825" y="6596063"/>
          <p14:tracePt t="56649" x="3144838" y="6596063"/>
          <p14:tracePt t="56821" x="3130550" y="6596063"/>
          <p14:tracePt t="56846" x="3130550" y="6581775"/>
          <p14:tracePt t="56861" x="3144838" y="6581775"/>
          <p14:tracePt t="56878" x="3159125" y="6581775"/>
          <p14:tracePt t="56884" x="3171825" y="6581775"/>
          <p14:tracePt t="56893" x="3186113" y="6581775"/>
          <p14:tracePt t="56900" x="3200400" y="6581775"/>
          <p14:tracePt t="56921" x="3213100" y="6581775"/>
          <p14:tracePt t="56967" x="3241675" y="6581775"/>
          <p14:tracePt t="56973" x="3254375" y="6581775"/>
          <p14:tracePt t="57012" x="3268663" y="6581775"/>
          <p14:tracePt t="57068" x="3282950" y="6581775"/>
          <p14:tracePt t="57100" x="3295650" y="6581775"/>
          <p14:tracePt t="57128" x="3309938" y="6581775"/>
          <p14:tracePt t="57156" x="3336925" y="6581775"/>
          <p14:tracePt t="57206" x="3351213" y="6581775"/>
          <p14:tracePt t="57212" x="3365500" y="6581775"/>
          <p14:tracePt t="57240" x="3379788" y="6581775"/>
          <p14:tracePt t="57252" x="3392488" y="6581775"/>
          <p14:tracePt t="57285" x="3406775" y="6581775"/>
          <p14:tracePt t="57316" x="3421063" y="6581775"/>
          <p14:tracePt t="57396" x="3433763" y="6581775"/>
          <p14:tracePt t="57749" x="3462338" y="6581775"/>
          <p14:tracePt t="58013" x="3475038" y="6581775"/>
          <p14:tracePt t="58029" x="3489325" y="6581775"/>
          <p14:tracePt t="58061" x="3503613" y="6581775"/>
          <p14:tracePt t="58181" x="3516313" y="6581775"/>
          <p14:tracePt t="58190" x="3530600" y="6581775"/>
          <p14:tracePt t="58220" x="3557588" y="6581775"/>
          <p14:tracePt t="58237" x="3571875" y="6581775"/>
          <p14:tracePt t="58356" x="3586163" y="6596063"/>
          <p14:tracePt t="59796" x="3613150" y="6596063"/>
          <p14:tracePt t="59852" x="3627438" y="6596063"/>
          <p14:tracePt t="59884" x="3641725" y="6596063"/>
          <p14:tracePt t="59906" x="3654425" y="6596063"/>
          <p14:tracePt t="59916" x="3668713" y="6596063"/>
          <p14:tracePt t="59939" x="3683000" y="6596063"/>
          <p14:tracePt t="59941" x="3695700" y="6581775"/>
          <p14:tracePt t="59948" x="3709988" y="6581775"/>
          <p14:tracePt t="59996" x="3736975" y="6581775"/>
          <p14:tracePt t="59999" x="3765550" y="6581775"/>
          <p14:tracePt t="60004" x="3778250" y="6581775"/>
          <p14:tracePt t="60011" x="3792538" y="6581775"/>
          <p14:tracePt t="60033" x="3806825" y="6567488"/>
          <p14:tracePt t="60036" x="3821113" y="6554788"/>
          <p14:tracePt t="60044" x="3833813" y="6554788"/>
          <p14:tracePt t="60061" x="3889375" y="6554788"/>
          <p14:tracePt t="60078" x="3916363" y="6554788"/>
          <p14:tracePt t="60094" x="3957638" y="6540500"/>
          <p14:tracePt t="60100" x="3986213" y="6526213"/>
          <p14:tracePt t="60108" x="4013200" y="6526213"/>
          <p14:tracePt t="60128" x="4054475" y="6526213"/>
          <p14:tracePt t="60132" x="4083050" y="6526213"/>
          <p14:tracePt t="60139" x="4095750" y="6526213"/>
          <p14:tracePt t="60157" x="4165600" y="6526213"/>
          <p14:tracePt t="60174" x="4233863" y="6526213"/>
          <p14:tracePt t="60189" x="4316413" y="6499225"/>
          <p14:tracePt t="60196" x="4427538" y="6499225"/>
          <p14:tracePt t="60204" x="4537075" y="6499225"/>
          <p14:tracePt t="60220" x="4648200" y="6499225"/>
          <p14:tracePt t="60223" x="4757738" y="6499225"/>
          <p14:tracePt t="60228" x="4868863" y="6499225"/>
          <p14:tracePt t="60235" x="4992688" y="6499225"/>
          <p14:tracePt t="60252" x="5048250" y="6499225"/>
          <p14:tracePt t="60254" x="5116513" y="6499225"/>
          <p14:tracePt t="60259" x="5186363" y="6499225"/>
          <p14:tracePt t="60268" x="5268913" y="6484938"/>
          <p14:tracePt t="60283" x="5310188" y="6472238"/>
          <p14:tracePt t="60300" x="5448300" y="6457950"/>
          <p14:tracePt t="60315" x="5516563" y="6457950"/>
          <p14:tracePt t="60317" x="5586413" y="6457950"/>
          <p14:tracePt t="60324" x="5695950" y="6457950"/>
          <p14:tracePt t="60332" x="5819775" y="6457950"/>
          <p14:tracePt t="60340" x="5972175" y="6457950"/>
          <p14:tracePt t="60360" x="6137275" y="6457950"/>
          <p14:tracePt t="60363" x="6302375" y="6443663"/>
          <p14:tracePt t="60379" x="6634163" y="6416675"/>
          <p14:tracePt t="60394" x="7005638" y="6361113"/>
          <p14:tracePt t="60396" x="7240588" y="6334125"/>
          <p14:tracePt t="60404" x="7446963" y="6292850"/>
          <p14:tracePt t="60413" x="7696200" y="6264275"/>
          <p14:tracePt t="60420" x="7902575" y="6251575"/>
          <p14:tracePt t="60439" x="8426450" y="6208713"/>
          <p14:tracePt t="60457" x="8909050" y="6154738"/>
          <p14:tracePt t="60473" x="9420225" y="6126163"/>
          <p14:tracePt t="60477" x="9626600" y="6084888"/>
          <p14:tracePt t="60484" x="9832975" y="6057900"/>
          <p14:tracePt t="60494" x="10026650" y="6057900"/>
          <p14:tracePt t="60500" x="10206038" y="6057900"/>
          <p14:tracePt t="60508" x="10385425" y="6043613"/>
          <p14:tracePt t="60515" x="10579100" y="6016625"/>
          <p14:tracePt t="60533" x="10853738" y="6002338"/>
          <p14:tracePt t="60552" x="11088688" y="5934075"/>
          <p14:tracePt t="60556" x="11198225" y="5905500"/>
          <p14:tracePt t="60564" x="11253788" y="5892800"/>
          <p14:tracePt t="60583" x="11364913" y="5849938"/>
          <p14:tracePt t="60588" x="11406188" y="5822950"/>
          <p14:tracePt t="60595" x="11461750" y="5808663"/>
          <p14:tracePt t="60614" x="11585575" y="5726113"/>
          <p14:tracePt t="60629" x="11736388" y="5657850"/>
          <p14:tracePt t="60636" x="11818938" y="5616575"/>
          <p14:tracePt t="60643" x="11903075" y="5561013"/>
          <p14:tracePt t="60652" x="11998325" y="5534025"/>
          <p14:tracePt t="60660" x="12095163" y="5491163"/>
          <p14:tracePt t="60667" x="12165013" y="54371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27447" y="2622930"/>
            <a:ext cx="1943100" cy="1895475"/>
          </a:xfrm>
          <a:prstGeom prst="rect">
            <a:avLst/>
          </a:prstGeom>
        </p:spPr>
      </p:pic>
      <p:pic>
        <p:nvPicPr>
          <p:cNvPr id="4" name="Picture 3"/>
          <p:cNvPicPr>
            <a:picLocks noChangeAspect="1"/>
          </p:cNvPicPr>
          <p:nvPr/>
        </p:nvPicPr>
        <p:blipFill>
          <a:blip r:embed="rId5"/>
          <a:stretch>
            <a:fillRect/>
          </a:stretch>
        </p:blipFill>
        <p:spPr>
          <a:xfrm>
            <a:off x="3299138" y="446400"/>
            <a:ext cx="1524000" cy="1895475"/>
          </a:xfrm>
          <a:prstGeom prst="rect">
            <a:avLst/>
          </a:prstGeom>
        </p:spPr>
      </p:pic>
      <p:pic>
        <p:nvPicPr>
          <p:cNvPr id="5" name="Picture 4"/>
          <p:cNvPicPr>
            <a:picLocks noChangeAspect="1"/>
          </p:cNvPicPr>
          <p:nvPr/>
        </p:nvPicPr>
        <p:blipFill>
          <a:blip r:embed="rId6"/>
          <a:stretch>
            <a:fillRect/>
          </a:stretch>
        </p:blipFill>
        <p:spPr>
          <a:xfrm>
            <a:off x="3303430" y="4518405"/>
            <a:ext cx="1706451" cy="1876425"/>
          </a:xfrm>
          <a:prstGeom prst="rect">
            <a:avLst/>
          </a:prstGeom>
        </p:spPr>
      </p:pic>
      <p:cxnSp>
        <p:nvCxnSpPr>
          <p:cNvPr id="7" name="Straight Arrow Connector 6"/>
          <p:cNvCxnSpPr/>
          <p:nvPr/>
        </p:nvCxnSpPr>
        <p:spPr>
          <a:xfrm flipV="1">
            <a:off x="2070547" y="2341875"/>
            <a:ext cx="1228591" cy="819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070547" y="3335628"/>
            <a:ext cx="1097656" cy="1378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7"/>
          <a:stretch>
            <a:fillRect/>
          </a:stretch>
        </p:blipFill>
        <p:spPr>
          <a:xfrm>
            <a:off x="6051729" y="0"/>
            <a:ext cx="1627761" cy="1712890"/>
          </a:xfrm>
          <a:prstGeom prst="rect">
            <a:avLst/>
          </a:prstGeom>
        </p:spPr>
      </p:pic>
      <p:grpSp>
        <p:nvGrpSpPr>
          <p:cNvPr id="11" name="Group 10"/>
          <p:cNvGrpSpPr/>
          <p:nvPr/>
        </p:nvGrpSpPr>
        <p:grpSpPr>
          <a:xfrm>
            <a:off x="5976542" y="1872583"/>
            <a:ext cx="1702948" cy="1758472"/>
            <a:chOff x="6069377" y="1587"/>
            <a:chExt cx="2049322" cy="2518833"/>
          </a:xfrm>
        </p:grpSpPr>
        <p:sp>
          <p:nvSpPr>
            <p:cNvPr id="12" name="Rounded Rectangle 11"/>
            <p:cNvSpPr/>
            <p:nvPr/>
          </p:nvSpPr>
          <p:spPr>
            <a:xfrm>
              <a:off x="6069377" y="1587"/>
              <a:ext cx="2049322" cy="251883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4"/>
            <p:cNvSpPr txBox="1"/>
            <p:nvPr/>
          </p:nvSpPr>
          <p:spPr>
            <a:xfrm>
              <a:off x="6129400" y="283473"/>
              <a:ext cx="1929276" cy="21769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kern="1200" dirty="0"/>
                <a:t>Des anomalies qui affectent les gonosomes</a:t>
              </a:r>
            </a:p>
          </p:txBody>
        </p:sp>
      </p:grpSp>
      <p:cxnSp>
        <p:nvCxnSpPr>
          <p:cNvPr id="15" name="Straight Arrow Connector 14"/>
          <p:cNvCxnSpPr/>
          <p:nvPr/>
        </p:nvCxnSpPr>
        <p:spPr>
          <a:xfrm flipV="1">
            <a:off x="4823138" y="682580"/>
            <a:ext cx="1153404" cy="489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009881" y="1872583"/>
            <a:ext cx="772733" cy="469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778839" y="446400"/>
            <a:ext cx="566671" cy="236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778839" y="927278"/>
            <a:ext cx="721217" cy="373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00056" y="195158"/>
            <a:ext cx="3691944" cy="1477328"/>
          </a:xfrm>
          <a:prstGeom prst="rect">
            <a:avLst/>
          </a:prstGeom>
          <a:noFill/>
        </p:spPr>
        <p:txBody>
          <a:bodyPr wrap="square" rtlCol="0">
            <a:spAutoFit/>
          </a:bodyPr>
          <a:lstStyle/>
          <a:p>
            <a:r>
              <a:rPr lang="en-US" b="1" dirty="0">
                <a:hlinkClick r:id="rId8" action="ppaction://hlinksldjump"/>
              </a:rPr>
              <a:t>Un autosome </a:t>
            </a:r>
            <a:r>
              <a:rPr lang="en-US" b="1" dirty="0" err="1">
                <a:hlinkClick r:id="rId8" action="ppaction://hlinksldjump"/>
              </a:rPr>
              <a:t>surnuméraire</a:t>
            </a:r>
            <a:endParaRPr lang="en-US" b="1" dirty="0"/>
          </a:p>
          <a:p>
            <a:r>
              <a:rPr lang="en-US" dirty="0"/>
              <a:t>Ex: </a:t>
            </a:r>
            <a:r>
              <a:rPr lang="en-US" dirty="0" err="1"/>
              <a:t>trisomie</a:t>
            </a:r>
            <a:r>
              <a:rPr lang="en-US" dirty="0"/>
              <a:t> </a:t>
            </a:r>
            <a:r>
              <a:rPr lang="en-US" dirty="0">
                <a:hlinkClick r:id="rId9" action="ppaction://hlinksldjump"/>
              </a:rPr>
              <a:t>21</a:t>
            </a:r>
            <a:r>
              <a:rPr lang="en-US" dirty="0"/>
              <a:t>, </a:t>
            </a:r>
            <a:r>
              <a:rPr lang="en-US" dirty="0">
                <a:hlinkClick r:id="rId10" action="ppaction://hlinksldjump"/>
              </a:rPr>
              <a:t>18, </a:t>
            </a:r>
            <a:r>
              <a:rPr lang="en-US" dirty="0">
                <a:hlinkClick r:id="rId11" action="ppaction://hlinksldjump"/>
              </a:rPr>
              <a:t>13</a:t>
            </a:r>
            <a:r>
              <a:rPr lang="en-US" dirty="0"/>
              <a:t>  </a:t>
            </a:r>
          </a:p>
          <a:p>
            <a:r>
              <a:rPr lang="en-US" dirty="0">
                <a:hlinkClick r:id="rId12" action="ppaction://hlinksldjump"/>
              </a:rPr>
              <a:t>       causes</a:t>
            </a:r>
            <a:endParaRPr lang="en-US" dirty="0"/>
          </a:p>
          <a:p>
            <a:r>
              <a:rPr lang="en-US" b="1" dirty="0"/>
              <a:t>Un autosome </a:t>
            </a:r>
            <a:r>
              <a:rPr lang="en-US" b="1" dirty="0" err="1"/>
              <a:t>en</a:t>
            </a:r>
            <a:r>
              <a:rPr lang="en-US" b="1" dirty="0"/>
              <a:t> </a:t>
            </a:r>
            <a:r>
              <a:rPr lang="en-US" b="1" dirty="0" err="1"/>
              <a:t>déficit</a:t>
            </a:r>
            <a:endParaRPr lang="en-US" b="1" dirty="0"/>
          </a:p>
          <a:p>
            <a:r>
              <a:rPr lang="en-US" dirty="0"/>
              <a:t>Ex: </a:t>
            </a:r>
            <a:r>
              <a:rPr lang="en-US" dirty="0" err="1"/>
              <a:t>monosomie</a:t>
            </a:r>
            <a:r>
              <a:rPr lang="en-US" dirty="0"/>
              <a:t> 21, </a:t>
            </a:r>
            <a:r>
              <a:rPr lang="en-US" dirty="0" err="1"/>
              <a:t>monosomie</a:t>
            </a:r>
            <a:r>
              <a:rPr lang="en-US" dirty="0"/>
              <a:t> 13,…</a:t>
            </a:r>
            <a:endParaRPr lang="fr-FR" dirty="0"/>
          </a:p>
        </p:txBody>
      </p:sp>
      <p:sp>
        <p:nvSpPr>
          <p:cNvPr id="24" name="Rectangle 23"/>
          <p:cNvSpPr/>
          <p:nvPr/>
        </p:nvSpPr>
        <p:spPr>
          <a:xfrm>
            <a:off x="8460018" y="1956054"/>
            <a:ext cx="3615441" cy="2031325"/>
          </a:xfrm>
          <a:prstGeom prst="rect">
            <a:avLst/>
          </a:prstGeom>
        </p:spPr>
        <p:txBody>
          <a:bodyPr wrap="square">
            <a:spAutoFit/>
          </a:bodyPr>
          <a:lstStyle/>
          <a:p>
            <a:r>
              <a:rPr lang="en-US" b="1" dirty="0"/>
              <a:t>Un</a:t>
            </a:r>
            <a:r>
              <a:rPr lang="en-US" dirty="0"/>
              <a:t> </a:t>
            </a:r>
            <a:r>
              <a:rPr lang="en-US" b="1" dirty="0" err="1"/>
              <a:t>gonosome</a:t>
            </a:r>
            <a:r>
              <a:rPr lang="en-US" b="1" dirty="0"/>
              <a:t> </a:t>
            </a:r>
            <a:r>
              <a:rPr lang="en-US" b="1" dirty="0" err="1"/>
              <a:t>surnuméraire</a:t>
            </a:r>
            <a:endParaRPr lang="en-US" b="1" dirty="0"/>
          </a:p>
          <a:p>
            <a:r>
              <a:rPr lang="en-US" dirty="0"/>
              <a:t>Ex: </a:t>
            </a:r>
            <a:r>
              <a:rPr lang="en-US" dirty="0">
                <a:hlinkClick r:id="rId13" action="ppaction://hlinksldjump"/>
              </a:rPr>
              <a:t>XXY ( </a:t>
            </a:r>
            <a:r>
              <a:rPr lang="en-US" dirty="0" err="1">
                <a:hlinkClick r:id="rId13" action="ppaction://hlinksldjump"/>
              </a:rPr>
              <a:t>syndrôme</a:t>
            </a:r>
            <a:r>
              <a:rPr lang="en-US" dirty="0">
                <a:hlinkClick r:id="rId13" action="ppaction://hlinksldjump"/>
              </a:rPr>
              <a:t> de </a:t>
            </a:r>
            <a:r>
              <a:rPr lang="en-US" dirty="0" err="1">
                <a:hlinkClick r:id="rId13" action="ppaction://hlinksldjump"/>
              </a:rPr>
              <a:t>Klinefelter</a:t>
            </a:r>
            <a:r>
              <a:rPr lang="en-US" dirty="0">
                <a:hlinkClick r:id="rId13" action="ppaction://hlinksldjump"/>
              </a:rPr>
              <a:t>)</a:t>
            </a:r>
            <a:endParaRPr lang="en-US" dirty="0"/>
          </a:p>
          <a:p>
            <a:r>
              <a:rPr lang="en-US" dirty="0"/>
              <a:t>XXX, XXXY, </a:t>
            </a:r>
            <a:r>
              <a:rPr lang="en-US" dirty="0">
                <a:hlinkClick r:id="rId12" action="ppaction://hlinksldjump"/>
              </a:rPr>
              <a:t>XYY,…..</a:t>
            </a:r>
            <a:endParaRPr lang="en-US" dirty="0"/>
          </a:p>
          <a:p>
            <a:endParaRPr lang="en-US" dirty="0"/>
          </a:p>
          <a:p>
            <a:r>
              <a:rPr lang="en-US" b="1" dirty="0">
                <a:hlinkClick r:id="rId14" action="ppaction://hlinksldjump"/>
              </a:rPr>
              <a:t>Un </a:t>
            </a:r>
            <a:r>
              <a:rPr lang="en-US" b="1" dirty="0" err="1">
                <a:hlinkClick r:id="rId14" action="ppaction://hlinksldjump"/>
              </a:rPr>
              <a:t>gonosome</a:t>
            </a:r>
            <a:r>
              <a:rPr lang="en-US" b="1" dirty="0">
                <a:hlinkClick r:id="rId14" action="ppaction://hlinksldjump"/>
              </a:rPr>
              <a:t> </a:t>
            </a:r>
            <a:r>
              <a:rPr lang="en-US" b="1" dirty="0" err="1">
                <a:hlinkClick r:id="rId14" action="ppaction://hlinksldjump"/>
              </a:rPr>
              <a:t>en</a:t>
            </a:r>
            <a:r>
              <a:rPr lang="en-US" b="1" dirty="0">
                <a:hlinkClick r:id="rId14" action="ppaction://hlinksldjump"/>
              </a:rPr>
              <a:t> </a:t>
            </a:r>
            <a:r>
              <a:rPr lang="en-US" b="1" dirty="0" err="1">
                <a:hlinkClick r:id="rId14" action="ppaction://hlinksldjump"/>
              </a:rPr>
              <a:t>déficit</a:t>
            </a:r>
            <a:endParaRPr lang="en-US" b="1" dirty="0"/>
          </a:p>
          <a:p>
            <a:r>
              <a:rPr lang="en-US" dirty="0"/>
              <a:t>Ex: </a:t>
            </a:r>
            <a:r>
              <a:rPr lang="en-US" dirty="0" err="1"/>
              <a:t>monosomie</a:t>
            </a:r>
            <a:r>
              <a:rPr lang="en-US" dirty="0"/>
              <a:t> sexuelle X0 </a:t>
            </a:r>
            <a:r>
              <a:rPr lang="en-US" dirty="0" err="1"/>
              <a:t>syndrôme</a:t>
            </a:r>
            <a:r>
              <a:rPr lang="en-US" dirty="0"/>
              <a:t> de Turner </a:t>
            </a:r>
            <a:endParaRPr lang="fr-FR" dirty="0"/>
          </a:p>
        </p:txBody>
      </p:sp>
      <p:cxnSp>
        <p:nvCxnSpPr>
          <p:cNvPr id="26" name="Straight Arrow Connector 25"/>
          <p:cNvCxnSpPr>
            <a:stCxn id="12" idx="3"/>
          </p:cNvCxnSpPr>
          <p:nvPr/>
        </p:nvCxnSpPr>
        <p:spPr>
          <a:xfrm flipV="1">
            <a:off x="7679490" y="2341875"/>
            <a:ext cx="666020" cy="409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778839" y="3161763"/>
            <a:ext cx="681179" cy="294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151549" y="4713668"/>
            <a:ext cx="991674" cy="618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151549" y="5447763"/>
            <a:ext cx="991674" cy="540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151549" y="5628068"/>
            <a:ext cx="721217" cy="766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5254580" y="5203065"/>
            <a:ext cx="1146220" cy="128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801214" y="4411114"/>
            <a:ext cx="4592834" cy="369332"/>
          </a:xfrm>
          <a:prstGeom prst="rect">
            <a:avLst/>
          </a:prstGeom>
          <a:noFill/>
        </p:spPr>
        <p:txBody>
          <a:bodyPr wrap="square" rtlCol="0">
            <a:spAutoFit/>
          </a:bodyPr>
          <a:lstStyle/>
          <a:p>
            <a:r>
              <a:rPr lang="en-US" b="1" dirty="0">
                <a:hlinkClick r:id="rId15" action="ppaction://hlinksldjump"/>
              </a:rPr>
              <a:t>Translocation 14 </a:t>
            </a:r>
            <a:r>
              <a:rPr lang="en-US" b="1" baseline="30000" dirty="0">
                <a:hlinkClick r:id="rId15" action="ppaction://hlinksldjump"/>
              </a:rPr>
              <a:t>21</a:t>
            </a:r>
            <a:endParaRPr lang="fr-FR" b="1" dirty="0"/>
          </a:p>
        </p:txBody>
      </p:sp>
      <p:sp>
        <p:nvSpPr>
          <p:cNvPr id="40" name="TextBox 39"/>
          <p:cNvSpPr txBox="1"/>
          <p:nvPr/>
        </p:nvSpPr>
        <p:spPr>
          <a:xfrm>
            <a:off x="6338211" y="4840029"/>
            <a:ext cx="4478093" cy="646331"/>
          </a:xfrm>
          <a:prstGeom prst="rect">
            <a:avLst/>
          </a:prstGeom>
          <a:noFill/>
        </p:spPr>
        <p:txBody>
          <a:bodyPr wrap="square" rtlCol="0">
            <a:spAutoFit/>
          </a:bodyPr>
          <a:lstStyle/>
          <a:p>
            <a:r>
              <a:rPr lang="en-US" dirty="0">
                <a:hlinkClick r:id="rId16" action="ppaction://hlinksldjump"/>
              </a:rPr>
              <a:t>Deletion</a:t>
            </a:r>
            <a:endParaRPr lang="en-US" dirty="0"/>
          </a:p>
          <a:p>
            <a:r>
              <a:rPr lang="en-US" dirty="0"/>
              <a:t> ex deletion du bras court du chromosome  5</a:t>
            </a:r>
            <a:endParaRPr lang="fr-FR" dirty="0"/>
          </a:p>
        </p:txBody>
      </p:sp>
      <p:pic>
        <p:nvPicPr>
          <p:cNvPr id="41" name="Picture 40"/>
          <p:cNvPicPr>
            <a:picLocks noChangeAspect="1"/>
          </p:cNvPicPr>
          <p:nvPr/>
        </p:nvPicPr>
        <p:blipFill>
          <a:blip r:embed="rId17"/>
          <a:stretch>
            <a:fillRect/>
          </a:stretch>
        </p:blipFill>
        <p:spPr>
          <a:xfrm>
            <a:off x="10718986" y="4642667"/>
            <a:ext cx="1280666" cy="1479235"/>
          </a:xfrm>
          <a:prstGeom prst="rect">
            <a:avLst/>
          </a:prstGeom>
        </p:spPr>
      </p:pic>
      <p:sp>
        <p:nvSpPr>
          <p:cNvPr id="42" name="TextBox 41"/>
          <p:cNvSpPr txBox="1"/>
          <p:nvPr/>
        </p:nvSpPr>
        <p:spPr>
          <a:xfrm>
            <a:off x="6279037" y="5735254"/>
            <a:ext cx="3115374" cy="369332"/>
          </a:xfrm>
          <a:prstGeom prst="rect">
            <a:avLst/>
          </a:prstGeom>
          <a:noFill/>
        </p:spPr>
        <p:txBody>
          <a:bodyPr wrap="square" rtlCol="0">
            <a:spAutoFit/>
          </a:bodyPr>
          <a:lstStyle/>
          <a:p>
            <a:r>
              <a:rPr lang="en-US" dirty="0"/>
              <a:t>Duplication</a:t>
            </a:r>
            <a:endParaRPr lang="fr-FR" dirty="0"/>
          </a:p>
        </p:txBody>
      </p:sp>
      <p:sp>
        <p:nvSpPr>
          <p:cNvPr id="43" name="TextBox 42"/>
          <p:cNvSpPr txBox="1"/>
          <p:nvPr/>
        </p:nvSpPr>
        <p:spPr>
          <a:xfrm>
            <a:off x="5962918" y="6269787"/>
            <a:ext cx="2382592" cy="369332"/>
          </a:xfrm>
          <a:prstGeom prst="rect">
            <a:avLst/>
          </a:prstGeom>
          <a:noFill/>
        </p:spPr>
        <p:txBody>
          <a:bodyPr wrap="square" rtlCol="0">
            <a:spAutoFit/>
          </a:bodyPr>
          <a:lstStyle/>
          <a:p>
            <a:r>
              <a:rPr lang="en-US" dirty="0">
                <a:hlinkClick r:id="" action="ppaction://noaction"/>
              </a:rPr>
              <a:t>Inversion</a:t>
            </a:r>
            <a:endParaRPr lang="fr-FR" dirty="0"/>
          </a:p>
        </p:txBody>
      </p:sp>
      <p:pic>
        <p:nvPicPr>
          <p:cNvPr id="2" name="Audio 1">
            <a:hlinkClick r:id="" action="ppaction://media"/>
            <a:extLst>
              <a:ext uri="{FF2B5EF4-FFF2-40B4-BE49-F238E27FC236}">
                <a16:creationId xmlns:a16="http://schemas.microsoft.com/office/drawing/2014/main" id="{8CBB3184-8262-4775-B46C-798D94AD7B6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5683311"/>
      </p:ext>
    </p:extLst>
  </p:cSld>
  <p:clrMapOvr>
    <a:masterClrMapping/>
  </p:clrMapOvr>
  <mc:AlternateContent xmlns:mc="http://schemas.openxmlformats.org/markup-compatibility/2006">
    <mc:Choice xmlns:p14="http://schemas.microsoft.com/office/powerpoint/2010/main" Requires="p14">
      <p:transition spd="slow" p14:dur="2000" advTm="116410"/>
    </mc:Choice>
    <mc:Fallback>
      <p:transition spd="slow" advTm="11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11" x="12136438" y="5270500"/>
          <p14:tracePt t="1128" x="12039600" y="5354638"/>
          <p14:tracePt t="1135" x="11985625" y="5395913"/>
          <p14:tracePt t="1142" x="11874500" y="5519738"/>
          <p14:tracePt t="1151" x="11750675" y="5629275"/>
          <p14:tracePt t="1172" x="11585575" y="5754688"/>
          <p14:tracePt t="1188" x="11364913" y="5905500"/>
          <p14:tracePt t="1203" x="11241088" y="5961063"/>
          <p14:tracePt t="1206" x="11033125" y="6057900"/>
          <p14:tracePt t="1214" x="10923588" y="6072188"/>
          <p14:tracePt t="1223" x="10841038" y="6099175"/>
          <p14:tracePt t="1230" x="10771188" y="6113463"/>
          <p14:tracePt t="1238" x="10715625" y="6140450"/>
          <p14:tracePt t="1246" x="10688638" y="6154738"/>
          <p14:tracePt t="1266" x="10620375" y="6154738"/>
          <p14:tracePt t="1270" x="10606088" y="6167438"/>
          <p14:tracePt t="1279" x="10579100" y="6167438"/>
          <p14:tracePt t="1299" x="10536238" y="6181725"/>
          <p14:tracePt t="1317" x="10494963" y="6208713"/>
          <p14:tracePt t="1318" x="10453688" y="6223000"/>
          <p14:tracePt t="1327" x="10385425" y="6223000"/>
          <p14:tracePt t="1347" x="10164763" y="6251575"/>
          <p14:tracePt t="1351" x="10053638" y="6251575"/>
          <p14:tracePt t="1358" x="9958388" y="6251575"/>
          <p14:tracePt t="1379" x="9791700" y="6251575"/>
          <p14:tracePt t="1408" x="9585325" y="6251575"/>
          <p14:tracePt t="1411" x="9432925" y="6251575"/>
          <p14:tracePt t="1416" x="9309100" y="6237288"/>
          <p14:tracePt t="1422" x="9158288" y="6196013"/>
          <p14:tracePt t="1432" x="9005888" y="6154738"/>
          <p14:tracePt t="1438" x="8840788" y="6126163"/>
          <p14:tracePt t="1456" x="8482013" y="6043613"/>
          <p14:tracePt t="1476" x="8108950" y="5946775"/>
          <p14:tracePt t="1489" x="7640638" y="5822950"/>
          <p14:tracePt t="1494" x="7392988" y="5740400"/>
          <p14:tracePt t="1502" x="7172325" y="5684838"/>
          <p14:tracePt t="1510" x="6978650" y="5616575"/>
          <p14:tracePt t="1518" x="6826250" y="5546725"/>
          <p14:tracePt t="1534" x="6523038" y="5395913"/>
          <p14:tracePt t="1553" x="6275388" y="5257800"/>
          <p14:tracePt t="1568" x="6122988" y="5132388"/>
          <p14:tracePt t="1576" x="6040438" y="5064125"/>
          <p14:tracePt t="1582" x="5943600" y="4995863"/>
          <p14:tracePt t="1590" x="5861050" y="4926013"/>
          <p14:tracePt t="1598" x="5792788" y="4857750"/>
          <p14:tracePt t="1615" x="5668963" y="4732338"/>
          <p14:tracePt t="1633" x="5502275" y="4622800"/>
          <p14:tracePt t="1639" x="5434013" y="4581525"/>
          <p14:tracePt t="1647" x="5365750" y="4525963"/>
          <p14:tracePt t="1663" x="5227638" y="4457700"/>
          <p14:tracePt t="1692" x="5116513" y="4387850"/>
          <p14:tracePt t="1695" x="4951413" y="4346575"/>
          <p14:tracePt t="1702" x="4895850" y="4319588"/>
          <p14:tracePt t="1710" x="4840288" y="4319588"/>
          <p14:tracePt t="1729" x="4716463" y="4291013"/>
          <p14:tracePt t="1736" x="4675188" y="4278313"/>
          <p14:tracePt t="1742" x="4619625" y="4249738"/>
          <p14:tracePt t="1759" x="4551363" y="4249738"/>
          <p14:tracePt t="1788" x="4510088" y="4222750"/>
          <p14:tracePt t="1792" x="4440238" y="4208463"/>
          <p14:tracePt t="1798" x="4413250" y="4194175"/>
          <p14:tracePt t="1806" x="4371975" y="4167188"/>
          <p14:tracePt t="1828" x="4275138" y="4125913"/>
          <p14:tracePt t="1830" x="4233863" y="4111625"/>
          <p14:tracePt t="1838" x="4178300" y="4084638"/>
          <p14:tracePt t="1855" x="4095750" y="4070350"/>
          <p14:tracePt t="1862" x="4054475" y="4043363"/>
          <p14:tracePt t="1870" x="3998913" y="4014788"/>
          <p14:tracePt t="1884" x="3957638" y="4014788"/>
          <p14:tracePt t="1889" x="3862388" y="3987800"/>
          <p14:tracePt t="1894" x="3821113" y="3960813"/>
          <p14:tracePt t="1915" x="3792538" y="3946525"/>
          <p14:tracePt t="1917" x="3751263" y="3946525"/>
          <p14:tracePt t="1935" x="3683000" y="3932238"/>
          <p14:tracePt t="1942" x="3668713" y="3919538"/>
          <p14:tracePt t="1963" x="3600450" y="3919538"/>
          <p14:tracePt t="1967" x="3586163" y="3919538"/>
          <p14:tracePt t="1974" x="3557588" y="3905250"/>
          <p14:tracePt t="1995" x="3503613" y="3890963"/>
          <p14:tracePt t="1998" x="3475038" y="3890963"/>
          <p14:tracePt t="2006" x="3448050" y="3876675"/>
          <p14:tracePt t="2025" x="3392488" y="3876675"/>
          <p14:tracePt t="2031" x="3351213" y="3863975"/>
          <p14:tracePt t="2038" x="3309938" y="3863975"/>
          <p14:tracePt t="2055" x="3254375" y="3849688"/>
          <p14:tracePt t="2086" x="3186113" y="3835400"/>
          <p14:tracePt t="2089" x="3103563" y="3808413"/>
          <p14:tracePt t="2095" x="3074988" y="3808413"/>
          <p14:tracePt t="2102" x="3033713" y="3808413"/>
          <p14:tracePt t="2110" x="3021013" y="3794125"/>
          <p14:tracePt t="2118" x="3006725" y="3781425"/>
          <p14:tracePt t="2134" x="2936875" y="3767138"/>
          <p14:tracePt t="2153" x="2868613" y="3767138"/>
          <p14:tracePt t="2167" x="2800350" y="3752850"/>
          <p14:tracePt t="2175" x="2771775" y="3740150"/>
          <p14:tracePt t="2182" x="2744788" y="3740150"/>
          <p14:tracePt t="2190" x="2730500" y="3740150"/>
          <p14:tracePt t="2207" x="2716213" y="3740150"/>
          <p14:tracePt t="2214" x="2703513" y="3725863"/>
          <p14:tracePt t="2414" x="2689225" y="3725863"/>
          <p14:tracePt t="2430" x="2674938" y="3725863"/>
          <p14:tracePt t="2448" x="2647950" y="3725863"/>
          <p14:tracePt t="2491" x="2633663" y="3725863"/>
          <p14:tracePt t="2507" x="2620963" y="3740150"/>
          <p14:tracePt t="2518" x="2606675" y="3752850"/>
          <p14:tracePt t="2539" x="2592388" y="3767138"/>
          <p14:tracePt t="2726" x="2592388" y="3781425"/>
          <p14:tracePt t="2774" x="2592388" y="3794125"/>
          <p14:tracePt t="2800" x="2592388" y="3822700"/>
          <p14:tracePt t="2816" x="2592388" y="3849688"/>
          <p14:tracePt t="2838" x="2592388" y="3863975"/>
          <p14:tracePt t="2854" x="2592388" y="3890963"/>
          <p14:tracePt t="2873" x="2592388" y="3905250"/>
          <p14:tracePt t="2880" x="2592388" y="3919538"/>
          <p14:tracePt t="2886" x="2592388" y="3932238"/>
          <p14:tracePt t="2905" x="2606675" y="4014788"/>
          <p14:tracePt t="2910" x="2606675" y="4056063"/>
          <p14:tracePt t="2918" x="2606675" y="4084638"/>
          <p14:tracePt t="2938" x="2606675" y="4152900"/>
          <p14:tracePt t="2967" x="2606675" y="4222750"/>
          <p14:tracePt t="2970" x="2606675" y="4278313"/>
          <p14:tracePt t="2975" x="2592388" y="4332288"/>
          <p14:tracePt t="2982" x="2579688" y="4360863"/>
          <p14:tracePt t="2990" x="2565400" y="4387850"/>
          <p14:tracePt t="2998" x="2565400" y="4414838"/>
          <p14:tracePt t="3019" x="2538413" y="4484688"/>
          <p14:tracePt t="3022" x="2538413" y="4498975"/>
          <p14:tracePt t="3030" x="2524125" y="4498975"/>
          <p14:tracePt t="3051" x="2524125" y="4540250"/>
          <p14:tracePt t="3054" x="2509838" y="4552950"/>
          <p14:tracePt t="3078" x="2509838" y="4567238"/>
          <p14:tracePt t="3614" x="2495550" y="4567238"/>
          <p14:tracePt t="3630" x="2482850" y="4540250"/>
          <p14:tracePt t="3647" x="2454275" y="4470400"/>
          <p14:tracePt t="3654" x="2441575" y="4457700"/>
          <p14:tracePt t="3662" x="2427288" y="4429125"/>
          <p14:tracePt t="3670" x="2427288" y="4414838"/>
          <p14:tracePt t="3691" x="2400300" y="4373563"/>
          <p14:tracePt t="3709" x="2371725" y="4346575"/>
          <p14:tracePt t="3723" x="2359025" y="4332288"/>
          <p14:tracePt t="3726" x="2317750" y="4291013"/>
          <p14:tracePt t="3735" x="2317750" y="4264025"/>
          <p14:tracePt t="3742" x="2303463" y="4222750"/>
          <p14:tracePt t="3750" x="2289175" y="4181475"/>
          <p14:tracePt t="3770" x="2289175" y="4152900"/>
          <p14:tracePt t="3773" x="2289175" y="4111625"/>
          <p14:tracePt t="3790" x="2262188" y="4029075"/>
          <p14:tracePt t="3809" x="2262188" y="3973513"/>
          <p14:tracePt t="3814" x="2247900" y="3946525"/>
          <p14:tracePt t="3822" x="2247900" y="3932238"/>
          <p14:tracePt t="3830" x="2247900" y="3919538"/>
          <p14:tracePt t="3838" x="2233613" y="3890963"/>
          <p14:tracePt t="3853" x="2233613" y="3863975"/>
          <p14:tracePt t="3856" x="2220913" y="3849688"/>
          <p14:tracePt t="3863" x="2220913" y="3822700"/>
          <p14:tracePt t="3870" x="2220913" y="3794125"/>
          <p14:tracePt t="3886" x="2220913" y="3781425"/>
          <p14:tracePt t="3888" x="2220913" y="3767138"/>
          <p14:tracePt t="3894" x="2220913" y="3752850"/>
          <p14:tracePt t="3914" x="2220913" y="3740150"/>
          <p14:tracePt t="3981" x="2220913" y="3711575"/>
          <p14:tracePt t="4014" x="2206625" y="3711575"/>
          <p14:tracePt t="4022" x="2206625" y="3697288"/>
          <p14:tracePt t="4046" x="2206625" y="3684588"/>
          <p14:tracePt t="4054" x="2206625" y="3670300"/>
          <p14:tracePt t="4074" x="2179638" y="3629025"/>
          <p14:tracePt t="4093" x="2179638" y="3602038"/>
          <p14:tracePt t="4102" x="2179638" y="3587750"/>
          <p14:tracePt t="4122" x="2179638" y="3560763"/>
          <p14:tracePt t="4140" x="2165350" y="3560763"/>
          <p14:tracePt t="4154" x="2165350" y="3546475"/>
          <p14:tracePt t="4159" x="2165350" y="3532188"/>
          <p14:tracePt t="4185" x="2151063" y="3505200"/>
          <p14:tracePt t="4223" x="2138363" y="3476625"/>
          <p14:tracePt t="4294" x="2124075" y="3463925"/>
          <p14:tracePt t="4326" x="2109788" y="3449638"/>
          <p14:tracePt t="4358" x="2097088" y="3435350"/>
          <p14:tracePt t="4382" x="2082800" y="3422650"/>
          <p14:tracePt t="4390" x="2068513" y="3394075"/>
          <p14:tracePt t="4574" x="2054225" y="3381375"/>
          <p14:tracePt t="4582" x="2027238" y="3352800"/>
          <p14:tracePt t="5591" x="2000250" y="3340100"/>
          <p14:tracePt t="5615" x="1985963" y="3340100"/>
          <p14:tracePt t="5647" x="1958975" y="3394075"/>
          <p14:tracePt t="5654" x="1958975" y="3408363"/>
          <p14:tracePt t="5670" x="1958975" y="3422650"/>
          <p14:tracePt t="5691" x="1958975" y="3435350"/>
          <p14:tracePt t="5707" x="1958975" y="3449638"/>
          <p14:tracePt t="5710" x="1958975" y="3463925"/>
          <p14:tracePt t="5723" x="1944688" y="3476625"/>
          <p14:tracePt t="5726" x="1944688" y="3490913"/>
          <p14:tracePt t="5756" x="1944688" y="3505200"/>
          <p14:tracePt t="5807" x="1930400" y="3532188"/>
          <p14:tracePt t="5822" x="1930400" y="3546475"/>
          <p14:tracePt t="5840" x="1917700" y="3560763"/>
          <p14:tracePt t="5854" x="1917700" y="3587750"/>
          <p14:tracePt t="11064" x="1903413" y="3587750"/>
          <p14:tracePt t="11072" x="1903413" y="3602038"/>
          <p14:tracePt t="11102" x="1862138" y="3602038"/>
          <p14:tracePt t="11158" x="1833563" y="3602038"/>
          <p14:tracePt t="11799" x="1847850" y="3602038"/>
          <p14:tracePt t="11807" x="1876425" y="3614738"/>
          <p14:tracePt t="11816" x="1903413" y="3629025"/>
          <p14:tracePt t="11840" x="1944688" y="3643313"/>
          <p14:tracePt t="11841" x="2027238" y="3670300"/>
          <p14:tracePt t="11846" x="2054225" y="3684588"/>
          <p14:tracePt t="11870" x="2151063" y="3697288"/>
          <p14:tracePt t="11878" x="2165350" y="3711575"/>
          <p14:tracePt t="11921" x="2220913" y="3740150"/>
          <p14:tracePt t="11947" x="2220913" y="3752850"/>
          <p14:tracePt t="11958" x="2220913" y="3767138"/>
          <p14:tracePt t="11966" x="2220913" y="3781425"/>
          <p14:tracePt t="11974" x="2220913" y="3794125"/>
          <p14:tracePt t="11982" x="2220913" y="3808413"/>
          <p14:tracePt t="11990" x="2220913" y="3835400"/>
          <p14:tracePt t="12009" x="2220913" y="3849688"/>
          <p14:tracePt t="12028" x="2192338" y="3890963"/>
          <p14:tracePt t="12060" x="2151063" y="3946525"/>
          <p14:tracePt t="12062" x="2151063" y="3960813"/>
          <p14:tracePt t="12070" x="2138363" y="3973513"/>
          <p14:tracePt t="12095" x="2109788" y="3987800"/>
          <p14:tracePt t="12102" x="2109788" y="4014788"/>
          <p14:tracePt t="12118" x="2097088" y="4029075"/>
          <p14:tracePt t="12139" x="2068513" y="4056063"/>
          <p14:tracePt t="12142" x="2068513" y="4070350"/>
          <p14:tracePt t="12150" x="2068513" y="4098925"/>
          <p14:tracePt t="12169" x="2041525" y="4125913"/>
          <p14:tracePt t="12187" x="2012950" y="4152900"/>
          <p14:tracePt t="12190" x="2000250" y="4167188"/>
          <p14:tracePt t="12198" x="1985963" y="4194175"/>
          <p14:tracePt t="12207" x="1971675" y="4208463"/>
          <p14:tracePt t="12214" x="1958975" y="4222750"/>
          <p14:tracePt t="12222" x="1944688" y="4235450"/>
          <p14:tracePt t="12246" x="1930400" y="4249738"/>
          <p14:tracePt t="12280" x="1903413" y="4249738"/>
          <p14:tracePt t="12314" x="1876425" y="4249738"/>
          <p14:tracePt t="12318" x="1862138" y="4249738"/>
          <p14:tracePt t="12326" x="1847850" y="4249738"/>
          <p14:tracePt t="12342" x="1833563" y="4249738"/>
          <p14:tracePt t="12359" x="1792288" y="4249738"/>
          <p14:tracePt t="12373" x="1765300" y="4249738"/>
          <p14:tracePt t="12376" x="1738313" y="4249738"/>
          <p14:tracePt t="12382" x="1724025" y="4249738"/>
          <p14:tracePt t="12390" x="1682750" y="4249738"/>
          <p14:tracePt t="12405" x="1655763" y="4249738"/>
          <p14:tracePt t="12422" x="1612900" y="4249738"/>
          <p14:tracePt t="12435" x="1600200" y="4249738"/>
          <p14:tracePt t="12438" x="1558925" y="4249738"/>
          <p14:tracePt t="12446" x="1544638" y="4249738"/>
          <p14:tracePt t="12454" x="1530350" y="4249738"/>
          <p14:tracePt t="12469" x="1517650" y="4249738"/>
          <p14:tracePt t="12484" x="1476375" y="4249738"/>
          <p14:tracePt t="13279" x="1489075" y="4249738"/>
          <p14:tracePt t="13287" x="1517650" y="4249738"/>
          <p14:tracePt t="13295" x="1544638" y="4249738"/>
          <p14:tracePt t="13328" x="1641475" y="4249738"/>
          <p14:tracePt t="13334" x="1655763" y="4249738"/>
          <p14:tracePt t="13350" x="1682750" y="4249738"/>
          <p14:tracePt t="13372" x="1709738" y="4249738"/>
          <p14:tracePt t="13389" x="1738313" y="4249738"/>
          <p14:tracePt t="13402" x="1779588" y="4249738"/>
          <p14:tracePt t="13414" x="1792288" y="4249738"/>
          <p14:tracePt t="13435" x="1820863" y="4235450"/>
          <p14:tracePt t="13452" x="1847850" y="4208463"/>
          <p14:tracePt t="13466" x="1876425" y="4181475"/>
          <p14:tracePt t="13473" x="1903413" y="4167188"/>
          <p14:tracePt t="13480" x="1917700" y="4152900"/>
          <p14:tracePt t="13497" x="1944688" y="4152900"/>
          <p14:tracePt t="13514" x="1944688" y="4125913"/>
          <p14:tracePt t="13531" x="1971675" y="4125913"/>
          <p14:tracePt t="13542" x="1971675" y="4098925"/>
          <p14:tracePt t="13552" x="1985963" y="4084638"/>
          <p14:tracePt t="13579" x="2000250" y="4070350"/>
          <p14:tracePt t="13611" x="2012950" y="4043363"/>
          <p14:tracePt t="13645" x="2012950" y="4029075"/>
          <p14:tracePt t="13654" x="2012950" y="4014788"/>
          <p14:tracePt t="13662" x="2012950" y="4002088"/>
          <p14:tracePt t="13670" x="2027238" y="3987800"/>
          <p14:tracePt t="13691" x="2041525" y="3960813"/>
          <p14:tracePt t="13694" x="2041525" y="3946525"/>
          <p14:tracePt t="13702" x="2041525" y="3919538"/>
          <p14:tracePt t="13721" x="2041525" y="3876675"/>
          <p14:tracePt t="13737" x="2054225" y="3849688"/>
          <p14:tracePt t="13743" x="2068513" y="3835400"/>
          <p14:tracePt t="13750" x="2068513" y="3822700"/>
          <p14:tracePt t="13767" x="2068513" y="3808413"/>
          <p14:tracePt t="13785" x="2068513" y="3794125"/>
          <p14:tracePt t="13802" x="2068513" y="3781425"/>
          <p14:tracePt t="13807" x="2068513" y="3767138"/>
          <p14:tracePt t="13822" x="2054225" y="3752850"/>
          <p14:tracePt t="13865" x="2041525" y="3740150"/>
          <p14:tracePt t="13879" x="2041525" y="3725863"/>
          <p14:tracePt t="13887" x="2012950" y="3725863"/>
          <p14:tracePt t="13943" x="2000250" y="3725863"/>
          <p14:tracePt t="13958" x="2000250" y="3711575"/>
          <p14:tracePt t="13979" x="1985963" y="3684588"/>
          <p14:tracePt t="13982" x="1971675" y="3670300"/>
          <p14:tracePt t="14008" x="1971675" y="3656013"/>
          <p14:tracePt t="14038" x="1971675" y="3643313"/>
          <p14:tracePt t="14383" x="1971675" y="3629025"/>
          <p14:tracePt t="14462" x="1971675" y="3602038"/>
          <p14:tracePt t="14599" x="1958975" y="3587750"/>
          <p14:tracePt t="14608" x="1958975" y="3573463"/>
          <p14:tracePt t="14654" x="1958975" y="3560763"/>
          <p14:tracePt t="14687" x="1958975" y="3546475"/>
          <p14:tracePt t="14703" x="1944688" y="3532188"/>
          <p14:tracePt t="15071" x="1944688" y="3517900"/>
          <p14:tracePt t="15080" x="1930400" y="3517900"/>
          <p14:tracePt t="15124" x="1917700" y="3505200"/>
          <p14:tracePt t="16711" x="1917700" y="3476625"/>
          <p14:tracePt t="16720" x="1930400" y="3463925"/>
          <p14:tracePt t="16727" x="1971675" y="3435350"/>
          <p14:tracePt t="16755" x="2027238" y="3408363"/>
          <p14:tracePt t="16758" x="2041525" y="3367088"/>
          <p14:tracePt t="16775" x="2068513" y="3352800"/>
          <p14:tracePt t="16793" x="2097088" y="3325813"/>
          <p14:tracePt t="16798" x="2109788" y="3325813"/>
          <p14:tracePt t="16807" x="2138363" y="3325813"/>
          <p14:tracePt t="16814" x="2138363" y="3297238"/>
          <p14:tracePt t="16834" x="2165350" y="3297238"/>
          <p14:tracePt t="16853" x="2179638" y="3284538"/>
          <p14:tracePt t="16872" x="2179638" y="3255963"/>
          <p14:tracePt t="16890" x="2192338" y="3255963"/>
          <p14:tracePt t="16910" x="2192338" y="3243263"/>
          <p14:tracePt t="16933" x="2192338" y="3228975"/>
          <p14:tracePt t="16950" x="2233613" y="3201988"/>
          <p14:tracePt t="16966" x="2247900" y="3201988"/>
          <p14:tracePt t="16974" x="2262188" y="3187700"/>
          <p14:tracePt t="16983" x="2289175" y="3187700"/>
          <p14:tracePt t="16990" x="2289175" y="3173413"/>
          <p14:tracePt t="16998" x="2317750" y="3160713"/>
          <p14:tracePt t="17006" x="2344738" y="3117850"/>
          <p14:tracePt t="17026" x="2400300" y="3076575"/>
          <p14:tracePt t="17030" x="2454275" y="3035300"/>
          <p14:tracePt t="17038" x="2495550" y="3008313"/>
          <p14:tracePt t="17055" x="2606675" y="2952750"/>
          <p14:tracePt t="17075" x="2759075" y="2855913"/>
          <p14:tracePt t="17079" x="2841625" y="2787650"/>
          <p14:tracePt t="17086" x="2909888" y="2746375"/>
          <p14:tracePt t="17105" x="3074988" y="2635250"/>
          <p14:tracePt t="17110" x="3116263" y="2593975"/>
          <p14:tracePt t="17118" x="3159125" y="2552700"/>
          <p14:tracePt t="17134" x="3213100" y="2497138"/>
          <p14:tracePt t="17142" x="3254375" y="2484438"/>
          <p14:tracePt t="17150" x="3268663" y="2470150"/>
          <p14:tracePt t="17165" x="3282950" y="2455863"/>
          <p14:tracePt t="17198" x="3282950" y="2443163"/>
          <p14:tracePt t="17215" x="3295650" y="2428875"/>
          <p14:tracePt t="17246" x="3309938" y="2414588"/>
          <p14:tracePt t="17254" x="3309938" y="2400300"/>
          <p14:tracePt t="17281" x="3324225" y="2387600"/>
          <p14:tracePt t="17314" x="3324225" y="2359025"/>
          <p14:tracePt t="17318" x="3336925" y="2346325"/>
          <p14:tracePt t="17339" x="3351213" y="2346325"/>
          <p14:tracePt t="17358" x="3365500" y="2305050"/>
          <p14:tracePt t="17366" x="3365500" y="2290763"/>
          <p14:tracePt t="17388" x="3365500" y="2263775"/>
          <p14:tracePt t="17391" x="3365500" y="2235200"/>
          <p14:tracePt t="17398" x="3365500" y="2208213"/>
          <p14:tracePt t="17419" x="3365500" y="2166938"/>
          <p14:tracePt t="17436" x="3365500" y="2111375"/>
          <p14:tracePt t="17451" x="3365500" y="2070100"/>
          <p14:tracePt t="17455" x="3365500" y="2055813"/>
          <p14:tracePt t="17462" x="3351213" y="2014538"/>
          <p14:tracePt t="17481" x="3351213" y="2000250"/>
          <p14:tracePt t="17497" x="3324225" y="1973263"/>
          <p14:tracePt t="17515" x="3309938" y="1958975"/>
          <p14:tracePt t="17519" x="3309938" y="1931988"/>
          <p14:tracePt t="17546" x="3295650" y="1917700"/>
          <p14:tracePt t="17562" x="3282950" y="1905000"/>
          <p14:tracePt t="17578" x="3268663" y="1890713"/>
          <p14:tracePt t="17590" x="3268663" y="1876425"/>
          <p14:tracePt t="17609" x="3241675" y="1862138"/>
          <p14:tracePt t="17647" x="3241675" y="1849438"/>
          <p14:tracePt t="17839" x="3241675" y="1820863"/>
          <p14:tracePt t="17887" x="3241675" y="1808163"/>
          <p14:tracePt t="17916" x="3241675" y="1793875"/>
          <p14:tracePt t="17918" x="3241675" y="1779588"/>
          <p14:tracePt t="17927" x="3241675" y="1766888"/>
          <p14:tracePt t="17934" x="3241675" y="1752600"/>
          <p14:tracePt t="17963" x="3241675" y="1738313"/>
          <p14:tracePt t="17967" x="3241675" y="1725613"/>
          <p14:tracePt t="18007" x="3241675" y="1697038"/>
          <p14:tracePt t="18183" x="3241675" y="1682750"/>
          <p14:tracePt t="18191" x="3241675" y="1670050"/>
          <p14:tracePt t="19086" x="3227388" y="1655763"/>
          <p14:tracePt t="19134" x="3213100" y="1670050"/>
          <p14:tracePt t="19719" x="3200400" y="1682750"/>
          <p14:tracePt t="19749" x="3186113" y="1725613"/>
          <p14:tracePt t="19750" x="3171825" y="1725613"/>
          <p14:tracePt t="19759" x="3171825" y="1752600"/>
          <p14:tracePt t="19787" x="3171825" y="1766888"/>
          <p14:tracePt t="20064" x="3171825" y="1752600"/>
          <p14:tracePt t="20105" x="3186113" y="1697038"/>
          <p14:tracePt t="20150" x="3186113" y="1682750"/>
          <p14:tracePt t="20166" x="3200400" y="1670050"/>
          <p14:tracePt t="20271" x="3213100" y="1670050"/>
          <p14:tracePt t="20302" x="3213100" y="1682750"/>
          <p14:tracePt t="20311" x="3227388" y="1725613"/>
          <p14:tracePt t="20330" x="3241675" y="1766888"/>
          <p14:tracePt t="20334" x="3241675" y="1779588"/>
          <p14:tracePt t="20342" x="3241675" y="1808163"/>
          <p14:tracePt t="20363" x="3241675" y="1862138"/>
          <p14:tracePt t="20366" x="3241675" y="1876425"/>
          <p14:tracePt t="20374" x="3241675" y="1905000"/>
          <p14:tracePt t="20390" x="3241675" y="1931988"/>
          <p14:tracePt t="20408" x="3241675" y="1973263"/>
          <p14:tracePt t="20424" x="3241675" y="1987550"/>
          <p14:tracePt t="20455" x="3254375" y="2014538"/>
          <p14:tracePt t="20471" x="3268663" y="2028825"/>
          <p14:tracePt t="20487" x="3282950" y="2041525"/>
          <p14:tracePt t="20494" x="3295650" y="2055813"/>
          <p14:tracePt t="20518" x="3309938" y="2055813"/>
          <p14:tracePt t="20519" x="3324225" y="2055813"/>
          <p14:tracePt t="20536" x="3336925" y="2084388"/>
          <p14:tracePt t="20542" x="3351213" y="2084388"/>
          <p14:tracePt t="20550" x="3365500" y="2084388"/>
          <p14:tracePt t="20565" x="3365500" y="2097088"/>
          <p14:tracePt t="20568" x="3379788" y="2097088"/>
          <p14:tracePt t="20574" x="3392488" y="2111375"/>
          <p14:tracePt t="20596" x="3406775" y="2125663"/>
          <p14:tracePt t="20614" x="3448050" y="2125663"/>
          <p14:tracePt t="20622" x="3462338" y="2125663"/>
          <p14:tracePt t="20644" x="3503613" y="2138363"/>
          <p14:tracePt t="20660" x="3544888" y="2138363"/>
          <p14:tracePt t="20675" x="3613150" y="2138363"/>
          <p14:tracePt t="20679" x="3627438" y="2138363"/>
          <p14:tracePt t="20686" x="3641725" y="2138363"/>
          <p14:tracePt t="20694" x="3668713" y="2138363"/>
          <p14:tracePt t="20702" x="3709988" y="2138363"/>
          <p14:tracePt t="20724" x="3778250" y="2138363"/>
          <p14:tracePt t="20754" x="3889375" y="2138363"/>
          <p14:tracePt t="20757" x="3916363" y="2138363"/>
          <p14:tracePt t="20758" x="3944938" y="2138363"/>
          <p14:tracePt t="20776" x="3998913" y="2138363"/>
          <p14:tracePt t="20782" x="4041775" y="2138363"/>
          <p14:tracePt t="20793" x="4054475" y="2138363"/>
          <p14:tracePt t="20798" x="4068763" y="2138363"/>
          <p14:tracePt t="20820" x="4095750" y="2138363"/>
          <p14:tracePt t="20830" x="4110038" y="2138363"/>
          <p14:tracePt t="20851" x="4124325" y="2138363"/>
          <p14:tracePt t="20869" x="4151313" y="2138363"/>
          <p14:tracePt t="21886" x="4165600" y="2152650"/>
          <p14:tracePt t="21938" x="4137025" y="2166938"/>
          <p14:tracePt t="21968" x="4124325" y="2166938"/>
          <p14:tracePt t="21984" x="4095750" y="2166938"/>
          <p14:tracePt t="21990" x="4083050" y="2166938"/>
          <p14:tracePt t="21998" x="4068763" y="2179638"/>
          <p14:tracePt t="22006" x="4054475" y="2179638"/>
          <p14:tracePt t="22014" x="4041775" y="2179638"/>
          <p14:tracePt t="22032" x="4027488" y="2179638"/>
          <p14:tracePt t="22047" x="3986213" y="2179638"/>
          <p14:tracePt t="22064" x="3930650" y="2179638"/>
          <p14:tracePt t="22070" x="3903663" y="2179638"/>
          <p14:tracePt t="22078" x="3862388" y="2179638"/>
          <p14:tracePt t="22095" x="3792538" y="2179638"/>
          <p14:tracePt t="22113" x="3724275" y="2179638"/>
          <p14:tracePt t="22128" x="3695700" y="2179638"/>
          <p14:tracePt t="22134" x="3683000" y="2179638"/>
          <p14:tracePt t="22254" x="3695700" y="2179638"/>
          <p14:tracePt t="22262" x="3709988" y="2179638"/>
          <p14:tracePt t="22270" x="3724275" y="2179638"/>
          <p14:tracePt t="22288" x="3792538" y="2179638"/>
          <p14:tracePt t="22294" x="3821113" y="2179638"/>
          <p14:tracePt t="22302" x="3862388" y="2179638"/>
          <p14:tracePt t="22317" x="3903663" y="2179638"/>
          <p14:tracePt t="22319" x="3944938" y="2179638"/>
          <p14:tracePt t="22349" x="4095750" y="2179638"/>
          <p14:tracePt t="22351" x="4151313" y="2179638"/>
          <p14:tracePt t="22368" x="4233863" y="2179638"/>
          <p14:tracePt t="22374" x="4248150" y="2179638"/>
          <p14:tracePt t="22382" x="4262438" y="2179638"/>
          <p14:tracePt t="22402" x="4289425" y="2208213"/>
          <p14:tracePt t="22406" x="4316413" y="2208213"/>
          <p14:tracePt t="22480" x="4330700" y="2208213"/>
          <p14:tracePt t="22607" x="4316413" y="2208213"/>
          <p14:tracePt t="22615" x="4303713" y="2208213"/>
          <p14:tracePt t="22656" x="4289425" y="2208213"/>
          <p14:tracePt t="22682" x="4275138" y="2208213"/>
          <p14:tracePt t="22700" x="4262438" y="2208213"/>
          <p14:tracePt t="22703" x="4248150" y="2208213"/>
          <p14:tracePt t="22710" x="4233863" y="2208213"/>
          <p14:tracePt t="22726" x="4219575" y="2208213"/>
          <p14:tracePt t="22822" x="4192588" y="2220913"/>
          <p14:tracePt t="22967" x="4192588" y="2235200"/>
          <p14:tracePt t="22976" x="4178300" y="2235200"/>
          <p14:tracePt t="22983" x="4178300" y="2220913"/>
          <p14:tracePt t="23019" x="4151313" y="2208213"/>
          <p14:tracePt t="23036" x="4151313" y="2193925"/>
          <p14:tracePt t="23167" x="4165600" y="2193925"/>
          <p14:tracePt t="23175" x="4178300" y="2193925"/>
          <p14:tracePt t="23218" x="4233863" y="2193925"/>
          <p14:tracePt t="23224" x="4248150" y="2193925"/>
          <p14:tracePt t="23242" x="4275138" y="2193925"/>
          <p14:tracePt t="23258" x="4303713" y="2193925"/>
          <p14:tracePt t="23383" x="4289425" y="2193925"/>
          <p14:tracePt t="23391" x="4275138" y="2193925"/>
          <p14:tracePt t="23398" x="4262438" y="2193925"/>
          <p14:tracePt t="23419" x="4248150" y="2193925"/>
          <p14:tracePt t="23422" x="4206875" y="2193925"/>
          <p14:tracePt t="23431" x="4192588" y="2193925"/>
          <p14:tracePt t="23454" x="4151313" y="2166938"/>
          <p14:tracePt t="23482" x="4137025" y="2166938"/>
          <p14:tracePt t="23639" x="4151313" y="2166938"/>
          <p14:tracePt t="23660" x="4178300" y="2166938"/>
          <p14:tracePt t="23690" x="4206875" y="2166938"/>
          <p14:tracePt t="23846" x="4192588" y="2166938"/>
          <p14:tracePt t="23882" x="4178300" y="2166938"/>
          <p14:tracePt t="23894" x="4165600" y="2166938"/>
          <p14:tracePt t="23917" x="4137025" y="2166938"/>
          <p14:tracePt t="24271" x="4110038" y="2166938"/>
          <p14:tracePt t="24326" x="4083050" y="2179638"/>
          <p14:tracePt t="24479" x="4054475" y="2193925"/>
          <p14:tracePt t="24488" x="4054475" y="2208213"/>
          <p14:tracePt t="24496" x="4027488" y="2220913"/>
          <p14:tracePt t="24524" x="3971925" y="2317750"/>
          <p14:tracePt t="24526" x="3957638" y="2346325"/>
          <p14:tracePt t="24548" x="3916363" y="2414588"/>
          <p14:tracePt t="24551" x="3889375" y="2443163"/>
          <p14:tracePt t="24558" x="3875088" y="2470150"/>
          <p14:tracePt t="24575" x="3848100" y="2511425"/>
          <p14:tracePt t="24582" x="3848100" y="2525713"/>
          <p14:tracePt t="24590" x="3848100" y="2552700"/>
          <p14:tracePt t="24607" x="3821113" y="2608263"/>
          <p14:tracePt t="24625" x="3765550" y="2732088"/>
          <p14:tracePt t="24639" x="3751263" y="2801938"/>
          <p14:tracePt t="24647" x="3751263" y="2828925"/>
          <p14:tracePt t="24654" x="3751263" y="2870200"/>
          <p14:tracePt t="24662" x="3736975" y="2925763"/>
          <p14:tracePt t="24670" x="3724275" y="2952750"/>
          <p14:tracePt t="24687" x="3724275" y="3049588"/>
          <p14:tracePt t="24702" x="3724275" y="3160713"/>
          <p14:tracePt t="24720" x="3724275" y="3255963"/>
          <p14:tracePt t="24726" x="3724275" y="3325813"/>
          <p14:tracePt t="24733" x="3724275" y="3394075"/>
          <p14:tracePt t="24742" x="3724275" y="3476625"/>
          <p14:tracePt t="24750" x="3736975" y="3573463"/>
          <p14:tracePt t="24758" x="3765550" y="3629025"/>
          <p14:tracePt t="24765" x="3792538" y="3711575"/>
          <p14:tracePt t="24779" x="3806825" y="3808413"/>
          <p14:tracePt t="24800" x="3862388" y="3987800"/>
          <p14:tracePt t="24807" x="3875088" y="4056063"/>
          <p14:tracePt t="24814" x="3875088" y="4111625"/>
          <p14:tracePt t="24830" x="3889375" y="4167188"/>
          <p14:tracePt t="24846" x="3930650" y="4278313"/>
          <p14:tracePt t="24854" x="3944938" y="4319588"/>
          <p14:tracePt t="24862" x="3944938" y="4346575"/>
          <p14:tracePt t="24870" x="3957638" y="4387850"/>
          <p14:tracePt t="24878" x="3957638" y="4429125"/>
          <p14:tracePt t="24893" x="3971925" y="4470400"/>
          <p14:tracePt t="24909" x="3986213" y="4525963"/>
          <p14:tracePt t="24913" x="3998913" y="4567238"/>
          <p14:tracePt t="24918" x="3998913" y="4594225"/>
          <p14:tracePt t="24925" x="4013200" y="4622800"/>
          <p14:tracePt t="24934" x="4027488" y="4664075"/>
          <p14:tracePt t="24942" x="4041775" y="4691063"/>
          <p14:tracePt t="24955" x="4041775" y="4705350"/>
          <p14:tracePt t="24974" x="4041775" y="4732338"/>
          <p14:tracePt t="24987" x="4054475" y="4746625"/>
          <p14:tracePt t="24990" x="4054475" y="4760913"/>
          <p14:tracePt t="24991" x="4054475" y="4787900"/>
          <p14:tracePt t="24998" x="4054475" y="4816475"/>
          <p14:tracePt t="25006" x="4068763" y="4843463"/>
          <p14:tracePt t="25014" x="4083050" y="4870450"/>
          <p14:tracePt t="25022" x="4095750" y="4911725"/>
          <p14:tracePt t="25035" x="4095750" y="4926013"/>
          <p14:tracePt t="25053" x="4110038" y="4953000"/>
          <p14:tracePt t="25055" x="4124325" y="4981575"/>
          <p14:tracePt t="25070" x="4124325" y="4995863"/>
          <p14:tracePt t="25085" x="4137025" y="5008563"/>
          <p14:tracePt t="25327" x="4137025" y="4981575"/>
          <p14:tracePt t="25376" x="4137025" y="4953000"/>
          <p14:tracePt t="25378" x="4137025" y="4940300"/>
          <p14:tracePt t="25383" x="4137025" y="4926013"/>
          <p14:tracePt t="25391" x="4137025" y="4911725"/>
          <p14:tracePt t="25409" x="4137025" y="4884738"/>
          <p14:tracePt t="25436" x="4137025" y="4857750"/>
          <p14:tracePt t="25467" x="4151313" y="4802188"/>
          <p14:tracePt t="25484" x="4151313" y="4773613"/>
          <p14:tracePt t="25487" x="4165600" y="4732338"/>
          <p14:tracePt t="25494" x="4165600" y="4705350"/>
          <p14:tracePt t="25510" x="4165600" y="4691063"/>
          <p14:tracePt t="25579" x="4165600" y="4678363"/>
          <p14:tracePt t="25614" x="4165600" y="4664075"/>
          <p14:tracePt t="25871" x="4165600" y="4649788"/>
          <p14:tracePt t="25916" x="4137025" y="4705350"/>
          <p14:tracePt t="25920" x="4124325" y="4705350"/>
          <p14:tracePt t="25926" x="4110038" y="4732338"/>
          <p14:tracePt t="25935" x="4095750" y="4746625"/>
          <p14:tracePt t="25954" x="4068763" y="4787900"/>
          <p14:tracePt t="25958" x="4054475" y="4802188"/>
          <p14:tracePt t="25978" x="4013200" y="4857750"/>
          <p14:tracePt t="25997" x="3986213" y="4899025"/>
          <p14:tracePt t="25999" x="3971925" y="4926013"/>
          <p14:tracePt t="26006" x="3957638" y="4940300"/>
          <p14:tracePt t="26027" x="3930650" y="4967288"/>
          <p14:tracePt t="26044" x="3889375" y="5022850"/>
          <p14:tracePt t="26059" x="3848100" y="5064125"/>
          <p14:tracePt t="26063" x="3833813" y="5091113"/>
          <p14:tracePt t="26070" x="3778250" y="5146675"/>
          <p14:tracePt t="26080" x="3736975" y="5175250"/>
          <p14:tracePt t="26086" x="3724275" y="5202238"/>
          <p14:tracePt t="26107" x="3683000" y="5243513"/>
          <p14:tracePt t="26122" x="3654425" y="5257800"/>
          <p14:tracePt t="26139" x="3600450" y="5299075"/>
          <p14:tracePt t="26143" x="3586163" y="5299075"/>
          <p14:tracePt t="26150" x="3571875" y="5326063"/>
          <p14:tracePt t="26160" x="3544888" y="5326063"/>
          <p14:tracePt t="26166" x="3530600" y="5354638"/>
          <p14:tracePt t="26185" x="3516313" y="5381625"/>
          <p14:tracePt t="26202" x="3489325" y="5408613"/>
          <p14:tracePt t="26219" x="3475038" y="5422900"/>
          <p14:tracePt t="26222" x="3462338" y="5437188"/>
          <p14:tracePt t="26230" x="3462338" y="5449888"/>
          <p14:tracePt t="26240" x="3462338" y="5464175"/>
          <p14:tracePt t="26246" x="3433763" y="5464175"/>
          <p14:tracePt t="26265" x="3433763" y="5491163"/>
          <p14:tracePt t="26284" x="3406775" y="5519738"/>
          <p14:tracePt t="26303" x="3392488" y="5534025"/>
          <p14:tracePt t="26347" x="3379788" y="5534025"/>
          <p14:tracePt t="26430" x="3365500" y="5561013"/>
          <p14:tracePt t="26471" x="3379788" y="5561013"/>
          <p14:tracePt t="26479" x="3379788" y="5575300"/>
          <p14:tracePt t="26494" x="3406775" y="5588000"/>
          <p14:tracePt t="26502" x="3421063" y="5602288"/>
          <p14:tracePt t="26512" x="3421063" y="5616575"/>
          <p14:tracePt t="26518" x="3433763" y="5616575"/>
          <p14:tracePt t="26539" x="3475038" y="5616575"/>
          <p14:tracePt t="26555" x="3503613" y="5629275"/>
          <p14:tracePt t="26566" x="3516313" y="5629275"/>
          <p14:tracePt t="26585" x="3516313" y="5657850"/>
          <p14:tracePt t="26617" x="3530600" y="5657850"/>
          <p14:tracePt t="26670" x="3530600" y="5670550"/>
          <p14:tracePt t="26678" x="3530600" y="5684838"/>
          <p14:tracePt t="26694" x="3516313" y="5684838"/>
          <p14:tracePt t="26726" x="3489325" y="5684838"/>
          <p14:tracePt t="26728" x="3475038" y="5684838"/>
          <p14:tracePt t="26747" x="3448050" y="5684838"/>
          <p14:tracePt t="26750" x="3433763" y="5684838"/>
          <p14:tracePt t="26758" x="3421063" y="5684838"/>
          <p14:tracePt t="26779" x="3379788" y="5684838"/>
          <p14:tracePt t="26783" x="3351213" y="5684838"/>
          <p14:tracePt t="26790" x="3324225" y="5670550"/>
          <p14:tracePt t="26811" x="3295650" y="5670550"/>
          <p14:tracePt t="26814" x="3268663" y="5657850"/>
          <p14:tracePt t="26839" x="3254375" y="5657850"/>
          <p14:tracePt t="27007" x="3254375" y="5643563"/>
          <p14:tracePt t="27043" x="3268663" y="5643563"/>
          <p14:tracePt t="27047" x="3282950" y="5643563"/>
          <p14:tracePt t="27069" x="3295650" y="5643563"/>
          <p14:tracePt t="27167" x="3324225" y="5629275"/>
          <p14:tracePt t="27211" x="3282950" y="5602288"/>
          <p14:tracePt t="27215" x="3268663" y="5602288"/>
          <p14:tracePt t="27222" x="3241675" y="5588000"/>
          <p14:tracePt t="27242" x="3227388" y="5588000"/>
          <p14:tracePt t="27246" x="3213100" y="5588000"/>
          <p14:tracePt t="27254" x="3200400" y="5575300"/>
          <p14:tracePt t="27278" x="3186113" y="5575300"/>
          <p14:tracePt t="27300" x="3171825" y="5575300"/>
          <p14:tracePt t="29415" x="3144838" y="5588000"/>
          <p14:tracePt t="29465" x="3144838" y="5629275"/>
          <p14:tracePt t="29510" x="3130550" y="5657850"/>
          <p14:tracePt t="30679" x="3130550" y="5643563"/>
          <p14:tracePt t="30687" x="3130550" y="5629275"/>
          <p14:tracePt t="30695" x="3130550" y="5616575"/>
          <p14:tracePt t="30703" x="3130550" y="5602288"/>
          <p14:tracePt t="30735" x="3130550" y="5588000"/>
          <p14:tracePt t="30736" x="3130550" y="5561013"/>
          <p14:tracePt t="30757" x="3130550" y="5519738"/>
          <p14:tracePt t="30759" x="3130550" y="5491163"/>
          <p14:tracePt t="30766" x="3130550" y="5464175"/>
          <p14:tracePt t="30784" x="3130550" y="5408613"/>
          <p14:tracePt t="30806" x="3130550" y="5257800"/>
          <p14:tracePt t="30814" x="3130550" y="5187950"/>
          <p14:tracePt t="30834" x="3130550" y="5022850"/>
          <p14:tracePt t="30838" x="3130550" y="4953000"/>
          <p14:tracePt t="30845" x="3144838" y="4870450"/>
          <p14:tracePt t="30864" x="3186113" y="4705350"/>
          <p14:tracePt t="30870" x="3200400" y="4622800"/>
          <p14:tracePt t="30878" x="3213100" y="4540250"/>
          <p14:tracePt t="30899" x="3241675" y="4387850"/>
          <p14:tracePt t="30902" x="3241675" y="4332288"/>
          <p14:tracePt t="30910" x="3241675" y="4264025"/>
          <p14:tracePt t="30927" x="3186113" y="4084638"/>
          <p14:tracePt t="30957" x="3103563" y="3863975"/>
          <p14:tracePt t="30959" x="3089275" y="3684588"/>
          <p14:tracePt t="30968" x="3062288" y="3587750"/>
          <p14:tracePt t="30974" x="3062288" y="3505200"/>
          <p14:tracePt t="30982" x="3062288" y="3435350"/>
          <p14:tracePt t="30990" x="3062288" y="3352800"/>
          <p14:tracePt t="31007" x="3062288" y="3228975"/>
          <p14:tracePt t="31024" x="3062288" y="3146425"/>
          <p14:tracePt t="31040" x="3062288" y="3090863"/>
          <p14:tracePt t="31046" x="3074988" y="3035300"/>
          <p14:tracePt t="31054" x="3074988" y="2994025"/>
          <p14:tracePt t="31071" x="3074988" y="2925763"/>
          <p14:tracePt t="31088" x="3116263" y="2828925"/>
          <p14:tracePt t="31104" x="3144838" y="2732088"/>
          <p14:tracePt t="31122" x="3171825" y="2649538"/>
          <p14:tracePt t="31126" x="3186113" y="2593975"/>
          <p14:tracePt t="31134" x="3186113" y="2566988"/>
          <p14:tracePt t="31156" x="3213100" y="2497138"/>
          <p14:tracePt t="31158" x="3227388" y="2470150"/>
          <p14:tracePt t="31166" x="3227388" y="2443163"/>
          <p14:tracePt t="31182" x="3241675" y="2387600"/>
          <p14:tracePt t="31213" x="3254375" y="2346325"/>
          <p14:tracePt t="31215" x="3268663" y="2305050"/>
          <p14:tracePt t="31223" x="3295650" y="2290763"/>
          <p14:tracePt t="31230" x="3309938" y="2276475"/>
          <p14:tracePt t="31238" x="3324225" y="2249488"/>
          <p14:tracePt t="31246" x="3336925" y="2235200"/>
          <p14:tracePt t="31262" x="3336925" y="2220913"/>
          <p14:tracePt t="31323" x="3351213" y="2220913"/>
          <p14:tracePt t="31342" x="3365500" y="2220913"/>
          <p14:tracePt t="31374" x="3392488" y="2220913"/>
          <p14:tracePt t="31403" x="3406775" y="2220913"/>
          <p14:tracePt t="31405" x="3421063" y="2220913"/>
          <p14:tracePt t="31426" x="3448050" y="2220913"/>
          <p14:tracePt t="31430" x="3462338" y="2235200"/>
          <p14:tracePt t="31438" x="3475038" y="2235200"/>
          <p14:tracePt t="31454" x="3489325" y="2235200"/>
          <p14:tracePt t="31483" x="3516313" y="2263775"/>
          <p14:tracePt t="31487" x="3530600" y="2276475"/>
          <p14:tracePt t="31494" x="3544888" y="2276475"/>
          <p14:tracePt t="31502" x="3557588" y="2290763"/>
          <p14:tracePt t="31520" x="3586163" y="2317750"/>
          <p14:tracePt t="31526" x="3600450" y="2317750"/>
          <p14:tracePt t="31534" x="3600450" y="2332038"/>
          <p14:tracePt t="31549" x="3613150" y="2332038"/>
          <p14:tracePt t="31580" x="3627438" y="2373313"/>
          <p14:tracePt t="31582" x="3654425" y="2414588"/>
          <p14:tracePt t="31590" x="3654425" y="2428875"/>
          <p14:tracePt t="31613" x="3668713" y="2443163"/>
          <p14:tracePt t="31616" x="3668713" y="2455863"/>
          <p14:tracePt t="31622" x="3668713" y="2484438"/>
          <p14:tracePt t="31660" x="3683000" y="2497138"/>
          <p14:tracePt t="31680" x="3695700" y="2511425"/>
          <p14:tracePt t="31814" x="3709988" y="2511425"/>
          <p14:tracePt t="31839" x="3724275" y="2525713"/>
          <p14:tracePt t="31846" x="3736975" y="2525713"/>
          <p14:tracePt t="31886" x="3751263" y="2525713"/>
          <p14:tracePt t="31958" x="3751263" y="2538413"/>
          <p14:tracePt t="32022" x="3751263" y="2566988"/>
          <p14:tracePt t="32183" x="3765550" y="2566988"/>
          <p14:tracePt t="32224" x="3765550" y="2538413"/>
          <p14:tracePt t="32230" x="3765550" y="2525713"/>
          <p14:tracePt t="32240" x="3765550" y="2497138"/>
          <p14:tracePt t="32253" x="3765550" y="2470150"/>
          <p14:tracePt t="32257" x="3765550" y="2455863"/>
          <p14:tracePt t="32262" x="3765550" y="2428875"/>
          <p14:tracePt t="32284" x="3751263" y="2387600"/>
          <p14:tracePt t="32315" x="3736975" y="2346325"/>
          <p14:tracePt t="32599" x="3751263" y="2359025"/>
          <p14:tracePt t="32614" x="3765550" y="2373313"/>
          <p14:tracePt t="32694" x="3792538" y="2373313"/>
          <p14:tracePt t="33528" x="3806825" y="2373313"/>
          <p14:tracePt t="33535" x="3821113" y="2373313"/>
          <p14:tracePt t="33543" x="3833813" y="2373313"/>
          <p14:tracePt t="33578" x="3916363" y="2387600"/>
          <p14:tracePt t="33582" x="3944938" y="2387600"/>
          <p14:tracePt t="33601" x="3971925" y="2387600"/>
          <p14:tracePt t="33618" x="3986213" y="2387600"/>
          <p14:tracePt t="33621" x="4013200" y="2387600"/>
          <p14:tracePt t="33622" x="4027488" y="2387600"/>
          <p14:tracePt t="33630" x="4041775" y="2387600"/>
          <p14:tracePt t="33647" x="4083050" y="2387600"/>
          <p14:tracePt t="33666" x="4110038" y="2387600"/>
          <p14:tracePt t="33684" x="4124325" y="2373313"/>
          <p14:tracePt t="33686" x="4137025" y="2359025"/>
          <p14:tracePt t="33694" x="4151313" y="2359025"/>
          <p14:tracePt t="33710" x="4165600" y="2359025"/>
          <p14:tracePt t="33814" x="4165600" y="2346325"/>
          <p14:tracePt t="33902" x="4151313" y="2346325"/>
          <p14:tracePt t="33910" x="4137025" y="2346325"/>
          <p14:tracePt t="33933" x="4110038" y="2359025"/>
          <p14:tracePt t="33965" x="4083050" y="2359025"/>
          <p14:tracePt t="33975" x="4068763" y="2359025"/>
          <p14:tracePt t="33995" x="4054475" y="2359025"/>
          <p14:tracePt t="33998" x="4027488" y="2359025"/>
          <p14:tracePt t="34014" x="4013200" y="2359025"/>
          <p14:tracePt t="34031" x="3998913" y="2359025"/>
          <p14:tracePt t="34038" x="3986213" y="2359025"/>
          <p14:tracePt t="34255" x="3986213" y="2346325"/>
          <p14:tracePt t="34271" x="3998913" y="2346325"/>
          <p14:tracePt t="34298" x="4013200" y="2332038"/>
          <p14:tracePt t="34302" x="4027488" y="2332038"/>
          <p14:tracePt t="34333" x="4054475" y="2332038"/>
          <p14:tracePt t="34364" x="4083050" y="2332038"/>
          <p14:tracePt t="34374" x="4095750" y="2332038"/>
          <p14:tracePt t="34394" x="4110038" y="2332038"/>
          <p14:tracePt t="34427" x="4124325" y="2332038"/>
          <p14:tracePt t="34438" x="4137025" y="2332038"/>
          <p14:tracePt t="34455" x="4151313" y="2332038"/>
          <p14:tracePt t="34507" x="4165600" y="2305050"/>
          <p14:tracePt t="34510" x="4192588" y="2290763"/>
          <p14:tracePt t="34518" x="4206875" y="2263775"/>
          <p14:tracePt t="34535" x="4206875" y="2249488"/>
          <p14:tracePt t="34552" x="4206875" y="2220913"/>
          <p14:tracePt t="34567" x="4206875" y="2208213"/>
          <p14:tracePt t="34568" x="4178300" y="2193925"/>
          <p14:tracePt t="34574" x="4137025" y="2166938"/>
          <p14:tracePt t="34582" x="4095750" y="2166938"/>
          <p14:tracePt t="34590" x="4068763" y="2152650"/>
          <p14:tracePt t="34598" x="4027488" y="2138363"/>
          <p14:tracePt t="34606" x="3986213" y="2125663"/>
          <p14:tracePt t="34626" x="3944938" y="2125663"/>
          <p14:tracePt t="34643" x="3903663" y="2125663"/>
          <p14:tracePt t="34646" x="3875088" y="2125663"/>
          <p14:tracePt t="34806" x="3903663" y="2125663"/>
          <p14:tracePt t="34814" x="3930650" y="2138363"/>
          <p14:tracePt t="34836" x="4013200" y="2138363"/>
          <p14:tracePt t="34840" x="4041775" y="2166938"/>
          <p14:tracePt t="34846" x="4083050" y="2166938"/>
          <p14:tracePt t="34854" x="4095750" y="2179638"/>
          <p14:tracePt t="34862" x="4137025" y="2179638"/>
          <p14:tracePt t="34879" x="4151313" y="2193925"/>
          <p14:tracePt t="34896" x="4178300" y="2193925"/>
          <p14:tracePt t="34974" x="4192588" y="2193925"/>
          <p14:tracePt t="34982" x="4192588" y="2220913"/>
          <p14:tracePt t="35003" x="4110038" y="2276475"/>
          <p14:tracePt t="35006" x="4068763" y="2305050"/>
          <p14:tracePt t="35014" x="4041775" y="2332038"/>
          <p14:tracePt t="35033" x="3971925" y="2373313"/>
          <p14:tracePt t="35062" x="3930650" y="2414588"/>
          <p14:tracePt t="35065" x="3916363" y="2414588"/>
          <p14:tracePt t="35070" x="3916363" y="2428875"/>
          <p14:tracePt t="35150" x="3916363" y="2443163"/>
          <p14:tracePt t="35179" x="3986213" y="2443163"/>
          <p14:tracePt t="35182" x="4027488" y="2443163"/>
          <p14:tracePt t="35190" x="4083050" y="2443163"/>
          <p14:tracePt t="35212" x="4124325" y="2443163"/>
          <p14:tracePt t="35503" x="4151313" y="2443163"/>
          <p14:tracePt t="35623" x="4151313" y="2428875"/>
          <p14:tracePt t="35650" x="4137025" y="2428875"/>
          <p14:tracePt t="35654" x="4083050" y="2428875"/>
          <p14:tracePt t="35662" x="4054475" y="2414588"/>
          <p14:tracePt t="35672" x="4027488" y="2414588"/>
          <p14:tracePt t="35679" x="3998913" y="2414588"/>
          <p14:tracePt t="35696" x="3957638" y="2400300"/>
          <p14:tracePt t="35838" x="3971925" y="2400300"/>
          <p14:tracePt t="35858" x="3986213" y="2400300"/>
          <p14:tracePt t="35861" x="4027488" y="2400300"/>
          <p14:tracePt t="35862" x="4054475" y="2400300"/>
          <p14:tracePt t="35870" x="4068763" y="2400300"/>
          <p14:tracePt t="35880" x="4110038" y="2387600"/>
          <p14:tracePt t="35886" x="4124325" y="2387600"/>
          <p14:tracePt t="35905" x="4137025" y="2373313"/>
          <p14:tracePt t="36191" x="4151313" y="2373313"/>
          <p14:tracePt t="36254" x="4165600" y="2373313"/>
          <p14:tracePt t="36615" x="4178300" y="2373313"/>
          <p14:tracePt t="36623" x="4192588" y="2373313"/>
          <p14:tracePt t="36665" x="4192588" y="2346325"/>
          <p14:tracePt t="36671" x="4206875" y="2332038"/>
          <p14:tracePt t="36694" x="4206875" y="2317750"/>
          <p14:tracePt t="36712" x="4233863" y="2305050"/>
          <p14:tracePt t="36734" x="4233863" y="2276475"/>
          <p14:tracePt t="36742" x="4248150" y="2263775"/>
          <p14:tracePt t="36763" x="4262438" y="2249488"/>
          <p14:tracePt t="36766" x="4275138" y="2235200"/>
          <p14:tracePt t="36796" x="4275138" y="2208213"/>
          <p14:tracePt t="36798" x="4289425" y="2179638"/>
          <p14:tracePt t="36806" x="4316413" y="2166938"/>
          <p14:tracePt t="36823" x="4344988" y="2125663"/>
          <p14:tracePt t="36830" x="4371975" y="2125663"/>
          <p14:tracePt t="36838" x="4371975" y="2111375"/>
          <p14:tracePt t="36855" x="4398963" y="2084388"/>
          <p14:tracePt t="36885" x="4440238" y="2055813"/>
          <p14:tracePt t="36887" x="4468813" y="2028825"/>
          <p14:tracePt t="36894" x="4510088" y="2014538"/>
          <p14:tracePt t="36902" x="4565650" y="1987550"/>
          <p14:tracePt t="36922" x="4689475" y="1946275"/>
          <p14:tracePt t="36926" x="4772025" y="1917700"/>
          <p14:tracePt t="36934" x="4827588" y="1917700"/>
          <p14:tracePt t="36950" x="4895850" y="1890713"/>
          <p14:tracePt t="36953" x="4951413" y="1876425"/>
          <p14:tracePt t="36958" x="5006975" y="1835150"/>
          <p14:tracePt t="36981" x="5033963" y="1808163"/>
          <p14:tracePt t="36994" x="5102225" y="1752600"/>
          <p14:tracePt t="36999" x="5157788" y="1725613"/>
          <p14:tracePt t="37006" x="5172075" y="1711325"/>
          <p14:tracePt t="37028" x="5213350" y="1697038"/>
          <p14:tracePt t="37045" x="5227638" y="1670050"/>
          <p14:tracePt t="37060" x="5240338" y="1641475"/>
          <p14:tracePt t="37063" x="5254625" y="1628775"/>
          <p14:tracePt t="37078" x="5268913" y="1614488"/>
          <p14:tracePt t="37086" x="5281613" y="1614488"/>
          <p14:tracePt t="37104" x="5295900" y="1558925"/>
          <p14:tracePt t="37123" x="5322888" y="1517650"/>
          <p14:tracePt t="37138" x="5365750" y="1490663"/>
          <p14:tracePt t="37144" x="5419725" y="1435100"/>
          <p14:tracePt t="37150" x="5448300" y="1408113"/>
          <p14:tracePt t="37159" x="5475288" y="1393825"/>
          <p14:tracePt t="37166" x="5475288" y="1366838"/>
          <p14:tracePt t="37184" x="5516563" y="1366838"/>
          <p14:tracePt t="37202" x="5530850" y="1352550"/>
          <p14:tracePt t="37218" x="5530850" y="1323975"/>
          <p14:tracePt t="37383" x="5502275" y="1323975"/>
          <p14:tracePt t="37391" x="5475288" y="1338263"/>
          <p14:tracePt t="37399" x="5419725" y="1338263"/>
          <p14:tracePt t="37424" x="5213350" y="1379538"/>
          <p14:tracePt t="37445" x="5060950" y="1435100"/>
          <p14:tracePt t="37446" x="5006975" y="1449388"/>
          <p14:tracePt t="37454" x="4924425" y="1462088"/>
          <p14:tracePt t="37465" x="4881563" y="1476375"/>
          <p14:tracePt t="37470" x="4840288" y="1476375"/>
          <p14:tracePt t="37488" x="4757738" y="1517650"/>
          <p14:tracePt t="37505" x="4689475" y="1531938"/>
          <p14:tracePt t="37522" x="4675188" y="1531938"/>
          <p14:tracePt t="37762" x="4745038" y="1531938"/>
          <p14:tracePt t="37769" x="4772025" y="1531938"/>
          <p14:tracePt t="37774" x="4813300" y="1531938"/>
          <p14:tracePt t="37798" x="4868863" y="1531938"/>
          <p14:tracePt t="37806" x="4881563" y="1531938"/>
          <p14:tracePt t="38047" x="4881563" y="1546225"/>
          <p14:tracePt t="38191" x="4895850" y="1546225"/>
          <p14:tracePt t="38207" x="4910138" y="1546225"/>
          <p14:tracePt t="38233" x="4965700" y="1546225"/>
          <p14:tracePt t="38238" x="4978400" y="1546225"/>
          <p14:tracePt t="38663" x="5006975" y="1546225"/>
          <p14:tracePt t="38671" x="5019675" y="1546225"/>
          <p14:tracePt t="38679" x="5048250" y="1531938"/>
          <p14:tracePt t="38704" x="5145088" y="1476375"/>
          <p14:tracePt t="38710" x="5186363" y="1449388"/>
          <p14:tracePt t="38730" x="5281613" y="1420813"/>
          <p14:tracePt t="38760" x="5310188" y="1366838"/>
          <p14:tracePt t="38763" x="5365750" y="1352550"/>
          <p14:tracePt t="38766" x="5378450" y="1338263"/>
          <p14:tracePt t="38774" x="5407025" y="1338263"/>
          <p14:tracePt t="38799" x="5461000" y="1311275"/>
          <p14:tracePt t="38806" x="5475288" y="1296988"/>
          <p14:tracePt t="38828" x="5489575" y="1296988"/>
          <p14:tracePt t="38831" x="5516563" y="1296988"/>
          <p14:tracePt t="38838" x="5530850" y="1282700"/>
          <p14:tracePt t="38859" x="5572125" y="1282700"/>
          <p14:tracePt t="38887" x="5586413" y="1270000"/>
          <p14:tracePt t="38890" x="5613400" y="1270000"/>
          <p14:tracePt t="38896" x="5640388" y="1255713"/>
          <p14:tracePt t="38902" x="5654675" y="1255713"/>
          <p14:tracePt t="38910" x="5668963" y="1255713"/>
          <p14:tracePt t="38918" x="5668963" y="1228725"/>
          <p14:tracePt t="38935" x="5695950" y="1228725"/>
          <p14:tracePt t="38951" x="5722938" y="1200150"/>
          <p14:tracePt t="38967" x="5737225" y="1187450"/>
          <p14:tracePt t="38974" x="5751513" y="1187450"/>
          <p14:tracePt t="38998" x="5751513" y="1173163"/>
          <p14:tracePt t="39028" x="5764213" y="1158875"/>
          <p14:tracePt t="39058" x="5792788" y="1144588"/>
          <p14:tracePt t="39074" x="5807075" y="1144588"/>
          <p14:tracePt t="39091" x="5807075" y="1131888"/>
          <p14:tracePt t="39142" x="5834063" y="1131888"/>
          <p14:tracePt t="39172" x="5848350" y="1131888"/>
          <p14:tracePt t="39567" x="5848350" y="1158875"/>
          <p14:tracePt t="39611" x="5848350" y="1187450"/>
          <p14:tracePt t="39622" x="5848350" y="1200150"/>
          <p14:tracePt t="39630" x="5848350" y="1214438"/>
          <p14:tracePt t="39653" x="5848350" y="1228725"/>
          <p14:tracePt t="39662" x="5848350" y="1255713"/>
          <p14:tracePt t="39695" x="5848350" y="1270000"/>
          <p14:tracePt t="40256" x="5848350" y="1282700"/>
          <p14:tracePt t="40263" x="5848350" y="1296988"/>
          <p14:tracePt t="40320" x="5861050" y="1296988"/>
          <p14:tracePt t="40326" x="5875338" y="1311275"/>
          <p14:tracePt t="40379" x="5902325" y="1311275"/>
          <p14:tracePt t="40390" x="5916613" y="1311275"/>
          <p14:tracePt t="40399" x="5943600" y="1323975"/>
          <p14:tracePt t="40417" x="5972175" y="1323975"/>
          <p14:tracePt t="40422" x="5984875" y="1323975"/>
          <p14:tracePt t="40442" x="6013450" y="1323975"/>
          <p14:tracePt t="40461" x="6027738" y="1338263"/>
          <p14:tracePt t="40476" x="6054725" y="1338263"/>
          <p14:tracePt t="40480" x="6069013" y="1338263"/>
          <p14:tracePt t="40486" x="6081713" y="1338263"/>
          <p14:tracePt t="40496" x="6096000" y="1352550"/>
          <p14:tracePt t="40502" x="6110288" y="1352550"/>
          <p14:tracePt t="40522" x="6137275" y="1366838"/>
          <p14:tracePt t="40540" x="6151563" y="1366838"/>
          <p14:tracePt t="40556" x="6192838" y="1366838"/>
          <p14:tracePt t="40558" x="6219825" y="1379538"/>
          <p14:tracePt t="40566" x="6248400" y="1379538"/>
          <p14:tracePt t="40590" x="6261100" y="1379538"/>
          <p14:tracePt t="40592" x="6289675" y="1379538"/>
          <p14:tracePt t="40618" x="6330950" y="1366838"/>
          <p14:tracePt t="40622" x="6343650" y="1366838"/>
          <p14:tracePt t="40630" x="6357938" y="1352550"/>
          <p14:tracePt t="40648" x="6372225" y="1352550"/>
          <p14:tracePt t="40666" x="6399213" y="1338263"/>
          <p14:tracePt t="40683" x="6413500" y="1338263"/>
          <p14:tracePt t="40688" x="6440488" y="1338263"/>
          <p14:tracePt t="40694" x="6454775" y="1338263"/>
          <p14:tracePt t="40714" x="6496050" y="1338263"/>
          <p14:tracePt t="40743" x="6523038" y="1338263"/>
          <p14:tracePt t="40750" x="6564313" y="1338263"/>
          <p14:tracePt t="40765" x="6578600" y="1338263"/>
          <p14:tracePt t="40766" x="6592888" y="1338263"/>
          <p14:tracePt t="40774" x="6605588" y="1338263"/>
          <p14:tracePt t="40784" x="6619875" y="1338263"/>
          <p14:tracePt t="40790" x="6634163" y="1338263"/>
          <p14:tracePt t="40813" x="6675438" y="1338263"/>
          <p14:tracePt t="40840" x="6689725" y="1338263"/>
          <p14:tracePt t="40859" x="6716713" y="1323975"/>
          <p14:tracePt t="40874" x="6757988" y="1311275"/>
          <p14:tracePt t="40886" x="6784975" y="1296988"/>
          <p14:tracePt t="40905" x="6799263" y="1282700"/>
          <p14:tracePt t="40923" x="6813550" y="1282700"/>
          <p14:tracePt t="40943" x="6840538" y="1282700"/>
          <p14:tracePt t="40986" x="6854825" y="1282700"/>
          <p14:tracePt t="41002" x="6869113" y="1282700"/>
          <p14:tracePt t="41006" x="6881813" y="1282700"/>
          <p14:tracePt t="41038" x="6896100" y="1282700"/>
          <p14:tracePt t="41046" x="6910388" y="1282700"/>
          <p14:tracePt t="41063" x="6923088" y="1282700"/>
          <p14:tracePt t="41097" x="6937375" y="1282700"/>
          <p14:tracePt t="41118" x="6951663" y="1282700"/>
          <p14:tracePt t="41159" x="6964363" y="1282700"/>
          <p14:tracePt t="41190" x="6992938" y="1282700"/>
          <p14:tracePt t="41311" x="6992938" y="1296988"/>
          <p14:tracePt t="41319" x="6978650" y="1311275"/>
          <p14:tracePt t="41350" x="6951663" y="1338263"/>
          <p14:tracePt t="41358" x="6923088" y="1366838"/>
          <p14:tracePt t="41366" x="6896100" y="1366838"/>
          <p14:tracePt t="41388" x="6799263" y="1420813"/>
          <p14:tracePt t="41390" x="6772275" y="1435100"/>
          <p14:tracePt t="41398" x="6743700" y="1435100"/>
          <p14:tracePt t="41406" x="6716713" y="1435100"/>
          <p14:tracePt t="41414" x="6675438" y="1449388"/>
          <p14:tracePt t="41430" x="6648450" y="1462088"/>
          <p14:tracePt t="41433" x="6634163" y="1462088"/>
          <p14:tracePt t="41438" x="6619875" y="1462088"/>
          <p14:tracePt t="41446" x="6605588" y="1462088"/>
          <p14:tracePt t="41493" x="6578600" y="1462088"/>
          <p14:tracePt t="41494" x="6564313" y="1462088"/>
          <p14:tracePt t="41502" x="6551613" y="1462088"/>
          <p14:tracePt t="41528" x="6537325" y="1462088"/>
          <p14:tracePt t="41590" x="6523038" y="1462088"/>
          <p14:tracePt t="41624" x="6510338" y="1462088"/>
          <p14:tracePt t="41638" x="6481763" y="1462088"/>
          <p14:tracePt t="41854" x="6481763" y="1435100"/>
          <p14:tracePt t="41902" x="6496050" y="1435100"/>
          <p14:tracePt t="41926" x="6523038" y="1435100"/>
          <p14:tracePt t="41956" x="6551613" y="1435100"/>
          <p14:tracePt t="41958" x="6564313" y="1435100"/>
          <p14:tracePt t="41966" x="6578600" y="1435100"/>
          <p14:tracePt t="41974" x="6592888" y="1435100"/>
          <p14:tracePt t="41982" x="6605588" y="1435100"/>
          <p14:tracePt t="42005" x="6634163" y="1435100"/>
          <p14:tracePt t="42014" x="6648450" y="1435100"/>
          <p14:tracePt t="42030" x="6661150" y="1449388"/>
          <p14:tracePt t="42038" x="6675438" y="1449388"/>
          <p14:tracePt t="42064" x="6702425" y="1449388"/>
          <p14:tracePt t="42080" x="6731000" y="1449388"/>
          <p14:tracePt t="42102" x="6743700" y="1449388"/>
          <p14:tracePt t="42110" x="6757988" y="1449388"/>
          <p14:tracePt t="42127" x="6772275" y="1449388"/>
          <p14:tracePt t="42144" x="6784975" y="1449388"/>
          <p14:tracePt t="42159" x="6799263" y="1449388"/>
          <p14:tracePt t="42191" x="6826250" y="1449388"/>
          <p14:tracePt t="42208" x="6854825" y="1449388"/>
          <p14:tracePt t="42223" x="6869113" y="1449388"/>
          <p14:tracePt t="42255" x="6881813" y="1449388"/>
          <p14:tracePt t="42479" x="6854825" y="1462088"/>
          <p14:tracePt t="42487" x="6826250" y="1462088"/>
          <p14:tracePt t="42523" x="6784975" y="1462088"/>
          <p14:tracePt t="42527" x="6772275" y="1462088"/>
          <p14:tracePt t="42544" x="6757988" y="1462088"/>
          <p14:tracePt t="42566" x="6743700" y="1462088"/>
          <p14:tracePt t="42587" x="6731000" y="1462088"/>
          <p14:tracePt t="42619" x="6702425" y="1462088"/>
          <p14:tracePt t="42637" x="6689725" y="1462088"/>
          <p14:tracePt t="42646" x="6675438" y="1462088"/>
          <p14:tracePt t="42666" x="6648450" y="1462088"/>
          <p14:tracePt t="42670" x="6634163" y="1462088"/>
          <p14:tracePt t="42698" x="6605588" y="1462088"/>
          <p14:tracePt t="42727" x="6564313" y="1462088"/>
          <p14:tracePt t="42729" x="6537325" y="1462088"/>
          <p14:tracePt t="42735" x="6523038" y="1462088"/>
          <p14:tracePt t="42742" x="6510338" y="1462088"/>
          <p14:tracePt t="42761" x="6481763" y="1449388"/>
          <p14:tracePt t="42793" x="6454775" y="1449388"/>
          <p14:tracePt t="42816" x="6427788" y="1435100"/>
          <p14:tracePt t="43063" x="6440488" y="1435100"/>
          <p14:tracePt t="43116" x="6481763" y="1435100"/>
          <p14:tracePt t="43118" x="6496050" y="1435100"/>
          <p14:tracePt t="43126" x="6496050" y="1420813"/>
          <p14:tracePt t="43150" x="6523038" y="1420813"/>
          <p14:tracePt t="43158" x="6537325" y="1420813"/>
          <p14:tracePt t="43176" x="6564313" y="1420813"/>
          <p14:tracePt t="43194" x="6592888" y="1420813"/>
          <p14:tracePt t="43206" x="6605588" y="1420813"/>
          <p14:tracePt t="43223" x="6619875" y="1420813"/>
          <p14:tracePt t="43271" x="6648450" y="1420813"/>
          <p14:tracePt t="43274" x="6661150" y="1420813"/>
          <p14:tracePt t="43292" x="6689725" y="1420813"/>
          <p14:tracePt t="43294" x="6702425" y="1420813"/>
          <p14:tracePt t="43302" x="6716713" y="1420813"/>
          <p14:tracePt t="43334" x="6743700" y="1420813"/>
          <p14:tracePt t="43370" x="6757988" y="1420813"/>
          <p14:tracePt t="43386" x="6772275" y="1420813"/>
          <p14:tracePt t="43398" x="6784975" y="1420813"/>
          <p14:tracePt t="44639" x="6772275" y="1420813"/>
          <p14:tracePt t="44683" x="6757988" y="1420813"/>
          <p14:tracePt t="44707" x="6731000" y="1420813"/>
          <p14:tracePt t="44750" x="6716713" y="1435100"/>
          <p14:tracePt t="44862" x="6702425" y="1435100"/>
          <p14:tracePt t="44870" x="6689725" y="1435100"/>
          <p14:tracePt t="44894" x="6675438" y="1435100"/>
          <p14:tracePt t="45103" x="6648450" y="1435100"/>
          <p14:tracePt t="45119" x="6634163" y="1435100"/>
          <p14:tracePt t="45152" x="6619875" y="1435100"/>
          <p14:tracePt t="45183" x="6592888" y="1435100"/>
          <p14:tracePt t="45254" x="6578600" y="1435100"/>
          <p14:tracePt t="45567" x="6605588" y="1435100"/>
          <p14:tracePt t="46991" x="6592888" y="1435100"/>
          <p14:tracePt t="47038" x="6564313" y="1435100"/>
          <p14:tracePt t="47046" x="6551613" y="1435100"/>
          <p14:tracePt t="47054" x="6537325" y="1435100"/>
          <p14:tracePt t="47062" x="6523038" y="1420813"/>
          <p14:tracePt t="47087" x="6496050" y="1408113"/>
          <p14:tracePt t="47115" x="6481763" y="1393825"/>
          <p14:tracePt t="47147" x="6469063" y="1393825"/>
          <p14:tracePt t="47503" x="6481763" y="1393825"/>
          <p14:tracePt t="47511" x="6496050" y="1393825"/>
          <p14:tracePt t="47528" x="6510338" y="1393825"/>
          <p14:tracePt t="47558" x="6537325" y="1393825"/>
          <p14:tracePt t="47588" x="6564313" y="1393825"/>
          <p14:tracePt t="47614" x="6578600" y="1393825"/>
          <p14:tracePt t="47636" x="6592888" y="1393825"/>
          <p14:tracePt t="47652" x="6605588" y="1393825"/>
          <p14:tracePt t="47683" x="6619875" y="1393825"/>
          <p14:tracePt t="47701" x="6648450" y="1408113"/>
          <p14:tracePt t="47732" x="6661150" y="1408113"/>
          <p14:tracePt t="47748" x="6689725" y="1408113"/>
          <p14:tracePt t="47750" x="6689725" y="1420813"/>
          <p14:tracePt t="47758" x="6702425" y="1420813"/>
          <p14:tracePt t="47766" x="6716713" y="1420813"/>
          <p14:tracePt t="47797" x="6731000" y="1420813"/>
          <p14:tracePt t="47827" x="6743700" y="1420813"/>
          <p14:tracePt t="48023" x="6757988" y="1435100"/>
          <p14:tracePt t="48067" x="6716713" y="1435100"/>
          <p14:tracePt t="48078" x="6702425" y="1435100"/>
          <p14:tracePt t="48098" x="6689725" y="1435100"/>
          <p14:tracePt t="48102" x="6661150" y="1435100"/>
          <p14:tracePt t="48110" x="6634163" y="1435100"/>
          <p14:tracePt t="48129" x="6619875" y="1435100"/>
          <p14:tracePt t="48147" x="6592888" y="1435100"/>
          <p14:tracePt t="48163" x="6578600" y="1435100"/>
          <p14:tracePt t="48168" x="6564313" y="1435100"/>
          <p14:tracePt t="48174" x="6551613" y="1435100"/>
          <p14:tracePt t="48210" x="6537325" y="1435100"/>
          <p14:tracePt t="48228" x="6523038" y="1435100"/>
          <p14:tracePt t="48232" x="6510338" y="1435100"/>
          <p14:tracePt t="48275" x="6496050" y="1435100"/>
          <p14:tracePt t="48502" x="6510338" y="1435100"/>
          <p14:tracePt t="48510" x="6523038" y="1435100"/>
          <p14:tracePt t="48528" x="6551613" y="1435100"/>
          <p14:tracePt t="48543" x="6578600" y="1435100"/>
          <p14:tracePt t="48571" x="6605588" y="1435100"/>
          <p14:tracePt t="48574" x="6619875" y="1435100"/>
          <p14:tracePt t="48592" x="6634163" y="1435100"/>
          <p14:tracePt t="48598" x="6648450" y="1435100"/>
          <p14:tracePt t="48623" x="6661150" y="1435100"/>
          <p14:tracePt t="48654" x="6675438" y="1435100"/>
          <p14:tracePt t="48685" x="6702425" y="1435100"/>
          <p14:tracePt t="48725" x="6716713" y="1435100"/>
          <p14:tracePt t="48742" x="6731000" y="1435100"/>
          <p14:tracePt t="48756" x="6743700" y="1449388"/>
          <p14:tracePt t="48974" x="6743700" y="1462088"/>
          <p14:tracePt t="48982" x="6716713" y="1462088"/>
          <p14:tracePt t="49002" x="6648450" y="1490663"/>
          <p14:tracePt t="49007" x="6619875" y="1490663"/>
          <p14:tracePt t="49015" x="6592888" y="1490663"/>
          <p14:tracePt t="49029" x="6564313" y="1490663"/>
          <p14:tracePt t="49047" x="6481763" y="1490663"/>
          <p14:tracePt t="49064" x="6440488" y="1490663"/>
          <p14:tracePt t="49070" x="6427788" y="1490663"/>
          <p14:tracePt t="49078" x="6413500" y="1490663"/>
          <p14:tracePt t="49094" x="6384925" y="1490663"/>
          <p14:tracePt t="49294" x="6399213" y="1490663"/>
          <p14:tracePt t="49302" x="6413500" y="1490663"/>
          <p14:tracePt t="49322" x="6427788" y="1490663"/>
          <p14:tracePt t="49326" x="6454775" y="1517650"/>
          <p14:tracePt t="49334" x="6496050" y="1517650"/>
          <p14:tracePt t="49350" x="6523038" y="1517650"/>
          <p14:tracePt t="49354" x="6551613" y="1546225"/>
          <p14:tracePt t="49358" x="6578600" y="1546225"/>
          <p14:tracePt t="49378" x="6605588" y="1558925"/>
          <p14:tracePt t="49381" x="6634163" y="1558925"/>
          <p14:tracePt t="49409" x="6675438" y="1573213"/>
          <p14:tracePt t="49422" x="6689725" y="1573213"/>
          <p14:tracePt t="50295" x="6675438" y="1573213"/>
          <p14:tracePt t="50350" x="6661150" y="1573213"/>
          <p14:tracePt t="50430" x="6634163" y="1573213"/>
          <p14:tracePt t="50463" x="6619875" y="1573213"/>
          <p14:tracePt t="50471" x="6605588" y="1573213"/>
          <p14:tracePt t="50491" x="6578600" y="1587500"/>
          <p14:tracePt t="50495" x="6578600" y="1600200"/>
          <p14:tracePt t="50502" x="6551613" y="1600200"/>
          <p14:tracePt t="50519" x="6537325" y="1600200"/>
          <p14:tracePt t="50537" x="6454775" y="1614488"/>
          <p14:tracePt t="50552" x="6384925" y="1628775"/>
          <p14:tracePt t="50558" x="6343650" y="1628775"/>
          <p14:tracePt t="50566" x="6316663" y="1628775"/>
          <p14:tracePt t="50574" x="6289675" y="1628775"/>
          <p14:tracePt t="50582" x="6261100" y="1628775"/>
          <p14:tracePt t="50599" x="6207125" y="1628775"/>
          <p14:tracePt t="50616" x="6151563" y="1628775"/>
          <p14:tracePt t="50632" x="6069013" y="1614488"/>
          <p14:tracePt t="50638" x="6013450" y="1614488"/>
          <p14:tracePt t="50646" x="5972175" y="1600200"/>
          <p14:tracePt t="50663" x="5930900" y="1587500"/>
          <p14:tracePt t="50670" x="5889625" y="1587500"/>
          <p14:tracePt t="50678" x="5861050" y="1587500"/>
          <p14:tracePt t="50694" x="5834063" y="1587500"/>
          <p14:tracePt t="50723" x="5764213" y="1573213"/>
          <p14:tracePt t="50727" x="5722938" y="1573213"/>
          <p14:tracePt t="50734" x="5710238" y="1573213"/>
          <p14:tracePt t="50742" x="5695950" y="1573213"/>
          <p14:tracePt t="50761" x="5668963" y="1573213"/>
          <p14:tracePt t="50774" x="5654675" y="1573213"/>
          <p14:tracePt t="50793" x="5640388" y="1573213"/>
          <p14:tracePt t="50798" x="5613400" y="1573213"/>
          <p14:tracePt t="50826" x="5599113" y="1573213"/>
          <p14:tracePt t="50830" x="5586413" y="1558925"/>
          <p14:tracePt t="50850" x="5572125" y="1558925"/>
          <p14:tracePt t="50869" x="5543550" y="1558925"/>
          <p14:tracePt t="50885" x="5516563" y="1558925"/>
          <p14:tracePt t="50886" x="5502275" y="1546225"/>
          <p14:tracePt t="50951" x="5378450" y="1517650"/>
          <p14:tracePt t="51711" x="5365750" y="1517650"/>
          <p14:tracePt t="51720" x="5351463" y="1517650"/>
          <p14:tracePt t="51726" x="5337175" y="1546225"/>
          <p14:tracePt t="51777" x="5295900" y="1600200"/>
          <p14:tracePt t="51784" x="5281613" y="1614488"/>
          <p14:tracePt t="51808" x="5254625" y="1641475"/>
          <p14:tracePt t="51814" x="5254625" y="1670050"/>
          <p14:tracePt t="51856" x="5240338" y="1682750"/>
          <p14:tracePt t="51930" x="5227638" y="1697038"/>
          <p14:tracePt t="51942" x="5213350" y="1711325"/>
          <p14:tracePt t="51963" x="5199063" y="1711325"/>
          <p14:tracePt t="51967" x="5186363" y="1725613"/>
          <p14:tracePt t="51974" x="5172075" y="1725613"/>
          <p14:tracePt t="51992" x="5145088" y="1752600"/>
          <p14:tracePt t="52010" x="5116513" y="1779588"/>
          <p14:tracePt t="52029" x="5116513" y="1793875"/>
          <p14:tracePt t="52032" x="5089525" y="1820863"/>
          <p14:tracePt t="52038" x="5089525" y="1835150"/>
          <p14:tracePt t="52058" x="5089525" y="1862138"/>
          <p14:tracePt t="52087" x="5089525" y="1890713"/>
          <p14:tracePt t="52091" x="5102225" y="1917700"/>
          <p14:tracePt t="52094" x="5102225" y="1931988"/>
          <p14:tracePt t="52102" x="5130800" y="1958975"/>
          <p14:tracePt t="52122" x="5172075" y="1987550"/>
          <p14:tracePt t="52127" x="5186363" y="2000250"/>
          <p14:tracePt t="52134" x="5199063" y="2014538"/>
          <p14:tracePt t="52154" x="5213350" y="2014538"/>
          <p14:tracePt t="52183" x="5240338" y="2041525"/>
          <p14:tracePt t="52184" x="5254625" y="2041525"/>
          <p14:tracePt t="52190" x="5281613" y="2041525"/>
          <p14:tracePt t="52198" x="5281613" y="2055813"/>
          <p14:tracePt t="52206" x="5295900" y="2055813"/>
          <p14:tracePt t="52214" x="5310188" y="2070100"/>
          <p14:tracePt t="52234" x="5351463" y="2097088"/>
          <p14:tracePt t="52251" x="5365750" y="2111375"/>
          <p14:tracePt t="52264" x="5392738" y="2152650"/>
          <p14:tracePt t="52271" x="5407025" y="2166938"/>
          <p14:tracePt t="52278" x="5419725" y="2179638"/>
          <p14:tracePt t="52286" x="5434013" y="2208213"/>
          <p14:tracePt t="52294" x="5461000" y="2235200"/>
          <p14:tracePt t="52314" x="5475288" y="2249488"/>
          <p14:tracePt t="52331" x="5502275" y="2290763"/>
          <p14:tracePt t="52345" x="5543550" y="2359025"/>
          <p14:tracePt t="52350" x="5557838" y="2373313"/>
          <p14:tracePt t="52358" x="5557838" y="2387600"/>
          <p14:tracePt t="52366" x="5557838" y="2400300"/>
          <p14:tracePt t="52494" x="5557838" y="2428875"/>
          <p14:tracePt t="52524" x="5557838" y="2443163"/>
          <p14:tracePt t="52527" x="5543550" y="2443163"/>
          <p14:tracePt t="52631" x="5516563" y="2443163"/>
          <p14:tracePt t="52684" x="5502275" y="2443163"/>
          <p14:tracePt t="52687" x="5489575" y="2443163"/>
          <p14:tracePt t="52702" x="5475288" y="2443163"/>
          <p14:tracePt t="52732" x="5461000" y="2443163"/>
          <p14:tracePt t="52758" x="5448300" y="2443163"/>
          <p14:tracePt t="52788" x="5434013" y="2443163"/>
          <p14:tracePt t="52792" x="5419725" y="2428875"/>
          <p14:tracePt t="52840" x="5392738" y="2428875"/>
          <p14:tracePt t="52870" x="5378450" y="2428875"/>
          <p14:tracePt t="52890" x="5365750" y="2428875"/>
          <p14:tracePt t="53294" x="5365750" y="2414588"/>
          <p14:tracePt t="53342" x="5378450" y="2428875"/>
          <p14:tracePt t="53366" x="5392738" y="2443163"/>
          <p14:tracePt t="53382" x="5407025" y="2455863"/>
          <p14:tracePt t="53390" x="5419725" y="2484438"/>
          <p14:tracePt t="53410" x="5434013" y="2484438"/>
          <p14:tracePt t="53414" x="5448300" y="2497138"/>
          <p14:tracePt t="53438" x="5448300" y="2511425"/>
          <p14:tracePt t="53455" x="5475288" y="2525713"/>
          <p14:tracePt t="53462" x="5489575" y="2538413"/>
          <p14:tracePt t="53470" x="5502275" y="2552700"/>
          <p14:tracePt t="53485" x="5530850" y="2552700"/>
          <p14:tracePt t="53515" x="5557838" y="2579688"/>
          <p14:tracePt t="53517" x="5572125" y="2593975"/>
          <p14:tracePt t="53526" x="5572125" y="2608263"/>
          <p14:tracePt t="53542" x="5586413" y="2622550"/>
          <p14:tracePt t="53550" x="5599113" y="2622550"/>
          <p14:tracePt t="53558" x="5599113" y="2635250"/>
          <p14:tracePt t="53595" x="5613400" y="2663825"/>
          <p14:tracePt t="53611" x="5640388" y="2690813"/>
          <p14:tracePt t="53622" x="5640388" y="2717800"/>
          <p14:tracePt t="53643" x="5654675" y="2732088"/>
          <p14:tracePt t="53661" x="5654675" y="2746375"/>
          <p14:tracePt t="53676" x="5654675" y="2759075"/>
          <p14:tracePt t="53705" x="5654675" y="2787650"/>
          <p14:tracePt t="54351" x="5668963" y="2787650"/>
          <p14:tracePt t="54366" x="5668963" y="2801938"/>
          <p14:tracePt t="54403" x="5654675" y="2828925"/>
          <p14:tracePt t="54406" x="5654675" y="2843213"/>
          <p14:tracePt t="54438" x="5654675" y="2855913"/>
          <p14:tracePt t="54439" x="5654675" y="2870200"/>
          <p14:tracePt t="54446" x="5654675" y="2897188"/>
          <p14:tracePt t="54467" x="5668963" y="2952750"/>
          <p14:tracePt t="54485" x="5695950" y="3022600"/>
          <p14:tracePt t="54494" x="5710238" y="3035300"/>
          <p14:tracePt t="54514" x="5722938" y="3063875"/>
          <p14:tracePt t="54532" x="5751513" y="3105150"/>
          <p14:tracePt t="54536" x="5764213" y="3117850"/>
          <p14:tracePt t="54542" x="5778500" y="3132138"/>
          <p14:tracePt t="54563" x="5792788" y="3173413"/>
          <p14:tracePt t="54579" x="5819775" y="3201988"/>
          <p14:tracePt t="54595" x="5819775" y="3214688"/>
          <p14:tracePt t="54599" x="5819775" y="3243263"/>
          <p14:tracePt t="54606" x="5834063" y="3255963"/>
          <p14:tracePt t="54616" x="5834063" y="3284538"/>
          <p14:tracePt t="54622" x="5848350" y="3297238"/>
          <p14:tracePt t="54643" x="5861050" y="3340100"/>
          <p14:tracePt t="54660" x="5875338" y="3352800"/>
          <p14:tracePt t="54678" x="5875338" y="3381375"/>
          <p14:tracePt t="54696" x="5889625" y="3381375"/>
          <p14:tracePt t="54767" x="5889625" y="3394075"/>
          <p14:tracePt t="54769" x="5889625" y="3408363"/>
          <p14:tracePt t="54787" x="5861050" y="3422650"/>
          <p14:tracePt t="54790" x="5861050" y="3435350"/>
          <p14:tracePt t="54798" x="5848350" y="3435350"/>
          <p14:tracePt t="54822" x="5834063" y="3463925"/>
          <p14:tracePt t="54823" x="5807075" y="3463925"/>
          <p14:tracePt t="54847" x="5792788" y="3476625"/>
          <p14:tracePt t="54866" x="5764213" y="3505200"/>
          <p14:tracePt t="54879" x="5751513" y="3532188"/>
          <p14:tracePt t="54886" x="5737225" y="3546475"/>
          <p14:tracePt t="54894" x="5737225" y="3560763"/>
          <p14:tracePt t="54902" x="5737225" y="3573463"/>
          <p14:tracePt t="54910" x="5737225" y="3587750"/>
          <p14:tracePt t="54928" x="5737225" y="3602038"/>
          <p14:tracePt t="54942" x="5737225" y="3629025"/>
          <p14:tracePt t="54976" x="5737225" y="3643313"/>
          <p14:tracePt t="54990" x="5751513" y="3643313"/>
          <p14:tracePt t="55006" x="5764213" y="3656013"/>
          <p14:tracePt t="55024" x="5778500" y="3670300"/>
          <p14:tracePt t="55039" x="5792788" y="3684588"/>
          <p14:tracePt t="55046" x="5807075" y="3684588"/>
          <p14:tracePt t="55054" x="5819775" y="3697288"/>
          <p14:tracePt t="55062" x="5834063" y="3711575"/>
          <p14:tracePt t="55069" x="5848350" y="3711575"/>
          <p14:tracePt t="55087" x="5861050" y="3725863"/>
          <p14:tracePt t="55102" x="5889625" y="3740150"/>
          <p14:tracePt t="55119" x="5930900" y="3781425"/>
          <p14:tracePt t="55126" x="5972175" y="3781425"/>
          <p14:tracePt t="55134" x="5999163" y="3808413"/>
          <p14:tracePt t="55155" x="6054725" y="3849688"/>
          <p14:tracePt t="55158" x="6069013" y="3849688"/>
          <p14:tracePt t="55166" x="6081713" y="3849688"/>
          <p14:tracePt t="55183" x="6122988" y="3863975"/>
          <p14:tracePt t="55200" x="6122988" y="3876675"/>
          <p14:tracePt t="55215" x="6151563" y="3876675"/>
          <p14:tracePt t="55718" x="6164263" y="3876675"/>
          <p14:tracePt t="55726" x="6164263" y="3890963"/>
          <p14:tracePt t="55758" x="6151563" y="3890963"/>
          <p14:tracePt t="55766" x="6137275" y="3890963"/>
          <p14:tracePt t="55783" x="6096000" y="3905250"/>
          <p14:tracePt t="55803" x="6069013" y="3905250"/>
          <p14:tracePt t="55808" x="6040438" y="3905250"/>
          <p14:tracePt t="55814" x="5999163" y="3905250"/>
          <p14:tracePt t="55835" x="5930900" y="3905250"/>
          <p14:tracePt t="55838" x="5902325" y="3905250"/>
          <p14:tracePt t="55846" x="5875338" y="3905250"/>
          <p14:tracePt t="55864" x="5834063" y="3905250"/>
          <p14:tracePt t="55870" x="5819775" y="3905250"/>
          <p14:tracePt t="55927" x="5792788" y="3905250"/>
          <p14:tracePt t="56030" x="5792788" y="3890963"/>
          <p14:tracePt t="56134" x="5807075" y="3876675"/>
          <p14:tracePt t="56142" x="5819775" y="3876675"/>
          <p14:tracePt t="56163" x="5848350" y="3876675"/>
          <p14:tracePt t="56167" x="5861050" y="3876675"/>
          <p14:tracePt t="56194" x="5889625" y="3876675"/>
          <p14:tracePt t="56211" x="5916613" y="3876675"/>
          <p14:tracePt t="56214" x="5930900" y="3876675"/>
          <p14:tracePt t="56222" x="5943600" y="3876675"/>
          <p14:tracePt t="56231" x="5957888" y="3876675"/>
          <p14:tracePt t="56238" x="5972175" y="3876675"/>
          <p14:tracePt t="56256" x="5999163" y="3876675"/>
          <p14:tracePt t="56274" x="6013450" y="3876675"/>
          <p14:tracePt t="56289" x="6040438" y="3876675"/>
          <p14:tracePt t="56325" x="6069013" y="3876675"/>
          <p14:tracePt t="56334" x="6081713" y="3876675"/>
          <p14:tracePt t="56357" x="6096000" y="3876675"/>
          <p14:tracePt t="56366" x="6110288" y="3876675"/>
          <p14:tracePt t="56401" x="6122988" y="3876675"/>
          <p14:tracePt t="56417" x="6137275" y="3876675"/>
          <p14:tracePt t="56439" x="6164263" y="3876675"/>
          <p14:tracePt t="56550" x="6178550" y="3876675"/>
          <p14:tracePt t="56566" x="6207125" y="3876675"/>
          <p14:tracePt t="56594" x="6219825" y="3876675"/>
          <p14:tracePt t="56626" x="6248400" y="3876675"/>
          <p14:tracePt t="56638" x="6261100" y="3876675"/>
          <p14:tracePt t="56646" x="6275388" y="3876675"/>
          <p14:tracePt t="56667" x="6289675" y="3876675"/>
          <p14:tracePt t="56685" x="6316663" y="3876675"/>
          <p14:tracePt t="56714" x="6330950" y="3876675"/>
          <p14:tracePt t="56718" x="6343650" y="3876675"/>
          <p14:tracePt t="56744" x="6372225" y="3876675"/>
          <p14:tracePt t="56762" x="6384925" y="3876675"/>
          <p14:tracePt t="56798" x="6399213" y="3876675"/>
          <p14:tracePt t="56902" x="6413500" y="3876675"/>
          <p14:tracePt t="56910" x="6413500" y="3890963"/>
          <p14:tracePt t="56926" x="6399213" y="3905250"/>
          <p14:tracePt t="56952" x="6372225" y="3905250"/>
          <p14:tracePt t="56958" x="6357938" y="3905250"/>
          <p14:tracePt t="56966" x="6316663" y="3905250"/>
          <p14:tracePt t="56982" x="6275388" y="3905250"/>
          <p14:tracePt t="56990" x="6248400" y="3905250"/>
          <p14:tracePt t="57015" x="6207125" y="3890963"/>
          <p14:tracePt t="57022" x="6178550" y="3890963"/>
          <p14:tracePt t="57056" x="6164263" y="3890963"/>
          <p14:tracePt t="57075" x="6151563" y="3890963"/>
          <p14:tracePt t="57102" x="6137275" y="3890963"/>
          <p14:tracePt t="57294" x="6151563" y="3890963"/>
          <p14:tracePt t="57302" x="6164263" y="3890963"/>
          <p14:tracePt t="57330" x="6207125" y="3876675"/>
          <p14:tracePt t="57336" x="6219825" y="3876675"/>
          <p14:tracePt t="57342" x="6234113" y="3876675"/>
          <p14:tracePt t="57358" x="6261100" y="3876675"/>
          <p14:tracePt t="57376" x="6330950" y="3876675"/>
          <p14:tracePt t="57382" x="6343650" y="3876675"/>
          <p14:tracePt t="57390" x="6372225" y="3876675"/>
          <p14:tracePt t="57407" x="6399213" y="3876675"/>
          <p14:tracePt t="57425" x="6427788" y="3876675"/>
          <p14:tracePt t="57440" x="6440488" y="3876675"/>
          <p14:tracePt t="57446" x="6469063" y="3876675"/>
          <p14:tracePt t="57486" x="6481763" y="3876675"/>
          <p14:tracePt t="57934" x="6469063" y="3876675"/>
          <p14:tracePt t="57942" x="6454775" y="3876675"/>
          <p14:tracePt t="57951" x="6440488" y="3876675"/>
          <p14:tracePt t="57964" x="6427788" y="3876675"/>
          <p14:tracePt t="57968" x="6413500" y="3876675"/>
          <p14:tracePt t="57974" x="6399213" y="3876675"/>
          <p14:tracePt t="57994" x="6357938" y="3876675"/>
          <p14:tracePt t="58012" x="6316663" y="3863975"/>
          <p14:tracePt t="58026" x="6275388" y="3863975"/>
          <p14:tracePt t="58032" x="6261100" y="3849688"/>
          <p14:tracePt t="58038" x="6234113" y="3849688"/>
          <p14:tracePt t="58057" x="6207125" y="3849688"/>
          <p14:tracePt t="58076" x="6164263" y="3849688"/>
          <p14:tracePt t="58092" x="6137275" y="3835400"/>
          <p14:tracePt t="58096" x="6122988" y="3835400"/>
          <p14:tracePt t="58102" x="6122988" y="3822700"/>
          <p14:tracePt t="58123" x="6096000" y="3822700"/>
          <p14:tracePt t="58134" x="6096000" y="3808413"/>
          <p14:tracePt t="58271" x="6081713" y="3808413"/>
          <p14:tracePt t="58300" x="6081713" y="3794125"/>
          <p14:tracePt t="58302" x="6096000" y="3794125"/>
          <p14:tracePt t="58332" x="6122988" y="3794125"/>
          <p14:tracePt t="58334" x="6151563" y="3794125"/>
          <p14:tracePt t="58342" x="6192838" y="3794125"/>
          <p14:tracePt t="58363" x="6261100" y="3808413"/>
          <p14:tracePt t="58378" x="6330950" y="3822700"/>
          <p14:tracePt t="58395" x="6427788" y="3835400"/>
          <p14:tracePt t="58398" x="6454775" y="3849688"/>
          <p14:tracePt t="58406" x="6496050" y="3849688"/>
          <p14:tracePt t="58414" x="6537325" y="3863975"/>
          <p14:tracePt t="58422" x="6564313" y="3876675"/>
          <p14:tracePt t="58441" x="6605588" y="3890963"/>
          <p14:tracePt t="58474" x="6634163" y="3890963"/>
          <p14:tracePt t="58486" x="6648450" y="3890963"/>
          <p14:tracePt t="58507" x="6675438" y="3890963"/>
          <p14:tracePt t="58512" x="6689725" y="3890963"/>
          <p14:tracePt t="58538" x="6702425" y="3890963"/>
          <p14:tracePt t="58631" x="6731000" y="3890963"/>
          <p14:tracePt t="58638" x="6731000" y="3905250"/>
          <p14:tracePt t="58685" x="6675438" y="3905250"/>
          <p14:tracePt t="58687" x="6648450" y="3905250"/>
          <p14:tracePt t="58694" x="6605588" y="3905250"/>
          <p14:tracePt t="58702" x="6564313" y="3905250"/>
          <p14:tracePt t="58709" x="6523038" y="3905250"/>
          <p14:tracePt t="58729" x="6427788" y="3905250"/>
          <p14:tracePt t="58734" x="6399213" y="3905250"/>
          <p14:tracePt t="58741" x="6357938" y="3905250"/>
          <p14:tracePt t="58757" x="6289675" y="3905250"/>
          <p14:tracePt t="58774" x="6275388" y="3905250"/>
          <p14:tracePt t="58789" x="6261100" y="3905250"/>
          <p14:tracePt t="58811" x="6234113" y="3905250"/>
          <p14:tracePt t="58822" x="6219825" y="3905250"/>
          <p14:tracePt t="58982" x="6234113" y="3905250"/>
          <p14:tracePt t="58991" x="6248400" y="3905250"/>
          <p14:tracePt t="59012" x="6343650" y="3905250"/>
          <p14:tracePt t="59014" x="6384925" y="3905250"/>
          <p14:tracePt t="59022" x="6427788" y="3905250"/>
          <p14:tracePt t="59042" x="6523038" y="3905250"/>
          <p14:tracePt t="59059" x="6578600" y="3905250"/>
          <p14:tracePt t="59074" x="6619875" y="3905250"/>
          <p14:tracePt t="59079" x="6648450" y="3905250"/>
          <p14:tracePt t="59105" x="6675438" y="3905250"/>
          <p14:tracePt t="59122" x="6702425" y="3905250"/>
          <p14:tracePt t="59137" x="6716713" y="3905250"/>
          <p14:tracePt t="59295" x="6702425" y="3905250"/>
          <p14:tracePt t="59303" x="6675438" y="3905250"/>
          <p14:tracePt t="59311" x="6675438" y="3890963"/>
          <p14:tracePt t="59319" x="6648450" y="3890963"/>
          <p14:tracePt t="59326" x="6619875" y="3890963"/>
          <p14:tracePt t="59353" x="6537325" y="3876675"/>
          <p14:tracePt t="59358" x="6469063" y="3849688"/>
          <p14:tracePt t="59377" x="6413500" y="3835400"/>
          <p14:tracePt t="59382" x="6384925" y="3822700"/>
          <p14:tracePt t="59390" x="6357938" y="3822700"/>
          <p14:tracePt t="59407" x="6316663" y="3822700"/>
          <p14:tracePt t="59408" x="6302375" y="3822700"/>
          <p14:tracePt t="59415" x="6289675" y="3822700"/>
          <p14:tracePt t="59434" x="6275388" y="3822700"/>
          <p14:tracePt t="59466" x="6261100" y="3822700"/>
          <p14:tracePt t="59574" x="6248400" y="3808413"/>
          <p14:tracePt t="59608" x="6248400" y="3794125"/>
          <p14:tracePt t="59640" x="6261100" y="3794125"/>
          <p14:tracePt t="59678" x="6275388" y="3794125"/>
          <p14:tracePt t="59686" x="6289675" y="3794125"/>
          <p14:tracePt t="59694" x="6302375" y="3794125"/>
          <p14:tracePt t="59702" x="6316663" y="3794125"/>
          <p14:tracePt t="59720" x="6343650" y="3794125"/>
          <p14:tracePt t="59747" x="6357938" y="3794125"/>
          <p14:tracePt t="59758" x="6384925" y="3794125"/>
          <p14:tracePt t="59777" x="6399213" y="3794125"/>
          <p14:tracePt t="59782" x="6413500" y="3794125"/>
          <p14:tracePt t="59789" x="6427788" y="3794125"/>
          <p14:tracePt t="59814" x="6454775" y="3794125"/>
          <p14:tracePt t="59822" x="6481763" y="3794125"/>
          <p14:tracePt t="59830" x="6496050" y="3794125"/>
          <p14:tracePt t="59838" x="6510338" y="3794125"/>
          <p14:tracePt t="59856" x="6537325" y="3794125"/>
          <p14:tracePt t="59862" x="6551613" y="3794125"/>
          <p14:tracePt t="59869" x="6564313" y="3794125"/>
          <p14:tracePt t="59887" x="6592888" y="3794125"/>
          <p14:tracePt t="59904" x="6605588" y="3794125"/>
          <p14:tracePt t="59926" x="6634163" y="3794125"/>
          <p14:tracePt t="59934" x="6634163" y="3808413"/>
          <p14:tracePt t="59951" x="6661150" y="3808413"/>
          <p14:tracePt t="59997" x="6675438" y="3822700"/>
          <p14:tracePt t="60016" x="6702425" y="3822700"/>
          <p14:tracePt t="60022" x="6716713" y="3822700"/>
          <p14:tracePt t="60051" x="6743700" y="3822700"/>
          <p14:tracePt t="60054" x="6757988" y="3822700"/>
          <p14:tracePt t="60079" x="6784975" y="3822700"/>
          <p14:tracePt t="60271" x="6784975" y="3835400"/>
          <p14:tracePt t="60670" x="6772275" y="3849688"/>
          <p14:tracePt t="61550" x="6757988" y="3849688"/>
          <p14:tracePt t="61678" x="6757988" y="3863975"/>
          <p14:tracePt t="61703" x="6772275" y="3863975"/>
          <p14:tracePt t="61721" x="6784975" y="3863975"/>
          <p14:tracePt t="61724" x="6813550" y="3863975"/>
          <p14:tracePt t="61726" x="6854825" y="3863975"/>
          <p14:tracePt t="61735" x="6896100" y="3863975"/>
          <p14:tracePt t="61742" x="6951663" y="3863975"/>
          <p14:tracePt t="61750" x="6978650" y="3863975"/>
          <p14:tracePt t="61768" x="7061200" y="3863975"/>
          <p14:tracePt t="61784" x="7089775" y="3863975"/>
          <p14:tracePt t="61798" x="7102475" y="3863975"/>
          <p14:tracePt t="62166" x="7089775" y="3863975"/>
          <p14:tracePt t="62206" x="7089775" y="3876675"/>
          <p14:tracePt t="62254" x="7061200" y="3876675"/>
          <p14:tracePt t="62284" x="7046913" y="3876675"/>
          <p14:tracePt t="62287" x="7034213" y="3876675"/>
          <p14:tracePt t="62294" x="7019925" y="3876675"/>
          <p14:tracePt t="62302" x="7005638" y="3876675"/>
          <p14:tracePt t="62310" x="6992938" y="3876675"/>
          <p14:tracePt t="62332" x="6964363" y="3876675"/>
          <p14:tracePt t="62342" x="6951663" y="3876675"/>
          <p14:tracePt t="62357" x="6937375" y="3876675"/>
          <p14:tracePt t="62375" x="6923088" y="3876675"/>
          <p14:tracePt t="62391" x="6896100" y="3863975"/>
          <p14:tracePt t="62406" x="6881813" y="3863975"/>
          <p14:tracePt t="62423" x="6869113" y="3863975"/>
          <p14:tracePt t="62439" x="6840538" y="3863975"/>
          <p14:tracePt t="62470" x="6826250" y="3863975"/>
          <p14:tracePt t="62472" x="6813550" y="3849688"/>
          <p14:tracePt t="62502" x="6799263" y="3849688"/>
          <p14:tracePt t="62537" x="6772275" y="3849688"/>
          <p14:tracePt t="62569" x="6757988" y="3849688"/>
          <p14:tracePt t="62612" x="6743700" y="3849688"/>
          <p14:tracePt t="62726" x="6716713" y="3849688"/>
          <p14:tracePt t="62766" x="6689725" y="3849688"/>
          <p14:tracePt t="63807" x="6675438" y="3849688"/>
          <p14:tracePt t="63814" x="6661150" y="3849688"/>
          <p14:tracePt t="64575" x="6648450" y="3849688"/>
          <p14:tracePt t="64583" x="6634163" y="3863975"/>
          <p14:tracePt t="64590" x="6634163" y="3876675"/>
          <p14:tracePt t="66135" x="6619875" y="3876675"/>
          <p14:tracePt t="66143" x="6619875" y="3890963"/>
          <p14:tracePt t="66187" x="6605588" y="3905250"/>
          <p14:tracePt t="66567" x="6605588" y="3919538"/>
          <p14:tracePt t="66610" x="6619875" y="3919538"/>
          <p14:tracePt t="66623" x="6634163" y="3932238"/>
          <p14:tracePt t="66650" x="6648450" y="3932238"/>
          <p14:tracePt t="67495" x="6619875" y="3932238"/>
          <p14:tracePt t="67503" x="6592888" y="3919538"/>
          <p14:tracePt t="67511" x="6551613" y="3905250"/>
          <p14:tracePt t="67519" x="6496050" y="3863975"/>
          <p14:tracePt t="67556" x="6469063" y="3849688"/>
          <p14:tracePt t="67559" x="6343650" y="3752850"/>
          <p14:tracePt t="67566" x="6316663" y="3725863"/>
          <p14:tracePt t="67583" x="6275388" y="3697288"/>
          <p14:tracePt t="67590" x="6248400" y="3684588"/>
          <p14:tracePt t="67598" x="6219825" y="3656013"/>
          <p14:tracePt t="67613" x="6192838" y="3643313"/>
          <p14:tracePt t="67628" x="6178550" y="3629025"/>
          <p14:tracePt t="67633" x="6122988" y="3587750"/>
          <p14:tracePt t="67638" x="6110288" y="3560763"/>
          <p14:tracePt t="67646" x="6069013" y="3546475"/>
          <p14:tracePt t="67662" x="6027738" y="3505200"/>
          <p14:tracePt t="67678" x="5999163" y="3449638"/>
          <p14:tracePt t="67686" x="5984875" y="3435350"/>
          <p14:tracePt t="67694" x="5957888" y="3394075"/>
          <p14:tracePt t="67702" x="5957888" y="3367088"/>
          <p14:tracePt t="67709" x="5943600" y="3352800"/>
          <p14:tracePt t="67725" x="5930900" y="3340100"/>
          <p14:tracePt t="67743" x="5875338" y="3255963"/>
          <p14:tracePt t="67756" x="5861050" y="3214688"/>
          <p14:tracePt t="67764" x="5848350" y="3187700"/>
          <p14:tracePt t="67767" x="5848350" y="3160713"/>
          <p14:tracePt t="67774" x="5834063" y="3132138"/>
          <p14:tracePt t="67782" x="5819775" y="3105150"/>
          <p14:tracePt t="67789" x="5807075" y="3063875"/>
          <p14:tracePt t="67798" x="5807075" y="2994025"/>
          <p14:tracePt t="67820" x="5778500" y="2897188"/>
          <p14:tracePt t="67824" x="5778500" y="2843213"/>
          <p14:tracePt t="67830" x="5764213" y="2801938"/>
          <p14:tracePt t="67850" x="5737225" y="2690813"/>
          <p14:tracePt t="67868" x="5722938" y="2622550"/>
          <p14:tracePt t="67870" x="5722938" y="2566988"/>
          <p14:tracePt t="67878" x="5722938" y="2538413"/>
          <p14:tracePt t="67885" x="5722938" y="2511425"/>
          <p14:tracePt t="67904" x="5722938" y="2414588"/>
          <p14:tracePt t="67911" x="5722938" y="2373313"/>
          <p14:tracePt t="67932" x="5722938" y="2305050"/>
          <p14:tracePt t="67948" x="5722938" y="2249488"/>
          <p14:tracePt t="67951" x="5722938" y="2208213"/>
          <p14:tracePt t="67958" x="5722938" y="2179638"/>
          <p14:tracePt t="67966" x="5722938" y="2138363"/>
          <p14:tracePt t="67974" x="5722938" y="2111375"/>
          <p14:tracePt t="67994" x="5722938" y="2028825"/>
          <p14:tracePt t="68012" x="5722938" y="1973263"/>
          <p14:tracePt t="68027" x="5722938" y="1876425"/>
          <p14:tracePt t="68033" x="5737225" y="1820863"/>
          <p14:tracePt t="68038" x="5751513" y="1779588"/>
          <p14:tracePt t="68057" x="5792788" y="1670050"/>
          <p14:tracePt t="68076" x="5807075" y="1587500"/>
          <p14:tracePt t="68091" x="5819775" y="1517650"/>
          <p14:tracePt t="68094" x="5819775" y="1503363"/>
          <p14:tracePt t="68102" x="5834063" y="1490663"/>
          <p14:tracePt t="68110" x="5834063" y="1476375"/>
          <p14:tracePt t="68117" x="5834063" y="1462088"/>
          <p14:tracePt t="68134" x="5848350" y="1449388"/>
          <p14:tracePt t="68200" x="5848350" y="1435100"/>
          <p14:tracePt t="68229" x="5875338" y="1420813"/>
          <p14:tracePt t="68232" x="5889625" y="1408113"/>
          <p14:tracePt t="68238" x="5916613" y="1408113"/>
          <p14:tracePt t="68254" x="5943600" y="1408113"/>
          <p14:tracePt t="68262" x="5957888" y="1408113"/>
          <p14:tracePt t="68279" x="5999163" y="1408113"/>
          <p14:tracePt t="68296" x="6054725" y="1408113"/>
          <p14:tracePt t="68312" x="6096000" y="1408113"/>
          <p14:tracePt t="68318" x="6137275" y="1408113"/>
          <p14:tracePt t="68326" x="6192838" y="1408113"/>
          <p14:tracePt t="68344" x="6275388" y="1420813"/>
          <p14:tracePt t="68350" x="6330950" y="1435100"/>
          <p14:tracePt t="68357" x="6372225" y="1449388"/>
          <p14:tracePt t="68375" x="6454775" y="1462088"/>
          <p14:tracePt t="68382" x="6481763" y="1476375"/>
          <p14:tracePt t="68389" x="6510338" y="1476375"/>
          <p14:tracePt t="68406" x="6537325" y="1476375"/>
          <p14:tracePt t="68407" x="6551613" y="1490663"/>
          <p14:tracePt t="68424" x="6605588" y="1490663"/>
          <p14:tracePt t="68430" x="6619875" y="1490663"/>
          <p14:tracePt t="68438" x="6648450" y="1503363"/>
          <p14:tracePt t="68468" x="6661150" y="1503363"/>
          <p14:tracePt t="68488" x="6675438" y="1503363"/>
          <p14:tracePt t="68494" x="6689725" y="1503363"/>
          <p14:tracePt t="68516" x="6702425" y="1517650"/>
          <p14:tracePt t="68532" x="6731000" y="1517650"/>
          <p14:tracePt t="68547" x="6743700" y="1517650"/>
          <p14:tracePt t="68550" x="6784975" y="1546225"/>
          <p14:tracePt t="68558" x="6826250" y="1546225"/>
          <p14:tracePt t="68565" x="6854825" y="1546225"/>
          <p14:tracePt t="68574" x="6881813" y="1558925"/>
          <p14:tracePt t="68581" x="6910388" y="1558925"/>
          <p14:tracePt t="68597" x="6923088" y="1573213"/>
          <p14:tracePt t="68600" x="6964363" y="1573213"/>
          <p14:tracePt t="68605" x="7034213" y="1587500"/>
          <p14:tracePt t="68628" x="7089775" y="1600200"/>
          <p14:tracePt t="68645" x="7143750" y="1614488"/>
          <p14:tracePt t="68646" x="7172325" y="1614488"/>
          <p14:tracePt t="68654" x="7185025" y="1614488"/>
          <p14:tracePt t="68673" x="7226300" y="1614488"/>
          <p14:tracePt t="68678" x="7254875" y="1614488"/>
          <p14:tracePt t="68685" x="7267575" y="1614488"/>
          <p14:tracePt t="68722" x="7296150" y="1614488"/>
          <p14:tracePt t="68753" x="7323138" y="1614488"/>
          <p14:tracePt t="68767" x="7337425" y="1614488"/>
          <p14:tracePt t="68784" x="7364413" y="1614488"/>
          <p14:tracePt t="68798" x="7364413" y="1600200"/>
          <p14:tracePt t="68814" x="7378700" y="1587500"/>
          <p14:tracePt t="68832" x="7392988" y="1587500"/>
          <p14:tracePt t="68848" x="7419975" y="1573213"/>
          <p14:tracePt t="68864" x="7419975" y="1558925"/>
          <p14:tracePt t="68870" x="7434263" y="1546225"/>
          <p14:tracePt t="68895" x="7434263" y="1517650"/>
          <p14:tracePt t="68913" x="7446963" y="1517650"/>
          <p14:tracePt t="68928" x="7461250" y="1490663"/>
          <p14:tracePt t="68934" x="7475538" y="1476375"/>
          <p14:tracePt t="68950" x="7488238" y="1476375"/>
          <p14:tracePt t="68958" x="7502525" y="1449388"/>
          <p14:tracePt t="68991" x="7531100" y="1420813"/>
          <p14:tracePt t="69006" x="7531100" y="1408113"/>
          <p14:tracePt t="69007" x="7531100" y="1393825"/>
          <p14:tracePt t="69014" x="7558088" y="1379538"/>
          <p14:tracePt t="69022" x="7585075" y="1366838"/>
          <p14:tracePt t="69030" x="7585075" y="1352550"/>
          <p14:tracePt t="69191" x="7613650" y="1352550"/>
          <p14:tracePt t="69207" x="7613650" y="1338263"/>
          <p14:tracePt t="69318" x="7626350" y="1338263"/>
          <p14:tracePt t="69354" x="7626350" y="1366838"/>
          <p14:tracePt t="69366" x="7626350" y="1379538"/>
          <p14:tracePt t="69387" x="7626350" y="1408113"/>
          <p14:tracePt t="69390" x="7626350" y="1420813"/>
          <p14:tracePt t="69416" x="7613650" y="1449388"/>
          <p14:tracePt t="69432" x="7599363" y="1449388"/>
          <p14:tracePt t="69451" x="7599363" y="1476375"/>
          <p14:tracePt t="69462" x="7585075" y="1476375"/>
          <p14:tracePt t="69480" x="7558088" y="1476375"/>
          <p14:tracePt t="69496" x="7531100" y="1490663"/>
          <p14:tracePt t="69512" x="7488238" y="1490663"/>
          <p14:tracePt t="69518" x="7461250" y="1490663"/>
          <p14:tracePt t="69526" x="7434263" y="1490663"/>
          <p14:tracePt t="69534" x="7392988" y="1490663"/>
          <p14:tracePt t="69541" x="7364413" y="1490663"/>
          <p14:tracePt t="69555" x="7337425" y="1490663"/>
          <p14:tracePt t="69572" x="7267575" y="1490663"/>
          <p14:tracePt t="69589" x="7226300" y="1490663"/>
          <p14:tracePt t="69590" x="7143750" y="1490663"/>
          <p14:tracePt t="69598" x="7131050" y="1490663"/>
          <p14:tracePt t="69606" x="7089775" y="1490663"/>
          <p14:tracePt t="69621" x="7061200" y="1476375"/>
          <p14:tracePt t="69638" x="7005638" y="1462088"/>
          <p14:tracePt t="69653" x="6992938" y="1462088"/>
          <p14:tracePt t="69655" x="6964363" y="1449388"/>
          <p14:tracePt t="69662" x="6951663" y="1449388"/>
          <p14:tracePt t="69669" x="6937375" y="1449388"/>
          <p14:tracePt t="69678" x="6923088" y="1449388"/>
          <p14:tracePt t="69699" x="6910388" y="1449388"/>
          <p14:tracePt t="69716" x="6881813" y="1449388"/>
          <p14:tracePt t="69733" x="6869113" y="1449388"/>
          <p14:tracePt t="69736" x="6840538" y="1449388"/>
          <p14:tracePt t="69766" x="6826250" y="1435100"/>
          <p14:tracePt t="69798" x="6813550" y="1435100"/>
          <p14:tracePt t="69800" x="6784975" y="1435100"/>
          <p14:tracePt t="69806" x="6757988" y="1420813"/>
          <p14:tracePt t="69822" x="6731000" y="1420813"/>
          <p14:tracePt t="69829" x="6716713" y="1408113"/>
          <p14:tracePt t="70110" x="6731000" y="1408113"/>
          <p14:tracePt t="70119" x="6743700" y="1408113"/>
          <p14:tracePt t="70134" x="6757988" y="1420813"/>
          <p14:tracePt t="70159" x="6784975" y="1435100"/>
          <p14:tracePt t="70183" x="6813550" y="1435100"/>
          <p14:tracePt t="70190" x="6826250" y="1435100"/>
          <p14:tracePt t="70262" x="6840538" y="1435100"/>
          <p14:tracePt t="70278" x="6854825" y="1435100"/>
          <p14:tracePt t="70319" x="6869113" y="1435100"/>
          <p14:tracePt t="70335" x="6881813" y="1435100"/>
          <p14:tracePt t="70342" x="6896100" y="1435100"/>
          <p14:tracePt t="70349" x="6910388" y="1435100"/>
          <p14:tracePt t="70358" x="6937375" y="1435100"/>
          <p14:tracePt t="70395" x="6978650" y="1449388"/>
          <p14:tracePt t="70412" x="7019925" y="1462088"/>
          <p14:tracePt t="70427" x="7034213" y="1476375"/>
          <p14:tracePt t="70431" x="7034213" y="1490663"/>
          <p14:tracePt t="70438" x="7046913" y="1503363"/>
          <p14:tracePt t="70459" x="7061200" y="1517650"/>
          <p14:tracePt t="70704" x="7075488" y="1517650"/>
          <p14:tracePt t="70711" x="7089775" y="1517650"/>
          <p14:tracePt t="70766" x="7116763" y="1517650"/>
          <p14:tracePt t="70809" x="7131050" y="1517650"/>
          <p14:tracePt t="70814" x="7143750" y="1517650"/>
          <p14:tracePt t="70838" x="7158038" y="1517650"/>
          <p14:tracePt t="71191" x="7172325" y="1517650"/>
          <p14:tracePt t="71207" x="7172325" y="1490663"/>
          <p14:tracePt t="71233" x="7172325" y="1476375"/>
          <p14:tracePt t="71246" x="7158038" y="1462088"/>
          <p14:tracePt t="71253" x="7143750" y="1462088"/>
          <p14:tracePt t="71278" x="7131050" y="1449388"/>
          <p14:tracePt t="71294" x="7116763" y="1449388"/>
          <p14:tracePt t="71346" x="7102475" y="1449388"/>
          <p14:tracePt t="71349" x="7075488" y="1435100"/>
          <p14:tracePt t="71350" x="7061200" y="1435100"/>
          <p14:tracePt t="71395" x="7034213" y="1435100"/>
          <p14:tracePt t="71398" x="7019925" y="1420813"/>
          <p14:tracePt t="71406" x="7005638" y="1420813"/>
          <p14:tracePt t="71425" x="6978650" y="1420813"/>
          <p14:tracePt t="71456" x="6964363" y="1408113"/>
          <p14:tracePt t="71458" x="6937375" y="1408113"/>
          <p14:tracePt t="71462" x="6923088" y="1393825"/>
          <p14:tracePt t="71469" x="6910388" y="1393825"/>
          <p14:tracePt t="71486" x="6896100" y="1393825"/>
          <p14:tracePt t="71503" x="6869113" y="1393825"/>
          <p14:tracePt t="71521" x="6840538" y="1379538"/>
          <p14:tracePt t="71878" x="6869113" y="1379538"/>
          <p14:tracePt t="71886" x="6881813" y="1379538"/>
          <p14:tracePt t="71906" x="6964363" y="1379538"/>
          <p14:tracePt t="71924" x="7046913" y="1379538"/>
          <p14:tracePt t="71928" x="7089775" y="1379538"/>
          <p14:tracePt t="71934" x="7131050" y="1379538"/>
          <p14:tracePt t="71951" x="7199313" y="1379538"/>
          <p14:tracePt t="71980" x="7267575" y="1379538"/>
          <p14:tracePt t="72014" x="7296150" y="1379538"/>
          <p14:tracePt t="72223" x="7267575" y="1379538"/>
          <p14:tracePt t="72231" x="7240588" y="1379538"/>
          <p14:tracePt t="72239" x="7226300" y="1379538"/>
          <p14:tracePt t="72261" x="7143750" y="1379538"/>
          <p14:tracePt t="72263" x="7075488" y="1379538"/>
          <p14:tracePt t="72284" x="6937375" y="1352550"/>
          <p14:tracePt t="72286" x="6881813" y="1352550"/>
          <p14:tracePt t="72294" x="6799263" y="1352550"/>
          <p14:tracePt t="72314" x="6675438" y="1352550"/>
          <p14:tracePt t="72331" x="6619875" y="1352550"/>
          <p14:tracePt t="72346" x="6578600" y="1352550"/>
          <p14:tracePt t="72534" x="6592888" y="1352550"/>
          <p14:tracePt t="72542" x="6634163" y="1352550"/>
          <p14:tracePt t="72550" x="6675438" y="1352550"/>
          <p14:tracePt t="72568" x="6854825" y="1379538"/>
          <p14:tracePt t="72574" x="6923088" y="1379538"/>
          <p14:tracePt t="72582" x="7005638" y="1379538"/>
          <p14:tracePt t="72589" x="7089775" y="1379538"/>
          <p14:tracePt t="72598" x="7172325" y="1379538"/>
          <p14:tracePt t="72613" x="7240588" y="1379538"/>
          <p14:tracePt t="72616" x="7281863" y="1379538"/>
          <p14:tracePt t="72622" x="7296150" y="1379538"/>
          <p14:tracePt t="72643" x="7323138" y="1379538"/>
          <p14:tracePt t="72774" x="7323138" y="1393825"/>
          <p14:tracePt t="72798" x="7310438" y="1393825"/>
          <p14:tracePt t="72822" x="7281863" y="1408113"/>
          <p14:tracePt t="72830" x="7254875" y="1408113"/>
          <p14:tracePt t="72864" x="7226300" y="1408113"/>
          <p14:tracePt t="72893" x="7213600" y="1408113"/>
          <p14:tracePt t="72896" x="7199313" y="1408113"/>
          <p14:tracePt t="72902" x="7185025" y="1408113"/>
          <p14:tracePt t="72909" x="7172325" y="1408113"/>
          <p14:tracePt t="73142" x="7158038" y="1408113"/>
          <p14:tracePt t="73158" x="7131050" y="1408113"/>
          <p14:tracePt t="73180" x="7102475" y="1408113"/>
          <p14:tracePt t="73226" x="7075488" y="1408113"/>
          <p14:tracePt t="73229" x="7075488" y="1393825"/>
          <p14:tracePt t="80607" x="7089775" y="1408113"/>
          <p14:tracePt t="80616" x="7116763" y="1408113"/>
          <p14:tracePt t="80623" x="7143750" y="1408113"/>
          <p14:tracePt t="80630" x="7199313" y="1449388"/>
          <p14:tracePt t="80668" x="7240588" y="1490663"/>
          <p14:tracePt t="80673" x="7419975" y="1531938"/>
          <p14:tracePt t="80678" x="7446963" y="1546225"/>
          <p14:tracePt t="80699" x="7558088" y="1573213"/>
          <p14:tracePt t="80728" x="7613650" y="1587500"/>
          <p14:tracePt t="80730" x="7654925" y="1600200"/>
          <p14:tracePt t="80742" x="7667625" y="1600200"/>
          <p14:tracePt t="80758" x="7681913" y="1600200"/>
          <p14:tracePt t="80796" x="7696200" y="1600200"/>
          <p14:tracePt t="80839" x="7723188" y="1600200"/>
          <p14:tracePt t="80857" x="7751763" y="1600200"/>
          <p14:tracePt t="80878" x="7764463" y="1587500"/>
          <p14:tracePt t="80886" x="7778750" y="1587500"/>
          <p14:tracePt t="80907" x="7820025" y="1546225"/>
          <p14:tracePt t="80909" x="7834313" y="1546225"/>
          <p14:tracePt t="80917" x="7847013" y="1517650"/>
          <p14:tracePt t="80936" x="7875588" y="1476375"/>
          <p14:tracePt t="80954" x="7902575" y="1449388"/>
          <p14:tracePt t="80958" x="7916863" y="1420813"/>
          <p14:tracePt t="80966" x="7929563" y="1408113"/>
          <p14:tracePt t="80983" x="7943850" y="1379538"/>
          <p14:tracePt t="81004" x="7943850" y="1352550"/>
          <p14:tracePt t="81006" x="7943850" y="1338263"/>
          <p14:tracePt t="81030" x="7958138" y="1296988"/>
          <p14:tracePt t="81031" x="7958138" y="1282700"/>
          <p14:tracePt t="81062" x="7958138" y="1214438"/>
          <p14:tracePt t="81063" x="7958138" y="1187450"/>
          <p14:tracePt t="81070" x="7958138" y="1173163"/>
          <p14:tracePt t="81097" x="7958138" y="1144588"/>
          <p14:tracePt t="81102" x="7958138" y="1131888"/>
          <p14:tracePt t="81109" x="7958138" y="1090613"/>
          <p14:tracePt t="81127" x="7943850" y="1049338"/>
          <p14:tracePt t="81156" x="7943850" y="1008063"/>
          <p14:tracePt t="81159" x="7916863" y="979488"/>
          <p14:tracePt t="81166" x="7916863" y="938213"/>
          <p14:tracePt t="81173" x="7916863" y="923925"/>
          <p14:tracePt t="81193" x="7916863" y="896938"/>
          <p14:tracePt t="81198" x="7916863" y="882650"/>
          <p14:tracePt t="81205" x="7916863" y="869950"/>
          <p14:tracePt t="81223" x="7916863" y="814388"/>
          <p14:tracePt t="81255" x="7916863" y="785813"/>
          <p14:tracePt t="81551" x="7916863" y="800100"/>
          <p14:tracePt t="81559" x="7902575" y="800100"/>
          <p14:tracePt t="81566" x="7888288" y="800100"/>
          <p14:tracePt t="81608" x="7888288" y="828675"/>
          <p14:tracePt t="81636" x="7888288" y="841375"/>
          <p14:tracePt t="81653" x="7888288" y="869950"/>
          <p14:tracePt t="81730" x="7916863" y="869950"/>
          <p14:tracePt t="81734" x="7929563" y="869950"/>
          <p14:tracePt t="81762" x="7943850" y="869950"/>
          <p14:tracePt t="81765" x="7958138" y="869950"/>
          <p14:tracePt t="81773" x="7985125" y="869950"/>
          <p14:tracePt t="81798" x="8013700" y="869950"/>
          <p14:tracePt t="81806" x="8026400" y="869950"/>
          <p14:tracePt t="81827" x="8040688" y="869950"/>
          <p14:tracePt t="81829" x="8054975" y="869950"/>
          <p14:tracePt t="81837" x="8067675" y="855663"/>
          <p14:tracePt t="81857" x="8081963" y="841375"/>
          <p14:tracePt t="81885" x="8108950" y="841375"/>
          <p14:tracePt t="81923" x="8137525" y="841375"/>
          <p14:tracePt t="82678" x="8150225" y="841375"/>
          <p14:tracePt t="82918" x="8150225" y="855663"/>
          <p14:tracePt t="83102" x="8150225" y="869950"/>
          <p14:tracePt t="84015" x="8164513" y="882650"/>
          <p14:tracePt t="84024" x="8178800" y="882650"/>
          <p14:tracePt t="84048" x="8220075" y="882650"/>
          <p14:tracePt t="84069" x="8234363" y="882650"/>
          <p14:tracePt t="84078" x="8261350" y="882650"/>
          <p14:tracePt t="84147" x="8275638" y="882650"/>
          <p14:tracePt t="84150" x="8288338" y="882650"/>
          <p14:tracePt t="84183" x="8302625" y="882650"/>
          <p14:tracePt t="84278" x="8316913" y="882650"/>
          <p14:tracePt t="84959" x="8329613" y="896938"/>
          <p14:tracePt t="84975" x="8329613" y="923925"/>
          <p14:tracePt t="85014" x="8329613" y="938213"/>
          <p14:tracePt t="85046" x="8302625" y="938213"/>
          <p14:tracePt t="85223" x="8302625" y="923925"/>
          <p14:tracePt t="85318" x="8316913" y="923925"/>
          <p14:tracePt t="85358" x="8316913" y="896938"/>
          <p14:tracePt t="85511" x="8316913" y="882650"/>
          <p14:tracePt t="85518" x="8316913" y="869950"/>
          <p14:tracePt t="85545" x="8329613" y="855663"/>
          <p14:tracePt t="85578" x="8329613" y="841375"/>
          <p14:tracePt t="85598" x="8343900" y="828675"/>
          <p14:tracePt t="85751" x="8358188" y="814388"/>
          <p14:tracePt t="86287" x="8358188" y="800100"/>
          <p14:tracePt t="86302" x="8358188" y="785813"/>
          <p14:tracePt t="86312" x="8358188" y="773113"/>
          <p14:tracePt t="86345" x="8358188" y="731838"/>
          <p14:tracePt t="86349" x="8358188" y="717550"/>
          <p14:tracePt t="86372" x="8358188" y="703263"/>
          <p14:tracePt t="86470" x="8358188" y="676275"/>
          <p14:tracePt t="86511" x="8370888" y="661988"/>
          <p14:tracePt t="86534" x="8385175" y="649288"/>
          <p14:tracePt t="86550" x="8385175" y="635000"/>
          <p14:tracePt t="86568" x="8385175" y="620713"/>
          <p14:tracePt t="86582" x="8399463" y="606425"/>
          <p14:tracePt t="86611" x="8399463" y="593725"/>
          <p14:tracePt t="86628" x="8413750" y="579438"/>
          <p14:tracePt t="86644" x="8426450" y="579438"/>
          <p14:tracePt t="86675" x="8426450" y="565150"/>
          <p14:tracePt t="87079" x="8440738" y="552450"/>
          <p14:tracePt t="87134" x="8440738" y="538163"/>
          <p14:tracePt t="87254" x="8440738" y="523875"/>
          <p14:tracePt t="87279" x="8455025" y="511175"/>
          <p14:tracePt t="87286" x="8455025" y="496888"/>
          <p14:tracePt t="87294" x="8467725" y="469900"/>
          <p14:tracePt t="87302" x="8509000" y="400050"/>
          <p14:tracePt t="87323" x="8564563" y="331788"/>
          <p14:tracePt t="87326" x="8620125" y="261938"/>
          <p14:tracePt t="87334" x="8661400" y="220663"/>
          <p14:tracePt t="87358" x="8729663" y="165100"/>
          <p14:tracePt t="87366" x="8743950" y="138113"/>
          <p14:tracePt t="87385" x="8770938" y="123825"/>
          <p14:tracePt t="87402" x="8785225" y="96838"/>
          <p14:tracePt t="87407" x="8785225" y="82550"/>
          <p14:tracePt t="87433" x="8799513" y="68263"/>
          <p14:tracePt t="87450" x="8855075" y="26988"/>
          <p14:tracePt t="87464" x="8867775" y="14288"/>
          <p14:tracePt t="87478" x="8909050" y="0"/>
          <p14:tracePt t="87494" x="8923338" y="0"/>
          <p14:tracePt t="88328" x="9779000" y="14288"/>
          <p14:tracePt t="88359" x="9791700" y="26988"/>
          <p14:tracePt t="88393" x="9791700" y="41275"/>
          <p14:tracePt t="88406" x="9805988" y="41275"/>
          <p14:tracePt t="88424" x="9820275" y="55563"/>
          <p14:tracePt t="88455" x="9832975" y="82550"/>
          <p14:tracePt t="91230" x="9847263" y="82550"/>
          <p14:tracePt t="91246" x="9832975" y="68263"/>
          <p14:tracePt t="91264" x="9820275" y="55563"/>
          <p14:tracePt t="91270" x="9805988" y="55563"/>
          <p14:tracePt t="91281" x="9779000" y="26988"/>
          <p14:tracePt t="91286" x="9750425" y="14288"/>
          <p14:tracePt t="91622" x="8578850" y="0"/>
          <p14:tracePt t="91630" x="8550275" y="0"/>
          <p14:tracePt t="91643" x="8537575" y="14288"/>
          <p14:tracePt t="91647" x="8509000" y="26988"/>
          <p14:tracePt t="91674" x="8482013" y="41275"/>
          <p14:tracePt t="91691" x="8467725" y="55563"/>
          <p14:tracePt t="91694" x="8455025" y="68263"/>
          <p14:tracePt t="91702" x="8440738" y="68263"/>
          <p14:tracePt t="91726" x="8413750" y="82550"/>
          <p14:tracePt t="91734" x="8399463" y="82550"/>
          <p14:tracePt t="91752" x="8399463" y="96838"/>
          <p14:tracePt t="91785" x="8385175" y="96838"/>
          <p14:tracePt t="91789" x="8370888" y="111125"/>
          <p14:tracePt t="91798" x="8358188" y="111125"/>
          <p14:tracePt t="91824" x="8358188" y="138113"/>
          <p14:tracePt t="91830" x="8343900" y="138113"/>
          <p14:tracePt t="91849" x="8329613" y="165100"/>
          <p14:tracePt t="91881" x="8316913" y="193675"/>
          <p14:tracePt t="91898" x="8316913" y="220663"/>
          <p14:tracePt t="91915" x="8316913" y="247650"/>
          <p14:tracePt t="91926" x="8316913" y="261938"/>
          <p14:tracePt t="91950" x="8316913" y="290513"/>
          <p14:tracePt t="91975" x="8316913" y="303213"/>
          <p14:tracePt t="92008" x="8316913" y="344488"/>
          <p14:tracePt t="92014" x="8316913" y="358775"/>
          <p14:tracePt t="92022" x="8316913" y="373063"/>
          <p14:tracePt t="92044" x="8316913" y="385763"/>
          <p14:tracePt t="92046" x="8316913" y="414338"/>
          <p14:tracePt t="92074" x="8316913" y="441325"/>
          <p14:tracePt t="92089" x="8329613" y="482600"/>
          <p14:tracePt t="92105" x="8343900" y="523875"/>
          <p14:tracePt t="92111" x="8343900" y="538163"/>
          <p14:tracePt t="92118" x="8343900" y="552450"/>
          <p14:tracePt t="92126" x="8343900" y="565150"/>
          <p14:tracePt t="92134" x="8358188" y="565150"/>
          <p14:tracePt t="92152" x="8370888" y="606425"/>
          <p14:tracePt t="92169" x="8370888" y="635000"/>
          <p14:tracePt t="92184" x="8385175" y="649288"/>
          <p14:tracePt t="92191" x="8385175" y="661988"/>
          <p14:tracePt t="92205" x="8385175" y="676275"/>
          <p14:tracePt t="92214" x="8385175" y="690563"/>
          <p14:tracePt t="92231" x="8385175" y="717550"/>
          <p14:tracePt t="92249" x="8385175" y="744538"/>
          <p14:tracePt t="92263" x="8385175" y="773113"/>
          <p14:tracePt t="92278" x="8385175" y="785813"/>
          <p14:tracePt t="92296" x="8385175" y="814388"/>
          <p14:tracePt t="92326" x="8385175" y="841375"/>
          <p14:tracePt t="92329" x="8413750" y="855663"/>
          <p14:tracePt t="92347" x="8413750" y="869950"/>
          <p14:tracePt t="92348" x="8413750" y="896938"/>
          <p14:tracePt t="92381" x="8413750" y="911225"/>
          <p14:tracePt t="92430" x="8413750" y="923925"/>
          <p14:tracePt t="92470" x="8413750" y="938213"/>
          <p14:tracePt t="92492" x="8413750" y="952500"/>
          <p14:tracePt t="92495" x="8413750" y="965200"/>
          <p14:tracePt t="92525" x="8413750" y="993775"/>
          <p14:tracePt t="92534" x="8413750" y="1008063"/>
          <p14:tracePt t="92553" x="8413750" y="1035050"/>
          <p14:tracePt t="92582" x="8413750" y="1062038"/>
          <p14:tracePt t="92585" x="8413750" y="1076325"/>
          <p14:tracePt t="92638" x="8426450" y="1076325"/>
          <p14:tracePt t="92686" x="8426450" y="1090613"/>
          <p14:tracePt t="92950" x="8426450" y="1117600"/>
          <p14:tracePt t="92974" x="8426450" y="1131888"/>
          <p14:tracePt t="92982" x="8426450" y="1144588"/>
          <p14:tracePt t="93002" x="8426450" y="1158875"/>
          <p14:tracePt t="93510" x="8426450" y="1173163"/>
          <p14:tracePt t="93534" x="8426450" y="1187450"/>
          <p14:tracePt t="93553" x="8426450" y="1214438"/>
          <p14:tracePt t="93585" x="8426450" y="1241425"/>
          <p14:tracePt t="93626" x="8426450" y="1255713"/>
          <p14:tracePt t="93643" x="8426450" y="1270000"/>
          <p14:tracePt t="93654" x="8426450" y="1282700"/>
          <p14:tracePt t="93721" x="8426450" y="1296988"/>
          <p14:tracePt t="93750" x="8426450" y="1311275"/>
          <p14:tracePt t="93801" x="8426450" y="1323975"/>
          <p14:tracePt t="94054" x="8426450" y="1338263"/>
          <p14:tracePt t="94086" x="8426450" y="1366838"/>
          <p14:tracePt t="94119" x="8426450" y="1379538"/>
          <p14:tracePt t="94246" x="8426450" y="1393825"/>
          <p14:tracePt t="94263" x="8426450" y="1408113"/>
          <p14:tracePt t="94286" x="8426450" y="1420813"/>
          <p14:tracePt t="94494" x="8426450" y="1435100"/>
          <p14:tracePt t="94526" x="8426450" y="1462088"/>
          <p14:tracePt t="94870" x="8426450" y="1476375"/>
          <p14:tracePt t="94915" x="8413750" y="1476375"/>
          <p14:tracePt t="95495" x="8399463" y="1462088"/>
          <p14:tracePt t="95554" x="8385175" y="1449388"/>
          <p14:tracePt t="98031" x="8385175" y="1435100"/>
          <p14:tracePt t="98039" x="8385175" y="1420813"/>
          <p14:tracePt t="98077" x="8370888" y="1323975"/>
          <p14:tracePt t="98079" x="8358188" y="1282700"/>
          <p14:tracePt t="98086" x="8358188" y="1255713"/>
          <p14:tracePt t="98105" x="8343900" y="1200150"/>
          <p14:tracePt t="98136" x="8343900" y="1076325"/>
          <p14:tracePt t="98143" x="8343900" y="1062038"/>
          <p14:tracePt t="98150" x="8343900" y="1049338"/>
          <p14:tracePt t="98171" x="8343900" y="993775"/>
          <p14:tracePt t="98175" x="8343900" y="965200"/>
          <p14:tracePt t="98182" x="8343900" y="938213"/>
          <p14:tracePt t="98201" x="8343900" y="896938"/>
          <p14:tracePt t="98230" x="8343900" y="855663"/>
          <p14:tracePt t="98233" x="8343900" y="814388"/>
          <p14:tracePt t="98252" x="8358188" y="773113"/>
          <p14:tracePt t="98254" x="8358188" y="744538"/>
          <p14:tracePt t="98262" x="8370888" y="731838"/>
          <p14:tracePt t="98284" x="8385175" y="690563"/>
          <p14:tracePt t="98286" x="8399463" y="661988"/>
          <p14:tracePt t="98294" x="8399463" y="635000"/>
          <p14:tracePt t="98310" x="8399463" y="620713"/>
          <p14:tracePt t="98311" x="8399463" y="606425"/>
          <p14:tracePt t="98340" x="8413750" y="579438"/>
          <p14:tracePt t="98343" x="8413750" y="538163"/>
          <p14:tracePt t="98350" x="8413750" y="523875"/>
          <p14:tracePt t="98357" x="8413750" y="511175"/>
          <p14:tracePt t="98377" x="8413750" y="496888"/>
          <p14:tracePt t="98389" x="8413750" y="482600"/>
          <p14:tracePt t="98410" x="8413750" y="469900"/>
          <p14:tracePt t="98413" x="8413750" y="455613"/>
          <p14:tracePt t="98468" x="8413750" y="441325"/>
          <p14:tracePt t="98529" x="8440738" y="400050"/>
          <p14:tracePt t="98534" x="8440738" y="385763"/>
          <p14:tracePt t="98564" x="8455025" y="358775"/>
          <p14:tracePt t="98567" x="8467725" y="344488"/>
          <p14:tracePt t="98574" x="8467725" y="331788"/>
          <p14:tracePt t="98597" x="8496300" y="317500"/>
          <p14:tracePt t="98598" x="8496300" y="303213"/>
          <p14:tracePt t="98606" x="8509000" y="303213"/>
          <p14:tracePt t="98641" x="8537575" y="276225"/>
          <p14:tracePt t="98656" x="8564563" y="276225"/>
          <p14:tracePt t="98662" x="8578850" y="276225"/>
          <p14:tracePt t="98669" x="8578850" y="261938"/>
          <p14:tracePt t="98678" x="8605838" y="261938"/>
          <p14:tracePt t="98685" x="8620125" y="247650"/>
          <p14:tracePt t="98694" x="8647113" y="247650"/>
          <p14:tracePt t="98702" x="8661400" y="247650"/>
          <p14:tracePt t="98717" x="8702675" y="234950"/>
          <p14:tracePt t="98720" x="8729663" y="234950"/>
          <p14:tracePt t="98725" x="8758238" y="234950"/>
          <p14:tracePt t="98733" x="8770938" y="220663"/>
          <p14:tracePt t="98748" x="8799513" y="220663"/>
          <p14:tracePt t="98751" x="8812213" y="206375"/>
          <p14:tracePt t="98757" x="8840788" y="193675"/>
          <p14:tracePt t="98777" x="8882063" y="193675"/>
          <p14:tracePt t="98798" x="8909050" y="193675"/>
          <p14:tracePt t="98825" x="8937625" y="193675"/>
          <p14:tracePt t="98856" x="8964613" y="193675"/>
          <p14:tracePt t="98859" x="8978900" y="193675"/>
          <p14:tracePt t="98862" x="9005888" y="206375"/>
          <p14:tracePt t="98869" x="9020175" y="206375"/>
          <p14:tracePt t="98892" x="9032875" y="206375"/>
          <p14:tracePt t="98894" x="9061450" y="220663"/>
          <p14:tracePt t="98902" x="9075738" y="220663"/>
          <p14:tracePt t="98920" x="9102725" y="220663"/>
          <p14:tracePt t="98937" x="9129713" y="234950"/>
          <p14:tracePt t="98943" x="9144000" y="234950"/>
          <p14:tracePt t="98965" x="9158288" y="234950"/>
          <p14:tracePt t="98983" x="9185275" y="247650"/>
          <p14:tracePt t="99001" x="9212263" y="247650"/>
          <p14:tracePt t="99006" x="9240838" y="247650"/>
          <p14:tracePt t="99013" x="9240838" y="261938"/>
          <p14:tracePt t="99029" x="9255125" y="261938"/>
          <p14:tracePt t="99044" x="9267825" y="276225"/>
          <p14:tracePt t="99062" x="9282113" y="276225"/>
          <p14:tracePt t="99076" x="9296400" y="276225"/>
          <p14:tracePt t="99078" x="9309100" y="276225"/>
          <p14:tracePt t="99093" x="9337675" y="276225"/>
          <p14:tracePt t="99101" x="9337675" y="290513"/>
          <p14:tracePt t="99124" x="9350375" y="290513"/>
          <p14:tracePt t="99142" x="9364663" y="290513"/>
          <p14:tracePt t="99144" x="9378950" y="290513"/>
          <p14:tracePt t="99158" x="9391650" y="290513"/>
          <p14:tracePt t="99159" x="9405938" y="290513"/>
          <p14:tracePt t="99165" x="9420225" y="303213"/>
          <p14:tracePt t="99202" x="9432925" y="303213"/>
          <p14:tracePt t="99286" x="9461500" y="303213"/>
          <p14:tracePt t="99301" x="9475788" y="303213"/>
          <p14:tracePt t="99318" x="9488488" y="303213"/>
          <p14:tracePt t="99319" x="9502775" y="303213"/>
          <p14:tracePt t="99325" x="9517063" y="303213"/>
          <p14:tracePt t="99333" x="9529763" y="303213"/>
          <p14:tracePt t="99362" x="9558338" y="303213"/>
          <p14:tracePt t="99380" x="9571038" y="303213"/>
          <p14:tracePt t="99396" x="9585325" y="303213"/>
          <p14:tracePt t="99401" x="9599613" y="303213"/>
          <p14:tracePt t="99405" x="9612313" y="303213"/>
          <p14:tracePt t="99426" x="9640888" y="303213"/>
          <p14:tracePt t="99444" x="9653588" y="303213"/>
          <p14:tracePt t="99458" x="9682163" y="303213"/>
          <p14:tracePt t="99462" x="9696450" y="303213"/>
          <p14:tracePt t="99469" x="9723438" y="303213"/>
          <p14:tracePt t="99478" x="9779000" y="303213"/>
          <p14:tracePt t="99485" x="9820275" y="303213"/>
          <p14:tracePt t="99505" x="9874250" y="303213"/>
          <p14:tracePt t="99523" x="9902825" y="303213"/>
          <p14:tracePt t="99538" x="9929813" y="303213"/>
          <p14:tracePt t="99543" x="9944100" y="303213"/>
          <p14:tracePt t="99549" x="9958388" y="303213"/>
          <p14:tracePt t="99568" x="9985375" y="303213"/>
          <p14:tracePt t="99585" x="10012363" y="303213"/>
          <p14:tracePt t="99618" x="10026650" y="303213"/>
          <p14:tracePt t="99622" x="10040938" y="303213"/>
          <p14:tracePt t="99629" x="10053638" y="303213"/>
          <p14:tracePt t="99652" x="10067925" y="303213"/>
          <p14:tracePt t="99655" x="10082213" y="317500"/>
          <p14:tracePt t="99699" x="10109200" y="317500"/>
          <p14:tracePt t="99719" x="10123488" y="317500"/>
          <p14:tracePt t="99725" x="10137775" y="317500"/>
          <p14:tracePt t="99744" x="10164763" y="317500"/>
          <p14:tracePt t="99749" x="10206038" y="331788"/>
          <p14:tracePt t="99757" x="10233025" y="344488"/>
          <p14:tracePt t="99774" x="10302875" y="358775"/>
          <p14:tracePt t="99794" x="10399713" y="373063"/>
          <p14:tracePt t="99814" x="10494963" y="373063"/>
          <p14:tracePt t="99815" x="10536238" y="385763"/>
          <p14:tracePt t="99822" x="10564813" y="385763"/>
          <p14:tracePt t="99830" x="10579100" y="385763"/>
          <p14:tracePt t="99838" x="10591800" y="400050"/>
          <p14:tracePt t="99902" x="10620375" y="400050"/>
          <p14:tracePt t="99906" x="10633075" y="400050"/>
          <p14:tracePt t="99910" x="10647363" y="400050"/>
          <p14:tracePt t="99917" x="10674350" y="400050"/>
          <p14:tracePt t="99939" x="10729913" y="427038"/>
          <p14:tracePt t="99942" x="10785475" y="441325"/>
          <p14:tracePt t="99949" x="10826750" y="441325"/>
          <p14:tracePt t="99967" x="10882313" y="455613"/>
          <p14:tracePt t="99974" x="10909300" y="455613"/>
          <p14:tracePt t="99981" x="10936288" y="455613"/>
          <p14:tracePt t="100001" x="10977563" y="455613"/>
          <p14:tracePt t="100095" x="10991850" y="455613"/>
          <p14:tracePt t="100110" x="11006138" y="455613"/>
          <p14:tracePt t="100130" x="11020425" y="455613"/>
          <p14:tracePt t="100162" x="11047413" y="455613"/>
          <p14:tracePt t="100194" x="11061700" y="455613"/>
          <p14:tracePt t="100206" x="11074400" y="455613"/>
          <p14:tracePt t="100223" x="11088688" y="455613"/>
          <p14:tracePt t="100254" x="11102975" y="455613"/>
          <p14:tracePt t="100287" x="11115675" y="441325"/>
          <p14:tracePt t="100309" x="11144250" y="427038"/>
          <p14:tracePt t="100337" x="11171238" y="414338"/>
          <p14:tracePt t="100342" x="11185525" y="400050"/>
          <p14:tracePt t="100349" x="11185525" y="385763"/>
          <p14:tracePt t="100398" x="11212513" y="385763"/>
          <p14:tracePt t="100417" x="11226800" y="373063"/>
          <p14:tracePt t="100470" x="11241088" y="373063"/>
          <p14:tracePt t="100622" x="11253788" y="373063"/>
          <p14:tracePt t="100664" x="11253788" y="385763"/>
          <p14:tracePt t="100734" x="11268075" y="400050"/>
          <p14:tracePt t="100779" x="11268075" y="414338"/>
          <p14:tracePt t="100782" x="11268075" y="427038"/>
          <p14:tracePt t="100798" x="11268075" y="441325"/>
          <p14:tracePt t="100842" x="11268075" y="469900"/>
          <p14:tracePt t="100857" x="11268075" y="482600"/>
          <p14:tracePt t="100863" x="11268075" y="496888"/>
          <p14:tracePt t="100869" x="11268075" y="511175"/>
          <p14:tracePt t="100893" x="11268075" y="538163"/>
          <p14:tracePt t="100921" x="11295063" y="552450"/>
          <p14:tracePt t="100937" x="11295063" y="565150"/>
          <p14:tracePt t="100952" x="11295063" y="593725"/>
          <p14:tracePt t="100965" x="11295063" y="606425"/>
          <p14:tracePt t="100984" x="11295063" y="620713"/>
          <p14:tracePt t="102694" x="11282363" y="620713"/>
          <p14:tracePt t="103374" x="11268075" y="635000"/>
          <p14:tracePt t="103390" x="11241088" y="635000"/>
          <p14:tracePt t="103423" x="11241088" y="661988"/>
          <p14:tracePt t="103445" x="11212513" y="661988"/>
          <p14:tracePt t="103534" x="11198225" y="661988"/>
          <p14:tracePt t="103597" x="11171238" y="661988"/>
          <p14:tracePt t="103629" x="11156950" y="661988"/>
          <p14:tracePt t="103649" x="11144250" y="676275"/>
          <p14:tracePt t="103654" x="11129963" y="676275"/>
          <p14:tracePt t="104015" x="11144250" y="676275"/>
          <p14:tracePt t="104118" x="11156950" y="676275"/>
          <p14:tracePt t="104145" x="11171238" y="676275"/>
          <p14:tracePt t="104176" x="11185525" y="661988"/>
          <p14:tracePt t="104207" x="11198225" y="661988"/>
          <p14:tracePt t="104240" x="11212513" y="649288"/>
          <p14:tracePt t="104454" x="11212513" y="635000"/>
          <p14:tracePt t="104630" x="11212513" y="620713"/>
          <p14:tracePt t="104669" x="11171238" y="593725"/>
          <p14:tracePt t="104674" x="11156950" y="579438"/>
          <p14:tracePt t="104678" x="11144250" y="579438"/>
          <p14:tracePt t="104686" x="11144250" y="565150"/>
          <p14:tracePt t="104747" x="11115675" y="565150"/>
          <p14:tracePt t="104862" x="11102975" y="565150"/>
          <p14:tracePt t="105422" x="11129963" y="565150"/>
          <p14:tracePt t="105759" x="11144250" y="565150"/>
          <p14:tracePt t="105822" x="11144250" y="538163"/>
          <p14:tracePt t="105837" x="11144250" y="523875"/>
          <p14:tracePt t="105858" x="11115675" y="511175"/>
          <p14:tracePt t="105900" x="11088688" y="496888"/>
          <p14:tracePt t="105905" x="11088688" y="482600"/>
          <p14:tracePt t="106143" x="11074400" y="482600"/>
          <p14:tracePt t="106193" x="11074400" y="469900"/>
          <p14:tracePt t="106238" x="11088688" y="469900"/>
          <p14:tracePt t="106663" x="11074400" y="469900"/>
          <p14:tracePt t="106670" x="11061700" y="469900"/>
          <p14:tracePt t="106679" x="11033125" y="469900"/>
          <p14:tracePt t="106718" x="11020425" y="469900"/>
          <p14:tracePt t="106726" x="11006138" y="455613"/>
          <p14:tracePt t="106802" x="10977563" y="455613"/>
          <p14:tracePt t="106832" x="10977563" y="441325"/>
          <p14:tracePt t="106837" x="10964863" y="427038"/>
          <p14:tracePt t="106869" x="10950575" y="414338"/>
          <p14:tracePt t="106877" x="10936288" y="414338"/>
          <p14:tracePt t="106907" x="10923588" y="414338"/>
          <p14:tracePt t="106909" x="10923588" y="400050"/>
          <p14:tracePt t="106958" x="10923588" y="385763"/>
          <p14:tracePt t="107004" x="10909300" y="373063"/>
          <p14:tracePt t="107886" x="10909300" y="385763"/>
          <p14:tracePt t="107942" x="10923588" y="385763"/>
          <p14:tracePt t="107951" x="10936288" y="400050"/>
          <p14:tracePt t="107958" x="10950575" y="400050"/>
          <p14:tracePt t="107993" x="10964863" y="414338"/>
          <p14:tracePt t="108010" x="10977563" y="427038"/>
          <p14:tracePt t="108015" x="10991850" y="427038"/>
          <p14:tracePt t="108022" x="10991850" y="441325"/>
          <p14:tracePt t="108030" x="11020425" y="441325"/>
          <p14:tracePt t="108038" x="11061700" y="482600"/>
          <p14:tracePt t="108060" x="11102975" y="523875"/>
          <p14:tracePt t="108062" x="11171238" y="552450"/>
          <p14:tracePt t="108069" x="11198225" y="593725"/>
          <p14:tracePt t="108089" x="11295063" y="649288"/>
          <p14:tracePt t="108105" x="11461750" y="758825"/>
          <p14:tracePt t="108111" x="11503025" y="785813"/>
          <p14:tracePt t="108118" x="11557000" y="841375"/>
          <p14:tracePt t="108135" x="11626850" y="923925"/>
          <p14:tracePt t="108153" x="11668125" y="979488"/>
          <p14:tracePt t="108169" x="11682413" y="993775"/>
          <p14:tracePt t="108399" x="11682413" y="1008063"/>
          <p14:tracePt t="108408" x="11682413" y="1020763"/>
          <p14:tracePt t="108436" x="11695113" y="1173163"/>
          <p14:tracePt t="108438" x="11723688" y="1255713"/>
          <p14:tracePt t="108446" x="11750675" y="1338263"/>
          <p14:tracePt t="108453" x="11777663" y="1449388"/>
          <p14:tracePt t="108475" x="11915775" y="1682750"/>
          <p14:tracePt t="108478" x="11985625" y="1820863"/>
          <p14:tracePt t="108485" x="12068175" y="1905000"/>
          <p14:tracePt t="110166" x="12039600" y="1946275"/>
          <p14:tracePt t="110175" x="11998325" y="1835150"/>
          <p14:tracePt t="110195" x="11888788" y="1490663"/>
          <p14:tracePt t="110200" x="11860213" y="1366838"/>
          <p14:tracePt t="110206" x="11818938" y="1214438"/>
          <p14:tracePt t="110214" x="11764963" y="1062038"/>
          <p14:tracePt t="110224" x="11695113" y="923925"/>
          <p14:tracePt t="110230" x="11626850" y="828675"/>
          <p14:tracePt t="110248" x="11544300" y="620713"/>
          <p14:tracePt t="110265" x="11474450" y="496888"/>
          <p14:tracePt t="110282" x="11418888" y="414338"/>
          <p14:tracePt t="110286" x="11418888" y="400050"/>
          <p14:tracePt t="110294" x="11406188" y="385763"/>
          <p14:tracePt t="110303" x="11406188" y="373063"/>
          <p14:tracePt t="110309" x="11391900" y="373063"/>
          <p14:tracePt t="110330" x="11391900" y="344488"/>
          <p14:tracePt t="110348" x="11377613" y="331788"/>
          <p14:tracePt t="110362" x="11336338" y="290513"/>
          <p14:tracePt t="110366" x="11336338" y="261938"/>
          <p14:tracePt t="110374" x="11323638" y="261938"/>
          <p14:tracePt t="110383" x="11323638" y="234950"/>
          <p14:tracePt t="110408" x="11295063" y="220663"/>
          <p14:tracePt t="110427" x="11282363" y="193675"/>
          <p14:tracePt t="110431" x="11268075" y="179388"/>
          <p14:tracePt t="110437" x="11253788" y="165100"/>
          <p14:tracePt t="110552"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6012" y="-130773"/>
            <a:ext cx="9277083" cy="1785104"/>
          </a:xfrm>
          <a:prstGeom prst="rect">
            <a:avLst/>
          </a:prstGeom>
        </p:spPr>
        <p:txBody>
          <a:bodyPr wrap="square">
            <a:spAutoFit/>
          </a:bodyPr>
          <a:lstStyle/>
          <a:p>
            <a:r>
              <a:rPr lang="fr-FR" sz="2400" dirty="0"/>
              <a:t>Une anomalie qui affecte le nombre des autosomes:  </a:t>
            </a:r>
            <a:r>
              <a:rPr lang="fr-FR" sz="2400" b="1" dirty="0">
                <a:solidFill>
                  <a:srgbClr val="C00000"/>
                </a:solidFill>
              </a:rPr>
              <a:t>Trisomie21 </a:t>
            </a:r>
            <a:r>
              <a:rPr lang="fr-FR" sz="4400" b="1" dirty="0">
                <a:solidFill>
                  <a:srgbClr val="C00000"/>
                </a:solidFill>
              </a:rPr>
              <a:t>libre </a:t>
            </a:r>
            <a:r>
              <a:rPr lang="fr-FR" sz="2400" b="1" dirty="0">
                <a:solidFill>
                  <a:srgbClr val="C00000"/>
                </a:solidFill>
              </a:rPr>
              <a:t>ou </a:t>
            </a:r>
            <a:br>
              <a:rPr lang="fr-FR" sz="2400" b="1" dirty="0">
                <a:solidFill>
                  <a:srgbClr val="C00000"/>
                </a:solidFill>
              </a:rPr>
            </a:br>
            <a:r>
              <a:rPr lang="fr-FR" sz="2400" b="1" dirty="0">
                <a:solidFill>
                  <a:srgbClr val="C00000"/>
                </a:solidFill>
              </a:rPr>
              <a:t>syndrome de DOWN </a:t>
            </a:r>
            <a:br>
              <a:rPr lang="fr-FR" b="1" dirty="0">
                <a:solidFill>
                  <a:srgbClr val="C00000"/>
                </a:solidFill>
              </a:rPr>
            </a:br>
            <a:r>
              <a:rPr lang="fr-FR" dirty="0"/>
              <a:t> </a:t>
            </a:r>
          </a:p>
        </p:txBody>
      </p:sp>
      <p:sp>
        <p:nvSpPr>
          <p:cNvPr id="4" name="Rectangle 3"/>
          <p:cNvSpPr/>
          <p:nvPr/>
        </p:nvSpPr>
        <p:spPr>
          <a:xfrm>
            <a:off x="0" y="5793286"/>
            <a:ext cx="6096000" cy="1077218"/>
          </a:xfrm>
          <a:prstGeom prst="rect">
            <a:avLst/>
          </a:prstGeom>
        </p:spPr>
        <p:txBody>
          <a:bodyPr>
            <a:spAutoFit/>
          </a:bodyPr>
          <a:lstStyle/>
          <a:p>
            <a:r>
              <a:rPr lang="fr-FR" sz="3200" b="1" u="sng" dirty="0"/>
              <a:t>formule chromosomique:</a:t>
            </a:r>
            <a:br>
              <a:rPr lang="fr-FR" sz="3200" dirty="0"/>
            </a:br>
            <a:r>
              <a:rPr lang="fr-FR" sz="3200" dirty="0"/>
              <a:t>47chromosomes, XY+21</a:t>
            </a:r>
          </a:p>
        </p:txBody>
      </p:sp>
      <p:sp>
        <p:nvSpPr>
          <p:cNvPr id="6" name="Up Arrow 5">
            <a:hlinkClick r:id="rId4" action="ppaction://hlinksldjump"/>
          </p:cNvPr>
          <p:cNvSpPr/>
          <p:nvPr/>
        </p:nvSpPr>
        <p:spPr>
          <a:xfrm>
            <a:off x="10625072" y="396025"/>
            <a:ext cx="974500" cy="96591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p:cNvPicPr>
            <a:picLocks noChangeAspect="1"/>
          </p:cNvPicPr>
          <p:nvPr/>
        </p:nvPicPr>
        <p:blipFill>
          <a:blip r:embed="rId5"/>
          <a:stretch>
            <a:fillRect/>
          </a:stretch>
        </p:blipFill>
        <p:spPr>
          <a:xfrm>
            <a:off x="176012" y="1402261"/>
            <a:ext cx="6379334" cy="4391025"/>
          </a:xfrm>
          <a:prstGeom prst="rect">
            <a:avLst/>
          </a:prstGeom>
        </p:spPr>
      </p:pic>
      <p:pic>
        <p:nvPicPr>
          <p:cNvPr id="8" name="Picture 7"/>
          <p:cNvPicPr>
            <a:picLocks noChangeAspect="1"/>
          </p:cNvPicPr>
          <p:nvPr/>
        </p:nvPicPr>
        <p:blipFill>
          <a:blip r:embed="rId6"/>
          <a:stretch>
            <a:fillRect/>
          </a:stretch>
        </p:blipFill>
        <p:spPr>
          <a:xfrm>
            <a:off x="6555346" y="1946722"/>
            <a:ext cx="5499279" cy="3943350"/>
          </a:xfrm>
          <a:prstGeom prst="rect">
            <a:avLst/>
          </a:prstGeom>
        </p:spPr>
      </p:pic>
      <p:pic>
        <p:nvPicPr>
          <p:cNvPr id="5" name="Audio 4">
            <a:hlinkClick r:id="" action="ppaction://media"/>
            <a:extLst>
              <a:ext uri="{FF2B5EF4-FFF2-40B4-BE49-F238E27FC236}">
                <a16:creationId xmlns:a16="http://schemas.microsoft.com/office/drawing/2014/main" id="{12F58B04-E28E-4243-A1CB-7E80AD2A93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7537786"/>
      </p:ext>
    </p:extLst>
  </p:cSld>
  <p:clrMapOvr>
    <a:masterClrMapping/>
  </p:clrMapOvr>
  <mc:AlternateContent xmlns:mc="http://schemas.openxmlformats.org/markup-compatibility/2006">
    <mc:Choice xmlns:p14="http://schemas.microsoft.com/office/powerpoint/2010/main" Requires="p14">
      <p:transition spd="slow" p14:dur="2000" advTm="161434"/>
    </mc:Choice>
    <mc:Fallback>
      <p:transition spd="slow" advTm="161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302" x="1158875" y="6789738"/>
          <p14:tracePt t="1311" x="1144588" y="6746875"/>
          <p14:tracePt t="1318" x="1103313" y="6719888"/>
          <p14:tracePt t="1326" x="1089025" y="6678613"/>
          <p14:tracePt t="1334" x="1062038" y="6637338"/>
          <p14:tracePt t="1342" x="1035050" y="6596063"/>
          <p14:tracePt t="1351" x="979488" y="6526213"/>
          <p14:tracePt t="1366" x="841375" y="6402388"/>
          <p14:tracePt t="1386" x="814388" y="6361113"/>
          <p14:tracePt t="1390" x="758825" y="6292850"/>
          <p14:tracePt t="1398" x="730250" y="6264275"/>
          <p14:tracePt t="1406" x="688975" y="6237288"/>
          <p14:tracePt t="1414" x="647700" y="6208713"/>
          <p14:tracePt t="1433" x="606425" y="6181725"/>
          <p14:tracePt t="1438" x="593725" y="6167438"/>
          <p14:tracePt t="1446" x="579438" y="6154738"/>
          <p14:tracePt t="1462" x="565150" y="6154738"/>
          <p14:tracePt t="1539" x="552450" y="6154738"/>
          <p14:tracePt t="1544" x="538163" y="6140450"/>
          <p14:tracePt t="1550" x="538163" y="6126163"/>
          <p14:tracePt t="1558" x="523875" y="6126163"/>
          <p14:tracePt t="1566" x="509588" y="6113463"/>
          <p14:tracePt t="1574" x="482600" y="6099175"/>
          <p14:tracePt t="1588" x="468313" y="6084888"/>
          <p14:tracePt t="1604" x="358775" y="6043613"/>
          <p14:tracePt t="1607" x="276225" y="5988050"/>
          <p14:tracePt t="1621" x="193675" y="5934075"/>
          <p14:tracePt t="1622" x="138113" y="5878513"/>
          <p14:tracePt t="1630" x="82550" y="5849938"/>
          <p14:tracePt t="4686" x="68263" y="1214438"/>
          <p14:tracePt t="4694" x="123825" y="1173163"/>
          <p14:tracePt t="4702" x="165100" y="1131888"/>
          <p14:tracePt t="4710" x="234950" y="1090613"/>
          <p14:tracePt t="4729" x="400050" y="965200"/>
          <p14:tracePt t="4737" x="482600" y="911225"/>
          <p14:tracePt t="4756" x="565150" y="869950"/>
          <p14:tracePt t="4760" x="703263" y="800100"/>
          <p14:tracePt t="4766" x="744538" y="773113"/>
          <p14:tracePt t="4788" x="827088" y="731838"/>
          <p14:tracePt t="4790" x="855663" y="717550"/>
          <p14:tracePt t="4798" x="882650" y="690563"/>
          <p14:tracePt t="4818" x="923925" y="676275"/>
          <p14:tracePt t="4822" x="950913" y="661988"/>
          <p14:tracePt t="4830" x="965200" y="635000"/>
          <p14:tracePt t="4850" x="1035050" y="606425"/>
          <p14:tracePt t="4854" x="1076325" y="593725"/>
          <p14:tracePt t="4862" x="1117600" y="579438"/>
          <p14:tracePt t="4881" x="1227138" y="538163"/>
          <p14:tracePt t="4897" x="1323975" y="538163"/>
          <p14:tracePt t="4902" x="1365250" y="523875"/>
          <p14:tracePt t="4910" x="1435100" y="496888"/>
          <p14:tracePt t="4918" x="1476375" y="496888"/>
          <p14:tracePt t="4926" x="1517650" y="496888"/>
          <p14:tracePt t="4945" x="1585913" y="455613"/>
          <p14:tracePt t="4950" x="1627188" y="455613"/>
          <p14:tracePt t="4958" x="1668463" y="441325"/>
          <p14:tracePt t="4976" x="1738313" y="427038"/>
          <p14:tracePt t="4992" x="1792288" y="414338"/>
          <p14:tracePt t="4998" x="1820863" y="414338"/>
          <p14:tracePt t="5006" x="1847850" y="400050"/>
          <p14:tracePt t="5014" x="1889125" y="385763"/>
          <p14:tracePt t="5035" x="1917700" y="385763"/>
          <p14:tracePt t="5039" x="1944688" y="385763"/>
          <p14:tracePt t="5046" x="1971675" y="385763"/>
          <p14:tracePt t="5069" x="2000250" y="385763"/>
          <p14:tracePt t="5085" x="2054225" y="385763"/>
          <p14:tracePt t="5087" x="2068513" y="385763"/>
          <p14:tracePt t="5094" x="2082800" y="385763"/>
          <p14:tracePt t="5102" x="2109788" y="385763"/>
          <p14:tracePt t="5110" x="2151063" y="385763"/>
          <p14:tracePt t="5133" x="2233613" y="400050"/>
          <p14:tracePt t="5136" x="2262188" y="414338"/>
          <p14:tracePt t="5142" x="2303463" y="427038"/>
          <p14:tracePt t="5161" x="2359025" y="441325"/>
          <p14:tracePt t="5166" x="2400300" y="455613"/>
          <p14:tracePt t="5174" x="2427288" y="482600"/>
          <p14:tracePt t="5192" x="2538413" y="538163"/>
          <p14:tracePt t="5210" x="2606675" y="579438"/>
          <p14:tracePt t="5214" x="2647950" y="606425"/>
          <p14:tracePt t="5222" x="2703513" y="620713"/>
          <p14:tracePt t="5230" x="2744788" y="649288"/>
          <p14:tracePt t="5238" x="2786063" y="661988"/>
          <p14:tracePt t="5258" x="2854325" y="690563"/>
          <p14:tracePt t="5287" x="2895600" y="717550"/>
          <p14:tracePt t="5290" x="2951163" y="731838"/>
          <p14:tracePt t="5294" x="2979738" y="744538"/>
          <p14:tracePt t="5302" x="3006725" y="744538"/>
          <p14:tracePt t="5310" x="3033713" y="744538"/>
          <p14:tracePt t="5318" x="3062288" y="785813"/>
          <p14:tracePt t="5338" x="3144838" y="800100"/>
          <p14:tracePt t="5355" x="3213100" y="814388"/>
          <p14:tracePt t="5358" x="3254375" y="841375"/>
          <p14:tracePt t="5366" x="3295650" y="841375"/>
          <p14:tracePt t="5385" x="3379788" y="855663"/>
          <p14:tracePt t="5401" x="3448050" y="869950"/>
          <p14:tracePt t="5407" x="3475038" y="882650"/>
          <p14:tracePt t="5414" x="3503613" y="882650"/>
          <p14:tracePt t="5432" x="3544888" y="882650"/>
          <p14:tracePt t="5449" x="3586163" y="882650"/>
          <p14:tracePt t="5463" x="3613150" y="882650"/>
          <p14:tracePt t="5478" x="3627438" y="882650"/>
          <p14:tracePt t="5499" x="3695700" y="882650"/>
          <p14:tracePt t="5503" x="3736975" y="882650"/>
          <p14:tracePt t="5510" x="3848100" y="841375"/>
          <p14:tracePt t="5527" x="4124325" y="744538"/>
          <p14:tracePt t="5557" x="4413250" y="690563"/>
          <p14:tracePt t="5560" x="4703763" y="606425"/>
          <p14:tracePt t="5566" x="4813300" y="565150"/>
          <p14:tracePt t="5574" x="4881563" y="538163"/>
          <p14:tracePt t="5597" x="4965700" y="523875"/>
          <p14:tracePt t="5598" x="4992688" y="523875"/>
          <p14:tracePt t="5694" x="5006975" y="523875"/>
          <p14:tracePt t="5722" x="5006975" y="538163"/>
          <p14:tracePt t="5726" x="5019675" y="538163"/>
          <p14:tracePt t="5734" x="5033963" y="552450"/>
          <p14:tracePt t="5756" x="5060950" y="579438"/>
          <p14:tracePt t="5758" x="5075238" y="593725"/>
          <p14:tracePt t="5766" x="5102225" y="606425"/>
          <p14:tracePt t="5783" x="5157788" y="635000"/>
          <p14:tracePt t="5800" x="5199063" y="661988"/>
          <p14:tracePt t="5806" x="5227638" y="661988"/>
          <p14:tracePt t="5814" x="5254625" y="690563"/>
          <p14:tracePt t="5833" x="5310188" y="731838"/>
          <p14:tracePt t="5838" x="5337175" y="744538"/>
          <p14:tracePt t="5846" x="5351463" y="758825"/>
          <p14:tracePt t="5866" x="5365750" y="773113"/>
          <p14:tracePt t="5870" x="5378450" y="773113"/>
          <p14:tracePt t="5902" x="5392738" y="773113"/>
          <p14:tracePt t="5929" x="5407025" y="785813"/>
          <p14:tracePt t="5955" x="5419725" y="800100"/>
          <p14:tracePt t="5972" x="5448300" y="800100"/>
          <p14:tracePt t="5976" x="5475288" y="814388"/>
          <p14:tracePt t="5982" x="5489575" y="828675"/>
          <p14:tracePt t="5992" x="5502275" y="828675"/>
          <p14:tracePt t="5998" x="5530850" y="828675"/>
          <p14:tracePt t="6020" x="5557838" y="841375"/>
          <p14:tracePt t="6030" x="5572125" y="841375"/>
          <p14:tracePt t="6067" x="5640388" y="855663"/>
          <p14:tracePt t="6070" x="5668963" y="855663"/>
          <p14:tracePt t="6088" x="5695950" y="869950"/>
          <p14:tracePt t="6094" x="5722938" y="869950"/>
          <p14:tracePt t="6118" x="5792788" y="869950"/>
          <p14:tracePt t="6126" x="5807075" y="869950"/>
          <p14:tracePt t="6148" x="5834063" y="869950"/>
          <p14:tracePt t="6278" x="5848350" y="869950"/>
          <p14:tracePt t="6302" x="5861050" y="869950"/>
          <p14:tracePt t="6310" x="5875338" y="869950"/>
          <p14:tracePt t="6318" x="5875338" y="882650"/>
          <p14:tracePt t="6350" x="5902325" y="882650"/>
          <p14:tracePt t="6358" x="5916613" y="882650"/>
          <p14:tracePt t="6390" x="5930900" y="882650"/>
          <p14:tracePt t="6422" x="5957888" y="882650"/>
          <p14:tracePt t="6440" x="5957888" y="869950"/>
          <p14:tracePt t="6472" x="5984875" y="869950"/>
          <p14:tracePt t="6598" x="5999163" y="869950"/>
          <p14:tracePt t="6678" x="6027738" y="869950"/>
          <p14:tracePt t="6712" x="6054725" y="882650"/>
          <p14:tracePt t="6750" x="6069013" y="882650"/>
          <p14:tracePt t="6758" x="6081713" y="896938"/>
          <p14:tracePt t="6782" x="6110288" y="896938"/>
          <p14:tracePt t="6790" x="6122988" y="896938"/>
          <p14:tracePt t="6807" x="6137275" y="911225"/>
          <p14:tracePt t="6814" x="6151563" y="911225"/>
          <p14:tracePt t="6840" x="6178550" y="911225"/>
          <p14:tracePt t="6903" x="6192838" y="923925"/>
          <p14:tracePt t="6942" x="6207125" y="923925"/>
          <p14:tracePt t="6964" x="6219825" y="923925"/>
          <p14:tracePt t="6980" x="6234113" y="938213"/>
          <p14:tracePt t="6998" x="6261100" y="938213"/>
          <p14:tracePt t="7358" x="6275388" y="938213"/>
          <p14:tracePt t="7395" x="6302375" y="938213"/>
          <p14:tracePt t="7398" x="6316663" y="938213"/>
          <p14:tracePt t="7406" x="6330950" y="938213"/>
          <p14:tracePt t="7429" x="6357938" y="938213"/>
          <p14:tracePt t="7430" x="6372225" y="938213"/>
          <p14:tracePt t="7456" x="6399213" y="938213"/>
          <p14:tracePt t="7486" x="6481763" y="938213"/>
          <p14:tracePt t="7494" x="6510338" y="938213"/>
          <p14:tracePt t="7502" x="6551613" y="938213"/>
          <p14:tracePt t="7524" x="6634163" y="938213"/>
          <p14:tracePt t="7527" x="6675438" y="938213"/>
          <p14:tracePt t="7534" x="6702425" y="938213"/>
          <p14:tracePt t="7552" x="6731000" y="923925"/>
          <p14:tracePt t="7568" x="6757988" y="923925"/>
          <p14:tracePt t="7584" x="6772275" y="923925"/>
          <p14:tracePt t="7598" x="6784975" y="923925"/>
          <p14:tracePt t="7606" x="6799263" y="923925"/>
          <p14:tracePt t="7632" x="6826250" y="911225"/>
          <p14:tracePt t="7662" x="6826250" y="896938"/>
          <p14:tracePt t="7664" x="6840538" y="896938"/>
          <p14:tracePt t="7670" x="6854825" y="882650"/>
          <p14:tracePt t="7699" x="6869113" y="882650"/>
          <p14:tracePt t="7830" x="6881813" y="882650"/>
          <p14:tracePt t="7862" x="6896100" y="882650"/>
          <p14:tracePt t="7870" x="6910388" y="882650"/>
          <p14:tracePt t="7891" x="6937375" y="882650"/>
          <p14:tracePt t="7894" x="6964363" y="882650"/>
          <p14:tracePt t="7931" x="6978650" y="882650"/>
          <p14:tracePt t="7934" x="7005638" y="882650"/>
          <p14:tracePt t="7955" x="7019925" y="882650"/>
          <p14:tracePt t="7958" x="7034213" y="882650"/>
          <p14:tracePt t="7982" x="7046913" y="882650"/>
          <p14:tracePt t="8000" x="7061200" y="882650"/>
          <p14:tracePt t="8014" x="7075488" y="882650"/>
          <p14:tracePt t="8046" x="7089775" y="882650"/>
          <p14:tracePt t="8158" x="7102475" y="882650"/>
          <p14:tracePt t="8189" x="7131050" y="882650"/>
          <p14:tracePt t="8207" x="7143750" y="882650"/>
          <p14:tracePt t="8223" x="7158038" y="882650"/>
          <p14:tracePt t="8265" x="7172325" y="882650"/>
          <p14:tracePt t="8280" x="7185025" y="882650"/>
          <p14:tracePt t="8287" x="7199313" y="882650"/>
          <p14:tracePt t="8312" x="7213600" y="882650"/>
          <p14:tracePt t="8330" x="7240588" y="882650"/>
          <p14:tracePt t="8347" x="7254875" y="882650"/>
          <p14:tracePt t="8351" x="7281863" y="882650"/>
          <p14:tracePt t="8378" x="7310438" y="882650"/>
          <p14:tracePt t="8382" x="7337425" y="882650"/>
          <p14:tracePt t="8390" x="7364413" y="882650"/>
          <p14:tracePt t="8407" x="7419975" y="882650"/>
          <p14:tracePt t="8426" x="7488238" y="882650"/>
          <p14:tracePt t="8430" x="7516813" y="869950"/>
          <p14:tracePt t="8438" x="7572375" y="855663"/>
          <p14:tracePt t="8456" x="7626350" y="828675"/>
          <p14:tracePt t="8472" x="7681913" y="828675"/>
          <p14:tracePt t="8487" x="7696200" y="814388"/>
          <p14:tracePt t="8551" x="7708900" y="800100"/>
          <p14:tracePt t="8590" x="7723188" y="800100"/>
          <p14:tracePt t="8654" x="7737475" y="785813"/>
          <p14:tracePt t="8681" x="7751763" y="785813"/>
          <p14:tracePt t="8712" x="7764463" y="785813"/>
          <p14:tracePt t="8718" x="7778750" y="785813"/>
          <p14:tracePt t="8746" x="7793038" y="785813"/>
          <p14:tracePt t="8772" x="7805738" y="785813"/>
          <p14:tracePt t="8790" x="7820025" y="785813"/>
          <p14:tracePt t="8966" x="7805738" y="785813"/>
          <p14:tracePt t="8974" x="7793038" y="785813"/>
          <p14:tracePt t="8997" x="7737475" y="785813"/>
          <p14:tracePt t="9000" x="7696200" y="785813"/>
          <p14:tracePt t="9006" x="7640638" y="785813"/>
          <p14:tracePt t="9026" x="7531100" y="785813"/>
          <p14:tracePt t="9042" x="7461250" y="758825"/>
          <p14:tracePt t="9047" x="7419975" y="758825"/>
          <p14:tracePt t="9054" x="7378700" y="758825"/>
          <p14:tracePt t="9071" x="7310438" y="744538"/>
          <p14:tracePt t="9088" x="7296150" y="731838"/>
          <p14:tracePt t="9094" x="7267575" y="731838"/>
          <p14:tracePt t="9246" x="7281863" y="731838"/>
          <p14:tracePt t="9254" x="7296150" y="731838"/>
          <p14:tracePt t="9262" x="7337425" y="731838"/>
          <p14:tracePt t="9270" x="7392988" y="731838"/>
          <p14:tracePt t="9278" x="7434263" y="758825"/>
          <p14:tracePt t="9298" x="7572375" y="773113"/>
          <p14:tracePt t="9302" x="7613650" y="785813"/>
          <p14:tracePt t="9310" x="7667625" y="785813"/>
          <p14:tracePt t="9326" x="7751763" y="814388"/>
          <p14:tracePt t="9343" x="7820025" y="814388"/>
          <p14:tracePt t="9350" x="7847013" y="814388"/>
          <p14:tracePt t="9370" x="7861300" y="814388"/>
          <p14:tracePt t="9374" x="7875588" y="814388"/>
          <p14:tracePt t="9388" x="7888288" y="814388"/>
          <p14:tracePt t="9403" x="7902575" y="814388"/>
          <p14:tracePt t="9518" x="7916863" y="828675"/>
          <p14:tracePt t="9550" x="7888288" y="828675"/>
          <p14:tracePt t="9558" x="7875588" y="841375"/>
          <p14:tracePt t="9582" x="7834313" y="855663"/>
          <p14:tracePt t="9583" x="7820025" y="855663"/>
          <p14:tracePt t="9590" x="7793038" y="855663"/>
          <p14:tracePt t="9609" x="7737475" y="869950"/>
          <p14:tracePt t="9640" x="7640638" y="882650"/>
          <p14:tracePt t="9646" x="7626350" y="882650"/>
          <p14:tracePt t="9798" x="7640638" y="882650"/>
          <p14:tracePt t="9814" x="7681913" y="882650"/>
          <p14:tracePt t="9833" x="7723188" y="882650"/>
          <p14:tracePt t="9838" x="7737475" y="882650"/>
          <p14:tracePt t="9846" x="7751763" y="869950"/>
          <p14:tracePt t="9864" x="7764463" y="869950"/>
          <p14:tracePt t="9893" x="7778750" y="869950"/>
          <p14:tracePt t="9902" x="7793038" y="869950"/>
          <p14:tracePt t="9921" x="7793038" y="855663"/>
          <p14:tracePt t="9975" x="7805738" y="855663"/>
          <p14:tracePt t="10198" x="7834313" y="855663"/>
          <p14:tracePt t="10238" x="7847013" y="855663"/>
          <p14:tracePt t="10259" x="7861300" y="855663"/>
          <p14:tracePt t="10291" x="7875588" y="855663"/>
          <p14:tracePt t="10294" x="7888288" y="855663"/>
          <p14:tracePt t="10324" x="7916863" y="855663"/>
          <p14:tracePt t="10327" x="7929563" y="855663"/>
          <p14:tracePt t="10351" x="7958138" y="855663"/>
          <p14:tracePt t="10381" x="7985125" y="855663"/>
          <p14:tracePt t="10384" x="8013700" y="869950"/>
          <p14:tracePt t="10404" x="8067675" y="869950"/>
          <p14:tracePt t="10406" x="8081963" y="869950"/>
          <p14:tracePt t="10414" x="8096250" y="869950"/>
          <p14:tracePt t="10437" x="8164513" y="869950"/>
          <p14:tracePt t="10446" x="8178800" y="869950"/>
          <p14:tracePt t="10465" x="8220075" y="869950"/>
          <p14:tracePt t="10496" x="8247063" y="869950"/>
          <p14:tracePt t="10518" x="8288338" y="869950"/>
          <p14:tracePt t="10526" x="8302625" y="869950"/>
          <p14:tracePt t="10542" x="8316913" y="869950"/>
          <p14:tracePt t="10559" x="8329613" y="869950"/>
          <p14:tracePt t="10575" x="8343900" y="869950"/>
          <p14:tracePt t="10830" x="8329613" y="869950"/>
          <p14:tracePt t="10838" x="8316913" y="869950"/>
          <p14:tracePt t="10847" x="8288338" y="869950"/>
          <p14:tracePt t="10865" x="8234363" y="869950"/>
          <p14:tracePt t="10870" x="8220075" y="869950"/>
          <p14:tracePt t="10890" x="8164513" y="869950"/>
          <p14:tracePt t="10908" x="8108950" y="869950"/>
          <p14:tracePt t="10910" x="8081963" y="855663"/>
          <p14:tracePt t="10918" x="8067675" y="841375"/>
          <p14:tracePt t="10940" x="8040688" y="841375"/>
          <p14:tracePt t="10971" x="8013700" y="828675"/>
          <p14:tracePt t="10990" x="7999413" y="828675"/>
          <p14:tracePt t="11126" x="7985125" y="828675"/>
          <p14:tracePt t="11446" x="7972425" y="828675"/>
          <p14:tracePt t="11526" x="7958138" y="828675"/>
          <p14:tracePt t="11560" x="7943850" y="828675"/>
          <p14:tracePt t="11590" x="7916863" y="828675"/>
          <p14:tracePt t="11646" x="7902575" y="828675"/>
          <p14:tracePt t="11654" x="7888288" y="828675"/>
          <p14:tracePt t="11674" x="7847013" y="841375"/>
          <p14:tracePt t="11678" x="7820025" y="855663"/>
          <p14:tracePt t="11686" x="7778750" y="869950"/>
          <p14:tracePt t="11693" x="7737475" y="869950"/>
          <p14:tracePt t="11716" x="7640638" y="882650"/>
          <p14:tracePt t="11732" x="7488238" y="923925"/>
          <p14:tracePt t="11735" x="7392988" y="938213"/>
          <p14:tracePt t="11742" x="7296150" y="979488"/>
          <p14:tracePt t="11763" x="7102475" y="993775"/>
          <p14:tracePt t="11780" x="6951663" y="1008063"/>
          <p14:tracePt t="11795" x="6840538" y="1008063"/>
          <p14:tracePt t="11798" x="6799263" y="1008063"/>
          <p14:tracePt t="11806" x="6772275" y="1008063"/>
          <p14:tracePt t="11816" x="6743700" y="1008063"/>
          <p14:tracePt t="11822" x="6702425" y="1008063"/>
          <p14:tracePt t="11830" x="6661150" y="1008063"/>
          <p14:tracePt t="11838" x="6619875" y="1008063"/>
          <p14:tracePt t="11858" x="6413500" y="1008063"/>
          <p14:tracePt t="11874" x="6137275" y="1008063"/>
          <p14:tracePt t="11890" x="5819775" y="1008063"/>
          <p14:tracePt t="11895" x="5640388" y="1008063"/>
          <p14:tracePt t="11902" x="5475288" y="1020763"/>
          <p14:tracePt t="11921" x="5172075" y="1062038"/>
          <p14:tracePt t="11938" x="4895850" y="1090613"/>
          <p14:tracePt t="11953" x="4703763" y="1090613"/>
          <p14:tracePt t="11960" x="4633913" y="1103313"/>
          <p14:tracePt t="11966" x="4619625" y="1117600"/>
          <p14:tracePt t="11974" x="4592638" y="1117600"/>
          <p14:tracePt t="11982" x="4565650" y="1117600"/>
          <p14:tracePt t="12001" x="4551363" y="1117600"/>
          <p14:tracePt t="12034" x="4524375" y="1117600"/>
          <p14:tracePt t="12046" x="4510088" y="1117600"/>
          <p14:tracePt t="12068" x="4454525" y="1117600"/>
          <p14:tracePt t="12070" x="4427538" y="1117600"/>
          <p14:tracePt t="12078" x="4398963" y="1117600"/>
          <p14:tracePt t="12096" x="4330700" y="1117600"/>
          <p14:tracePt t="12114" x="4206875" y="1090613"/>
          <p14:tracePt t="12118" x="4151313" y="1090613"/>
          <p14:tracePt t="12126" x="4110038" y="1090613"/>
          <p14:tracePt t="12143" x="3998913" y="1090613"/>
          <p14:tracePt t="12150" x="3944938" y="1090613"/>
          <p14:tracePt t="12158" x="3889375" y="1090613"/>
          <p14:tracePt t="12174" x="3848100" y="1090613"/>
          <p14:tracePt t="12203" x="3765550" y="1090613"/>
          <p14:tracePt t="12206" x="3736975" y="1090613"/>
          <p14:tracePt t="12446" x="3724275" y="1090613"/>
          <p14:tracePt t="12454" x="3709988" y="1090613"/>
          <p14:tracePt t="13094" x="3709988" y="1103313"/>
          <p14:tracePt t="13111" x="3709988" y="1117600"/>
          <p14:tracePt t="13143" x="3683000" y="1173163"/>
          <p14:tracePt t="13158" x="3668713" y="1200150"/>
          <p14:tracePt t="13178" x="3654425" y="1214438"/>
          <p14:tracePt t="13190" x="3654425" y="1228725"/>
          <p14:tracePt t="13219" x="3641725" y="1241425"/>
          <p14:tracePt t="13374" x="3627438" y="1241425"/>
          <p14:tracePt t="13427" x="3613150" y="1241425"/>
          <p14:tracePt t="13470" x="3586163" y="1241425"/>
          <p14:tracePt t="13550" x="3571875" y="1241425"/>
          <p14:tracePt t="13585" x="3544888" y="1228725"/>
          <p14:tracePt t="13590" x="3530600" y="1228725"/>
          <p14:tracePt t="13619" x="3516313" y="1214438"/>
          <p14:tracePt t="13648" x="3503613" y="1214438"/>
          <p14:tracePt t="13742" x="3489325" y="1200150"/>
          <p14:tracePt t="13782" x="3475038" y="1200150"/>
          <p14:tracePt t="13810" x="3462338" y="1200150"/>
          <p14:tracePt t="13814" x="3448050" y="1200150"/>
          <p14:tracePt t="13822" x="3433763" y="1200150"/>
          <p14:tracePt t="13844" x="3406775" y="1200150"/>
          <p14:tracePt t="13846" x="3365500" y="1200150"/>
          <p14:tracePt t="13854" x="3324225" y="1200150"/>
          <p14:tracePt t="13871" x="3295650" y="1200150"/>
          <p14:tracePt t="13888" x="3254375" y="1200150"/>
          <p14:tracePt t="13910" x="3241675" y="1200150"/>
          <p14:tracePt t="13918" x="3227388" y="1200150"/>
          <p14:tracePt t="13982" x="3213100" y="1200150"/>
          <p14:tracePt t="13990" x="3213100" y="1214438"/>
          <p14:tracePt t="14019" x="3186113" y="1241425"/>
          <p14:tracePt t="14022" x="3186113" y="1255713"/>
          <p14:tracePt t="14030" x="3171825" y="1270000"/>
          <p14:tracePt t="14048" x="3159125" y="1296988"/>
          <p14:tracePt t="14254" x="3171825" y="1296988"/>
          <p14:tracePt t="14263" x="3186113" y="1296988"/>
          <p14:tracePt t="14302" x="3213100" y="1270000"/>
          <p14:tracePt t="14310" x="3227388" y="1255713"/>
          <p14:tracePt t="14329" x="3241675" y="1241425"/>
          <p14:tracePt t="14334" x="3254375" y="1214438"/>
          <p14:tracePt t="14359" x="3268663" y="1187450"/>
          <p14:tracePt t="14376" x="3295650" y="1158875"/>
          <p14:tracePt t="14391" x="3309938" y="1131888"/>
          <p14:tracePt t="14398" x="3309938" y="1117600"/>
          <p14:tracePt t="14406" x="3336925" y="1103313"/>
          <p14:tracePt t="14414" x="3336925" y="1090613"/>
          <p14:tracePt t="14422" x="3351213" y="1076325"/>
          <p14:tracePt t="14453" x="3351213" y="1062038"/>
          <p14:tracePt t="14639" x="3351213" y="1076325"/>
          <p14:tracePt t="14647" x="3351213" y="1090613"/>
          <p14:tracePt t="14683" x="3351213" y="1158875"/>
          <p14:tracePt t="14688" x="3336925" y="1173163"/>
          <p14:tracePt t="14710" x="3336925" y="1187450"/>
          <p14:tracePt t="14830" x="3336925" y="1200150"/>
          <p14:tracePt t="14870" x="3324225" y="1187450"/>
          <p14:tracePt t="14878" x="3309938" y="1187450"/>
          <p14:tracePt t="14886" x="3309938" y="1173163"/>
          <p14:tracePt t="14904" x="3309938" y="1144588"/>
          <p14:tracePt t="15071" x="3295650" y="1144588"/>
          <p14:tracePt t="15223" x="3282950" y="1144588"/>
          <p14:tracePt t="15230" x="3268663" y="1131888"/>
          <p14:tracePt t="15264" x="3254375" y="1090613"/>
          <p14:tracePt t="15281" x="3241675" y="1049338"/>
          <p14:tracePt t="15286" x="3227388" y="1049338"/>
          <p14:tracePt t="15455" x="3227388" y="1035050"/>
          <p14:tracePt t="15463" x="3213100" y="1035050"/>
          <p14:tracePt t="15470" x="3213100" y="1049338"/>
          <p14:tracePt t="15542" x="3213100" y="1062038"/>
          <p14:tracePt t="15571" x="3213100" y="1076325"/>
          <p14:tracePt t="15614" x="3213100" y="1103313"/>
          <p14:tracePt t="15807" x="3227388" y="1103313"/>
          <p14:tracePt t="15824" x="3241675" y="1131888"/>
          <p14:tracePt t="15847" x="3254375" y="1131888"/>
          <p14:tracePt t="15862" x="3268663" y="1144588"/>
          <p14:tracePt t="15889" x="3282950" y="1173163"/>
          <p14:tracePt t="15894" x="3295650" y="1173163"/>
          <p14:tracePt t="15946" x="3309938" y="1200150"/>
          <p14:tracePt t="16119" x="3324225" y="1228725"/>
          <p14:tracePt t="16166" x="3324225" y="1241425"/>
          <p14:tracePt t="16182" x="3324225" y="1255713"/>
          <p14:tracePt t="16202" x="3336925" y="1270000"/>
          <p14:tracePt t="16206" x="3336925" y="1282700"/>
          <p14:tracePt t="16235" x="3336925" y="1311275"/>
          <p14:tracePt t="16239" x="3336925" y="1323975"/>
          <p14:tracePt t="16261" x="3336925" y="1352550"/>
          <p14:tracePt t="16279" x="3309938" y="1379538"/>
          <p14:tracePt t="16295" x="3282950" y="1408113"/>
          <p14:tracePt t="16310" x="3268663" y="1420813"/>
          <p14:tracePt t="16326" x="3254375" y="1420813"/>
          <p14:tracePt t="16334" x="3241675" y="1420813"/>
          <p14:tracePt t="16355" x="3227388" y="1435100"/>
          <p14:tracePt t="16371" x="3213100" y="1435100"/>
          <p14:tracePt t="16386" x="3200400" y="1435100"/>
          <p14:tracePt t="16391" x="3186113" y="1435100"/>
          <p14:tracePt t="16398" x="3186113" y="1449388"/>
          <p14:tracePt t="16406" x="3159125" y="1449388"/>
          <p14:tracePt t="16436" x="3144838" y="1449388"/>
          <p14:tracePt t="16451" x="3116263" y="1449388"/>
          <p14:tracePt t="16454" x="3103563" y="1449388"/>
          <p14:tracePt t="16482" x="3074988" y="1449388"/>
          <p14:tracePt t="16486" x="3062288" y="1449388"/>
          <p14:tracePt t="16494" x="3033713" y="1449388"/>
          <p14:tracePt t="16513" x="3021013" y="1449388"/>
          <p14:tracePt t="16531" x="2992438" y="1449388"/>
          <p14:tracePt t="16547" x="2936875" y="1435100"/>
          <p14:tracePt t="16551" x="2895600" y="1435100"/>
          <p14:tracePt t="16558" x="2827338" y="1435100"/>
          <p14:tracePt t="16578" x="2703513" y="1435100"/>
          <p14:tracePt t="16594" x="2592388" y="1435100"/>
          <p14:tracePt t="16609" x="2495550" y="1449388"/>
          <p14:tracePt t="16615" x="2454275" y="1449388"/>
          <p14:tracePt t="16622" x="2413000" y="1449388"/>
          <p14:tracePt t="16642" x="2344738" y="1449388"/>
          <p14:tracePt t="16657" x="2303463" y="1449388"/>
          <p14:tracePt t="16676" x="2289175" y="1449388"/>
          <p14:tracePt t="16679" x="2274888" y="1449388"/>
          <p14:tracePt t="16686" x="2262188" y="1449388"/>
          <p14:tracePt t="16706" x="2233613" y="1449388"/>
          <p14:tracePt t="16723" x="2206625" y="1449388"/>
          <p14:tracePt t="16738" x="2179638" y="1435100"/>
          <p14:tracePt t="16750" x="2151063" y="1435100"/>
          <p14:tracePt t="16769" x="2124075" y="1435100"/>
          <p14:tracePt t="16787" x="2068513" y="1435100"/>
          <p14:tracePt t="16816" x="2000250" y="1435100"/>
          <p14:tracePt t="16819" x="1944688" y="1435100"/>
          <p14:tracePt t="16823" x="1917700" y="1435100"/>
          <p14:tracePt t="16830" x="1903413" y="1435100"/>
          <p14:tracePt t="16838" x="1889125" y="1435100"/>
          <p14:tracePt t="16846" x="1876425" y="1435100"/>
          <p14:tracePt t="16864" x="1862138" y="1435100"/>
          <p14:tracePt t="16883" x="1847850" y="1435100"/>
          <p14:tracePt t="16899" x="1820863" y="1435100"/>
          <p14:tracePt t="16910" x="1779588" y="1420813"/>
          <p14:tracePt t="16917" x="1738313" y="1408113"/>
          <p14:tracePt t="16925" x="1682750" y="1408113"/>
          <p14:tracePt t="16943" x="1544638" y="1408113"/>
          <p14:tracePt t="16950" x="1476375" y="1408113"/>
          <p14:tracePt t="16957" x="1420813" y="1408113"/>
          <p14:tracePt t="16977" x="1296988" y="1408113"/>
          <p14:tracePt t="16993" x="1200150" y="1393825"/>
          <p14:tracePt t="16998" x="1158875" y="1393825"/>
          <p14:tracePt t="17006" x="1130300" y="1393825"/>
          <p14:tracePt t="17022" x="1103313" y="1393825"/>
          <p14:tracePt t="17039" x="1089025" y="1393825"/>
          <p14:tracePt t="17056" x="1062038" y="1393825"/>
          <p14:tracePt t="17063" x="1047750" y="1393825"/>
          <p14:tracePt t="17088" x="1020763" y="1393825"/>
          <p14:tracePt t="17105" x="993775" y="1393825"/>
          <p14:tracePt t="17124" x="979488" y="1393825"/>
          <p14:tracePt t="17126" x="950913" y="1393825"/>
          <p14:tracePt t="17134" x="909638" y="1393825"/>
          <p14:tracePt t="17142" x="896938" y="1393825"/>
          <p14:tracePt t="17150" x="868363" y="1393825"/>
          <p14:tracePt t="17158" x="841375" y="1393825"/>
          <p14:tracePt t="17166" x="800100" y="1393825"/>
          <p14:tracePt t="17182" x="744538" y="1393825"/>
          <p14:tracePt t="17198" x="676275" y="1408113"/>
          <p14:tracePt t="17213" x="620713" y="1420813"/>
          <p14:tracePt t="17215" x="579438" y="1435100"/>
          <p14:tracePt t="17222" x="552450" y="1435100"/>
          <p14:tracePt t="17230" x="538163" y="1435100"/>
          <p14:tracePt t="17238" x="509588" y="1449388"/>
          <p14:tracePt t="17258" x="482600" y="1462088"/>
          <p14:tracePt t="17292" x="455613" y="1476375"/>
          <p14:tracePt t="17312" x="427038" y="1503363"/>
          <p14:tracePt t="17358" x="414338" y="1517650"/>
          <p14:tracePt t="17366" x="385763" y="1531938"/>
          <p14:tracePt t="17399" x="373063" y="1546225"/>
          <p14:tracePt t="17402" x="358775" y="1558925"/>
          <p14:tracePt t="17406" x="344488" y="1573213"/>
          <p14:tracePt t="17421" x="317500" y="1587500"/>
          <p14:tracePt t="17423" x="303213" y="1600200"/>
          <p14:tracePt t="17430" x="288925" y="1600200"/>
          <p14:tracePt t="17440" x="276225" y="1614488"/>
          <p14:tracePt t="17466" x="261938" y="1641475"/>
          <p14:tracePt t="17481" x="247650" y="1655763"/>
          <p14:tracePt t="17499" x="234950" y="1682750"/>
          <p14:tracePt t="17502" x="220663" y="1711325"/>
          <p14:tracePt t="17510" x="220663" y="1725613"/>
          <p14:tracePt t="17519" x="206375" y="1725613"/>
          <p14:tracePt t="17526" x="206375" y="1752600"/>
          <p14:tracePt t="17547" x="179388" y="1779588"/>
          <p14:tracePt t="17562" x="179388" y="1808163"/>
          <p14:tracePt t="17567" x="179388" y="1820863"/>
          <p14:tracePt t="17592" x="179388" y="1849438"/>
          <p14:tracePt t="17608" x="165100" y="1862138"/>
          <p14:tracePt t="17626" x="152400" y="1917700"/>
          <p14:tracePt t="17630" x="152400" y="1946275"/>
          <p14:tracePt t="17638" x="138113" y="1973263"/>
          <p14:tracePt t="17657" x="123825" y="2041525"/>
          <p14:tracePt t="17674" x="111125" y="2111375"/>
          <p14:tracePt t="17688" x="96838" y="2179638"/>
          <p14:tracePt t="17694" x="96838" y="2220913"/>
          <p14:tracePt t="17702" x="96838" y="2263775"/>
          <p14:tracePt t="17711" x="96838" y="2290763"/>
          <p14:tracePt t="17718" x="96838" y="2317750"/>
          <p14:tracePt t="17726" x="96838" y="2346325"/>
          <p14:tracePt t="17734" x="96838" y="2373313"/>
          <p14:tracePt t="17750" x="96838" y="2414588"/>
          <p14:tracePt t="17758" x="96838" y="2443163"/>
          <p14:tracePt t="17766" x="96838" y="2470150"/>
          <p14:tracePt t="17783" x="96838" y="2525713"/>
          <p14:tracePt t="17790" x="96838" y="2538413"/>
          <p14:tracePt t="17798" x="96838" y="2566988"/>
          <p14:tracePt t="17815" x="111125" y="2622550"/>
          <p14:tracePt t="17844" x="123825" y="2649538"/>
          <p14:tracePt t="17846" x="152400" y="2717800"/>
          <p14:tracePt t="17847" x="165100" y="2759075"/>
          <p14:tracePt t="17854" x="179388" y="2773363"/>
          <p14:tracePt t="17862" x="193675" y="2801938"/>
          <p14:tracePt t="17870" x="193675" y="2814638"/>
          <p14:tracePt t="17878" x="193675" y="2843213"/>
          <p14:tracePt t="17892" x="193675" y="2855913"/>
          <p14:tracePt t="17908" x="193675" y="2938463"/>
          <p14:tracePt t="17911" x="193675" y="2967038"/>
          <p14:tracePt t="17927" x="193675" y="3035300"/>
          <p14:tracePt t="17934" x="193675" y="3076575"/>
          <p14:tracePt t="17942" x="193675" y="3117850"/>
          <p14:tracePt t="17950" x="193675" y="3146425"/>
          <p14:tracePt t="17958" x="193675" y="3187700"/>
          <p14:tracePt t="17972" x="193675" y="3214688"/>
          <p14:tracePt t="17988" x="193675" y="3255963"/>
          <p14:tracePt t="17991" x="193675" y="3340100"/>
          <p14:tracePt t="18005" x="193675" y="3367088"/>
          <p14:tracePt t="18008" x="193675" y="3394075"/>
          <p14:tracePt t="18014" x="193675" y="3435350"/>
          <p14:tracePt t="18022" x="193675" y="3490913"/>
          <p14:tracePt t="18037" x="193675" y="3532188"/>
          <p14:tracePt t="18055" x="193675" y="3656013"/>
          <p14:tracePt t="18070" x="193675" y="3684588"/>
          <p14:tracePt t="18072" x="193675" y="3711575"/>
          <p14:tracePt t="18079" x="193675" y="3752850"/>
          <p14:tracePt t="18086" x="193675" y="3794125"/>
          <p14:tracePt t="18100" x="193675" y="3835400"/>
          <p14:tracePt t="18120" x="193675" y="3919538"/>
          <p14:tracePt t="18126" x="193675" y="3946525"/>
          <p14:tracePt t="18134" x="193675" y="3973513"/>
          <p14:tracePt t="18150" x="193675" y="4029075"/>
          <p14:tracePt t="18171" x="193675" y="4084638"/>
          <p14:tracePt t="18174" x="193675" y="4111625"/>
          <p14:tracePt t="18182" x="193675" y="4140200"/>
          <p14:tracePt t="18198" x="193675" y="4167188"/>
          <p14:tracePt t="18215" x="193675" y="4194175"/>
          <p14:tracePt t="18230" x="193675" y="4235450"/>
          <p14:tracePt t="18238" x="193675" y="4264025"/>
          <p14:tracePt t="18246" x="193675" y="4291013"/>
          <p14:tracePt t="18264" x="179388" y="4346575"/>
          <p14:tracePt t="18270" x="179388" y="4373563"/>
          <p14:tracePt t="18292" x="165100" y="4402138"/>
          <p14:tracePt t="18295" x="165100" y="4443413"/>
          <p14:tracePt t="18326" x="165100" y="4457700"/>
          <p14:tracePt t="18327" x="165100" y="4484688"/>
          <p14:tracePt t="18334" x="165100" y="4511675"/>
          <p14:tracePt t="18368" x="165100" y="4552950"/>
          <p14:tracePt t="18371" x="165100" y="4594225"/>
          <p14:tracePt t="18374" x="152400" y="4637088"/>
          <p14:tracePt t="18382" x="152400" y="4664075"/>
          <p14:tracePt t="18390" x="152400" y="4691063"/>
          <p14:tracePt t="18398" x="138113" y="4705350"/>
          <p14:tracePt t="18406" x="138113" y="4732338"/>
          <p14:tracePt t="18414" x="123825" y="4746625"/>
          <p14:tracePt t="18422" x="123825" y="4773613"/>
          <p14:tracePt t="18430" x="123825" y="4787900"/>
          <p14:tracePt t="18437" x="123825" y="4816475"/>
          <p14:tracePt t="18445" x="123825" y="4829175"/>
          <p14:tracePt t="18453" x="123825" y="4857750"/>
          <p14:tracePt t="18461" x="123825" y="4884738"/>
          <p14:tracePt t="18470" x="123825" y="4911725"/>
          <p14:tracePt t="18478" x="123825" y="4940300"/>
          <p14:tracePt t="18486" x="123825" y="4953000"/>
          <p14:tracePt t="18494" x="123825" y="4967288"/>
          <p14:tracePt t="18502" x="123825" y="4981575"/>
          <p14:tracePt t="18510" x="123825" y="5022850"/>
          <p14:tracePt t="18518" x="123825" y="5037138"/>
          <p14:tracePt t="18526" x="123825" y="5049838"/>
          <p14:tracePt t="18534" x="123825" y="5064125"/>
          <p14:tracePt t="18542" x="123825" y="5105400"/>
          <p14:tracePt t="18550" x="123825" y="5119688"/>
          <p14:tracePt t="18558" x="123825" y="5132388"/>
          <p14:tracePt t="18566" x="123825" y="5146675"/>
          <p14:tracePt t="18574" x="123825" y="5187950"/>
          <p14:tracePt t="18582" x="123825" y="5202238"/>
          <p14:tracePt t="18590" x="123825" y="5216525"/>
          <p14:tracePt t="18598" x="123825" y="5229225"/>
          <p14:tracePt t="18606" x="123825" y="5243513"/>
          <p14:tracePt t="18622" x="123825" y="5270500"/>
          <p14:tracePt t="18631" x="123825" y="5299075"/>
          <p14:tracePt t="18646" x="111125" y="5340350"/>
          <p14:tracePt t="19211" x="14288" y="5837238"/>
          <p14:tracePt t="19374" x="14288" y="5864225"/>
          <p14:tracePt t="19494" x="14288" y="5878513"/>
          <p14:tracePt t="19982" x="0" y="5878513"/>
          <p14:tracePt t="20528" x="0" y="5602288"/>
          <p14:tracePt t="20540" x="0" y="5588000"/>
          <p14:tracePt t="20543" x="0" y="5561013"/>
          <p14:tracePt t="20550" x="14288" y="5534025"/>
          <p14:tracePt t="20558" x="14288" y="5519738"/>
          <p14:tracePt t="20566" x="14288" y="5478463"/>
          <p14:tracePt t="20588" x="14288" y="5422900"/>
          <p14:tracePt t="20604" x="14288" y="5354638"/>
          <p14:tracePt t="20618" x="14288" y="5270500"/>
          <p14:tracePt t="20623" x="14288" y="5229225"/>
          <p14:tracePt t="20630" x="14288" y="5160963"/>
          <p14:tracePt t="20651" x="14288" y="5008563"/>
          <p14:tracePt t="20668" x="14288" y="4829175"/>
          <p14:tracePt t="20683" x="14288" y="4622800"/>
          <p14:tracePt t="20686" x="14288" y="4525963"/>
          <p14:tracePt t="20703" x="14288" y="4373563"/>
          <p14:tracePt t="20710" x="14288" y="4305300"/>
          <p14:tracePt t="20730" x="14288" y="4222750"/>
          <p14:tracePt t="20734" x="14288" y="4098925"/>
          <p14:tracePt t="20742" x="14288" y="4056063"/>
          <p14:tracePt t="20762" x="14288" y="3932238"/>
          <p14:tracePt t="20778" x="14288" y="3808413"/>
          <p14:tracePt t="20793" x="14288" y="3725863"/>
          <p14:tracePt t="20799" x="14288" y="3684588"/>
          <p14:tracePt t="20806" x="14288" y="3656013"/>
          <p14:tracePt t="20825" x="14288" y="3573463"/>
          <p14:tracePt t="20840" x="14288" y="3517900"/>
          <p14:tracePt t="20858" x="26988" y="3435350"/>
          <p14:tracePt t="20863" x="26988" y="3408363"/>
          <p14:tracePt t="20870" x="26988" y="3381375"/>
          <p14:tracePt t="20887" x="26988" y="3340100"/>
          <p14:tracePt t="20919" x="26988" y="3284538"/>
          <p14:tracePt t="20922" x="26988" y="3228975"/>
          <p14:tracePt t="20938" x="26988" y="3187700"/>
          <p14:tracePt t="20943" x="26988" y="3173413"/>
          <p14:tracePt t="20950" x="26988" y="3146425"/>
          <p14:tracePt t="20958" x="26988" y="3132138"/>
          <p14:tracePt t="20966" x="26988" y="3117850"/>
          <p14:tracePt t="20985" x="26988" y="3076575"/>
          <p14:tracePt t="21000" x="41275" y="3049588"/>
          <p14:tracePt t="21018" x="55563" y="3022600"/>
          <p14:tracePt t="21034" x="68263" y="2994025"/>
          <p14:tracePt t="21039" x="68263" y="2967038"/>
          <p14:tracePt t="21046" x="82550" y="2938463"/>
          <p14:tracePt t="21054" x="96838" y="2938463"/>
          <p14:tracePt t="21061" x="123825" y="2911475"/>
          <p14:tracePt t="21079" x="152400" y="2870200"/>
          <p14:tracePt t="21098" x="179388" y="2828925"/>
          <p14:tracePt t="21103" x="193675" y="2814638"/>
          <p14:tracePt t="21110" x="193675" y="2787650"/>
          <p14:tracePt t="21131" x="206375" y="2759075"/>
          <p14:tracePt t="21134" x="220663" y="2746375"/>
          <p14:tracePt t="21142" x="234950" y="2732088"/>
          <p14:tracePt t="21159" x="234950" y="2717800"/>
          <p14:tracePt t="21174" x="234950" y="2705100"/>
          <p14:tracePt t="21191" x="247650" y="2690813"/>
          <p14:tracePt t="21198" x="247650" y="2676525"/>
          <p14:tracePt t="21206" x="247650" y="2663825"/>
          <p14:tracePt t="21214" x="247650" y="2649538"/>
          <p14:tracePt t="21222" x="261938" y="2649538"/>
          <p14:tracePt t="21239" x="261938" y="2635250"/>
          <p14:tracePt t="21254" x="261938" y="2622550"/>
          <p14:tracePt t="21271" x="276225" y="2608263"/>
          <p14:tracePt t="21335" x="288925" y="2593975"/>
          <p14:tracePt t="22079" x="303213" y="2579688"/>
          <p14:tracePt t="22087" x="317500" y="2579688"/>
          <p14:tracePt t="22124" x="344488" y="2579688"/>
          <p14:tracePt t="22286" x="358775" y="2593975"/>
          <p14:tracePt t="22342" x="373063" y="2608263"/>
          <p14:tracePt t="22350" x="373063" y="2622550"/>
          <p14:tracePt t="22369" x="385763" y="2622550"/>
          <p14:tracePt t="22591" x="400050" y="2622550"/>
          <p14:tracePt t="22638" x="414338" y="2649538"/>
          <p14:tracePt t="22668" x="441325" y="2663825"/>
          <p14:tracePt t="22718" x="441325" y="2676525"/>
          <p14:tracePt t="23143" x="455613" y="2690813"/>
          <p14:tracePt t="23407" x="468313" y="2690813"/>
          <p14:tracePt t="23471" x="482600" y="2705100"/>
          <p14:tracePt t="23494" x="496888" y="2705100"/>
          <p14:tracePt t="23524" x="509588" y="2705100"/>
          <p14:tracePt t="23527" x="523875" y="2705100"/>
          <p14:tracePt t="23550" x="538163" y="2705100"/>
          <p14:tracePt t="23565" x="552450" y="2717800"/>
          <p14:tracePt t="23583" x="565150" y="2717800"/>
          <p14:tracePt t="23606" x="593725" y="2717800"/>
          <p14:tracePt t="23630" x="606425" y="2717800"/>
          <p14:tracePt t="23658" x="620713" y="2717800"/>
          <p14:tracePt t="23661" x="635000" y="2717800"/>
          <p14:tracePt t="23682" x="647700" y="2717800"/>
          <p14:tracePt t="23959" x="635000" y="2717800"/>
          <p14:tracePt t="23967" x="620713" y="2717800"/>
          <p14:tracePt t="23974" x="606425" y="2717800"/>
          <p14:tracePt t="24018" x="565150" y="2705100"/>
          <p14:tracePt t="24030" x="538163" y="2690813"/>
          <p14:tracePt t="24077" x="538163" y="2676525"/>
          <p14:tracePt t="24114" x="523875" y="2663825"/>
          <p14:tracePt t="24206" x="509588" y="2649538"/>
          <p14:tracePt t="24239" x="509588" y="2622550"/>
          <p14:tracePt t="24254" x="496888" y="2622550"/>
          <p14:tracePt t="24751" x="509588" y="2622550"/>
          <p14:tracePt t="24758" x="523875" y="2622550"/>
          <p14:tracePt t="24767" x="538163" y="2622550"/>
          <p14:tracePt t="24774" x="565150" y="2622550"/>
          <p14:tracePt t="24806" x="579438" y="2622550"/>
          <p14:tracePt t="24810" x="606425" y="2622550"/>
          <p14:tracePt t="24814" x="620713" y="2622550"/>
          <p14:tracePt t="24822" x="635000" y="2622550"/>
          <p14:tracePt t="24843" x="647700" y="2622550"/>
          <p14:tracePt t="24846" x="676275" y="2622550"/>
          <p14:tracePt t="24871" x="688975" y="2622550"/>
          <p14:tracePt t="24878" x="703263" y="2622550"/>
          <p14:tracePt t="24885" x="717550" y="2622550"/>
          <p14:tracePt t="24902" x="744538" y="2622550"/>
          <p14:tracePt t="24910" x="773113" y="2635250"/>
          <p14:tracePt t="24933" x="785813" y="2635250"/>
          <p14:tracePt t="24935" x="814388" y="2635250"/>
          <p14:tracePt t="24941" x="827088" y="2635250"/>
          <p14:tracePt t="24962" x="855663" y="2635250"/>
          <p14:tracePt t="24979" x="882650" y="2635250"/>
          <p14:tracePt t="24995" x="896938" y="2635250"/>
          <p14:tracePt t="25015" x="923925" y="2635250"/>
          <p14:tracePt t="25048" x="938213" y="2635250"/>
          <p14:tracePt t="25054" x="950913" y="2635250"/>
          <p14:tracePt t="25074" x="979488" y="2649538"/>
          <p14:tracePt t="25106" x="993775" y="2649538"/>
          <p14:tracePt t="25109" x="1020763" y="2649538"/>
          <p14:tracePt t="25286" x="1006475" y="2649538"/>
          <p14:tracePt t="25303" x="979488" y="2649538"/>
          <p14:tracePt t="25319" x="965200" y="2649538"/>
          <p14:tracePt t="25326" x="923925" y="2649538"/>
          <p14:tracePt t="25334" x="896938" y="2649538"/>
          <p14:tracePt t="25342" x="868363" y="2649538"/>
          <p14:tracePt t="25362" x="814388" y="2622550"/>
          <p14:tracePt t="25380" x="758825" y="2622550"/>
          <p14:tracePt t="25394" x="744538" y="2622550"/>
          <p14:tracePt t="25399" x="730250" y="2622550"/>
          <p14:tracePt t="25406" x="717550" y="2622550"/>
          <p14:tracePt t="25416" x="703263" y="2622550"/>
          <p14:tracePt t="25421" x="688975" y="2622550"/>
          <p14:tracePt t="25443" x="676275" y="2622550"/>
          <p14:tracePt t="25458" x="647700" y="2622550"/>
          <p14:tracePt t="25475" x="620713" y="2622550"/>
          <p14:tracePt t="25478" x="606425" y="2622550"/>
          <p14:tracePt t="25507" x="579438" y="2622550"/>
          <p14:tracePt t="25522" x="565150" y="2635250"/>
          <p14:tracePt t="25571" x="552450" y="2635250"/>
          <p14:tracePt t="25591" x="538163" y="2635250"/>
          <p14:tracePt t="25598" x="523875" y="2635250"/>
          <p14:tracePt t="25651" x="496888" y="2635250"/>
          <p14:tracePt t="26062" x="482600" y="2649538"/>
          <p14:tracePt t="26096" x="496888" y="2649538"/>
          <p14:tracePt t="26102" x="509588" y="2649538"/>
          <p14:tracePt t="26343" x="523875" y="2649538"/>
          <p14:tracePt t="26366" x="523875" y="2663825"/>
          <p14:tracePt t="27007" x="523875" y="2690813"/>
          <p14:tracePt t="27023" x="523875" y="2705100"/>
          <p14:tracePt t="27031" x="523875" y="2732088"/>
          <p14:tracePt t="27058" x="538163" y="2746375"/>
          <p14:tracePt t="27059" x="552450" y="2773363"/>
          <p14:tracePt t="27087" x="579438" y="2801938"/>
          <p14:tracePt t="27094" x="593725" y="2814638"/>
          <p14:tracePt t="27112" x="620713" y="2828925"/>
          <p14:tracePt t="27126" x="635000" y="2855913"/>
          <p14:tracePt t="27158" x="661988" y="2870200"/>
          <p14:tracePt t="27198" x="676275" y="2870200"/>
          <p14:tracePt t="27220" x="688975" y="2897188"/>
          <p14:tracePt t="27236" x="703263" y="2911475"/>
          <p14:tracePt t="27236" x="730250" y="2911475"/>
          <p14:tracePt t="27251" x="744538" y="2925763"/>
          <p14:tracePt t="27256" x="758825" y="2938463"/>
          <p14:tracePt t="27270" x="785813" y="2938463"/>
          <p14:tracePt t="27286" x="800100" y="2938463"/>
          <p14:tracePt t="27299" x="827088" y="2952750"/>
          <p14:tracePt t="27318" x="841375" y="2952750"/>
          <p14:tracePt t="27333" x="868363" y="2952750"/>
          <p14:tracePt t="27342" x="882650" y="2952750"/>
          <p14:tracePt t="27350" x="896938" y="2952750"/>
          <p14:tracePt t="27366" x="909638" y="2952750"/>
          <p14:tracePt t="27398" x="923925" y="2952750"/>
          <p14:tracePt t="27454" x="938213" y="2952750"/>
          <p14:tracePt t="27502" x="965200" y="2952750"/>
          <p14:tracePt t="27710" x="965200" y="2938463"/>
          <p14:tracePt t="27782" x="950913" y="2938463"/>
          <p14:tracePt t="27798" x="938213" y="2938463"/>
          <p14:tracePt t="27870" x="923925" y="2938463"/>
          <p14:tracePt t="27916" x="909638" y="2938463"/>
          <p14:tracePt t="27926" x="896938" y="2938463"/>
          <p14:tracePt t="27978" x="882650" y="2938463"/>
          <p14:tracePt t="28030" x="868363" y="2938463"/>
          <p14:tracePt t="28230" x="841375" y="2925763"/>
          <p14:tracePt t="28238" x="827088" y="2925763"/>
          <p14:tracePt t="28262" x="800100" y="2911475"/>
          <p14:tracePt t="28279" x="785813" y="2897188"/>
          <p14:tracePt t="28294" x="785813" y="2884488"/>
          <p14:tracePt t="28296" x="758825" y="2884488"/>
          <p14:tracePt t="28323" x="744538" y="2884488"/>
          <p14:tracePt t="28338" x="730250" y="2870200"/>
          <p14:tracePt t="28350" x="717550" y="2870200"/>
          <p14:tracePt t="28366" x="703263" y="2843213"/>
          <p14:tracePt t="28382" x="688975" y="2828925"/>
          <p14:tracePt t="28399" x="676275" y="2814638"/>
          <p14:tracePt t="28406" x="661988" y="2801938"/>
          <p14:tracePt t="28430" x="635000" y="2773363"/>
          <p14:tracePt t="28447" x="620713" y="2759075"/>
          <p14:tracePt t="28455" x="620713" y="2746375"/>
          <p14:tracePt t="28462" x="606425" y="2732088"/>
          <p14:tracePt t="28477" x="593725" y="2717800"/>
          <p14:tracePt t="28494" x="579438" y="2705100"/>
          <p14:tracePt t="28512" x="579438" y="2676525"/>
          <p14:tracePt t="28518" x="565150" y="2676525"/>
          <p14:tracePt t="28526" x="552450" y="2663825"/>
          <p14:tracePt t="28534" x="552450" y="2649538"/>
          <p14:tracePt t="28542" x="538163" y="2635250"/>
          <p14:tracePt t="28562" x="523875" y="2622550"/>
          <p14:tracePt t="28574" x="509588" y="2608263"/>
          <p14:tracePt t="28588" x="509588" y="2593975"/>
          <p14:tracePt t="28605" x="496888" y="2579688"/>
          <p14:tracePt t="28618" x="482600" y="2552700"/>
          <p14:tracePt t="28638" x="468313" y="2538413"/>
          <p14:tracePt t="28655" x="455613" y="2538413"/>
          <p14:tracePt t="28716" x="455613" y="2525713"/>
          <p14:tracePt t="28718" x="441325" y="2511425"/>
          <p14:tracePt t="30047" x="441325" y="2497138"/>
          <p14:tracePt t="30090" x="441325" y="2470150"/>
          <p14:tracePt t="30095" x="441325" y="2455863"/>
          <p14:tracePt t="30990" x="455613" y="2455863"/>
          <p14:tracePt t="30998" x="468313" y="2455863"/>
          <p14:tracePt t="31006" x="496888" y="2470150"/>
          <p14:tracePt t="31029" x="509588" y="2484438"/>
          <p14:tracePt t="31030" x="523875" y="2484438"/>
          <p14:tracePt t="31038" x="538163" y="2511425"/>
          <p14:tracePt t="31073" x="593725" y="2525713"/>
          <p14:tracePt t="31092" x="620713" y="2525713"/>
          <p14:tracePt t="31094" x="647700" y="2538413"/>
          <p14:tracePt t="31102" x="676275" y="2566988"/>
          <p14:tracePt t="31110" x="688975" y="2579688"/>
          <p14:tracePt t="31118" x="703263" y="2593975"/>
          <p14:tracePt t="31142" x="730250" y="2593975"/>
          <p14:tracePt t="31150" x="758825" y="2593975"/>
          <p14:tracePt t="31158" x="773113" y="2608263"/>
          <p14:tracePt t="31165" x="800100" y="2608263"/>
          <p14:tracePt t="31183" x="827088" y="2608263"/>
          <p14:tracePt t="31190" x="841375" y="2608263"/>
          <p14:tracePt t="31198" x="868363" y="2608263"/>
          <p14:tracePt t="31206" x="882650" y="2608263"/>
          <p14:tracePt t="31215" x="896938" y="2608263"/>
          <p14:tracePt t="31230" x="909638" y="2608263"/>
          <p14:tracePt t="31260" x="938213" y="2608263"/>
          <p14:tracePt t="31291" x="950913" y="2608263"/>
          <p14:tracePt t="31341" x="965200" y="2608263"/>
          <p14:tracePt t="31371" x="993775" y="2608263"/>
          <p14:tracePt t="31387" x="993775" y="2593975"/>
          <p14:tracePt t="31435" x="1020763" y="2593975"/>
          <p14:tracePt t="31486" x="1035050" y="2593975"/>
          <p14:tracePt t="31550" x="1035050" y="2566988"/>
          <p14:tracePt t="31622" x="1035050" y="2538413"/>
          <p14:tracePt t="32238" x="1020763" y="2538413"/>
          <p14:tracePt t="32294" x="993775" y="2538413"/>
          <p14:tracePt t="32323" x="979488" y="2538413"/>
          <p14:tracePt t="32327" x="950913" y="2538413"/>
          <p14:tracePt t="32334" x="938213" y="2538413"/>
          <p14:tracePt t="32357" x="896938" y="2538413"/>
          <p14:tracePt t="32359" x="882650" y="2538413"/>
          <p14:tracePt t="32366" x="868363" y="2538413"/>
          <p14:tracePt t="32383" x="841375" y="2538413"/>
          <p14:tracePt t="32399" x="827088" y="2538413"/>
          <p14:tracePt t="32418" x="800100" y="2538413"/>
          <p14:tracePt t="32430" x="785813" y="2538413"/>
          <p14:tracePt t="32446" x="773113" y="2538413"/>
          <p14:tracePt t="32477" x="744538" y="2538413"/>
          <p14:tracePt t="32502" x="730250" y="2538413"/>
          <p14:tracePt t="32526" x="717550" y="2538413"/>
          <p14:tracePt t="32534" x="703263" y="2538413"/>
          <p14:tracePt t="32541" x="688975" y="2538413"/>
          <p14:tracePt t="32558" x="676275" y="2538413"/>
          <p14:tracePt t="32566" x="661988" y="2538413"/>
          <p14:tracePt t="32573" x="647700" y="2538413"/>
          <p14:tracePt t="32646" x="620713" y="2538413"/>
          <p14:tracePt t="33007" x="635000" y="2538413"/>
          <p14:tracePt t="33023" x="647700" y="2538413"/>
          <p14:tracePt t="33053" x="688975" y="2538413"/>
          <p14:tracePt t="33054" x="703263" y="2538413"/>
          <p14:tracePt t="33071" x="730250" y="2538413"/>
          <p14:tracePt t="33078" x="758825" y="2538413"/>
          <p14:tracePt t="33098" x="814388" y="2538413"/>
          <p14:tracePt t="33118" x="896938" y="2538413"/>
          <p14:tracePt t="33126" x="923925" y="2538413"/>
          <p14:tracePt t="33147" x="938213" y="2538413"/>
          <p14:tracePt t="33150" x="965200" y="2538413"/>
          <p14:tracePt t="33157" x="993775" y="2538413"/>
          <p14:tracePt t="33179" x="1020763" y="2538413"/>
          <p14:tracePt t="33208" x="1035050" y="2538413"/>
          <p14:tracePt t="33210" x="1062038" y="2538413"/>
          <p14:tracePt t="33222" x="1076325" y="2538413"/>
          <p14:tracePt t="33231" x="1089025" y="2538413"/>
          <p14:tracePt t="33256" x="1117600" y="2538413"/>
          <p14:tracePt t="33288" x="1130300" y="2538413"/>
          <p14:tracePt t="33294" x="1144588" y="2538413"/>
          <p14:tracePt t="33320" x="1158875" y="2538413"/>
          <p14:tracePt t="33335" x="1171575" y="2538413"/>
          <p14:tracePt t="33366" x="1200150" y="2538413"/>
          <p14:tracePt t="33369" x="1214438" y="2538413"/>
          <p14:tracePt t="33388" x="1241425" y="2552700"/>
          <p14:tracePt t="33390" x="1255713" y="2552700"/>
          <p14:tracePt t="33398" x="1268413" y="2552700"/>
          <p14:tracePt t="33414" x="1282700" y="2566988"/>
          <p14:tracePt t="33436" x="1309688" y="2566988"/>
          <p14:tracePt t="33438" x="1323975" y="2566988"/>
          <p14:tracePt t="33446" x="1350963" y="2566988"/>
          <p14:tracePt t="33462" x="1365250" y="2579688"/>
          <p14:tracePt t="33479" x="1379538" y="2593975"/>
          <p14:tracePt t="33495" x="1406525" y="2622550"/>
          <p14:tracePt t="33518" x="1420813" y="2622550"/>
          <p14:tracePt t="33686" x="1447800" y="2622550"/>
          <p14:tracePt t="33716" x="1462088" y="2649538"/>
          <p14:tracePt t="33726" x="1476375" y="2649538"/>
          <p14:tracePt t="33734" x="1489075" y="2663825"/>
          <p14:tracePt t="33752" x="1517650" y="2676525"/>
          <p14:tracePt t="33758" x="1530350" y="2676525"/>
          <p14:tracePt t="33777" x="1544638" y="2676525"/>
          <p14:tracePt t="33793" x="1558925" y="2690813"/>
          <p14:tracePt t="33842" x="1571625" y="2690813"/>
          <p14:tracePt t="33889" x="1585913" y="2690813"/>
          <p14:tracePt t="33926" x="1600200" y="2690813"/>
          <p14:tracePt t="33966" x="1612900" y="2690813"/>
          <p14:tracePt t="34094" x="1627188" y="2690813"/>
          <p14:tracePt t="34231" x="1655763" y="2690813"/>
          <p14:tracePt t="34276" x="1709738" y="2717800"/>
          <p14:tracePt t="34279" x="1724025" y="2717800"/>
          <p14:tracePt t="34323" x="1765300" y="2746375"/>
          <p14:tracePt t="34334" x="1779588" y="2746375"/>
          <p14:tracePt t="34350" x="1792288" y="2746375"/>
          <p14:tracePt t="34364" x="1806575" y="2746375"/>
          <p14:tracePt t="34398" x="1833563" y="2746375"/>
          <p14:tracePt t="34415" x="1847850" y="2759075"/>
          <p14:tracePt t="34430" x="1862138" y="2759075"/>
          <p14:tracePt t="34475" x="1876425" y="2773363"/>
          <p14:tracePt t="34492" x="1889125" y="2787650"/>
          <p14:tracePt t="35926" x="1876425" y="2787650"/>
          <p14:tracePt t="35942" x="1876425" y="2773363"/>
          <p14:tracePt t="35978" x="1862138" y="2773363"/>
          <p14:tracePt t="35984" x="1833563" y="2732088"/>
          <p14:tracePt t="35990" x="1833563" y="2717800"/>
          <p14:tracePt t="36008" x="1806575" y="2690813"/>
          <p14:tracePt t="36027" x="1806575" y="2676525"/>
          <p14:tracePt t="36041" x="1792288" y="2676525"/>
          <p14:tracePt t="36049" x="1792288" y="2663825"/>
          <p14:tracePt t="36090" x="1779588" y="2635250"/>
          <p14:tracePt t="36138" x="1779588" y="2622550"/>
          <p14:tracePt t="36454" x="1779588" y="2593975"/>
          <p14:tracePt t="36504" x="1779588" y="2579688"/>
          <p14:tracePt t="36510" x="1779588" y="2566988"/>
          <p14:tracePt t="36539" x="1779588" y="2552700"/>
          <p14:tracePt t="36542" x="1792288" y="2538413"/>
          <p14:tracePt t="36583" x="1806575" y="2525713"/>
          <p14:tracePt t="36600" x="1820863" y="2511425"/>
          <p14:tracePt t="36622" x="1833563" y="2497138"/>
          <p14:tracePt t="37191" x="1833563" y="2511425"/>
          <p14:tracePt t="37199" x="1833563" y="2525713"/>
          <p14:tracePt t="37242" x="1833563" y="2538413"/>
          <p14:tracePt t="37248" x="1833563" y="2566988"/>
          <p14:tracePt t="37254" x="1847850" y="2566988"/>
          <p14:tracePt t="37367" x="1847850" y="2579688"/>
          <p14:tracePt t="37528" x="1847850" y="2593975"/>
          <p14:tracePt t="37799" x="1876425" y="2593975"/>
          <p14:tracePt t="37850" x="1958975" y="2608263"/>
          <p14:tracePt t="37854" x="1971675" y="2622550"/>
          <p14:tracePt t="37862" x="2012950" y="2649538"/>
          <p14:tracePt t="37884" x="2082800" y="2649538"/>
          <p14:tracePt t="37887" x="2109788" y="2663825"/>
          <p14:tracePt t="37894" x="2138363" y="2676525"/>
          <p14:tracePt t="37912" x="2179638" y="2676525"/>
          <p14:tracePt t="37974" x="2192338" y="2690813"/>
          <p14:tracePt t="38008" x="2206625" y="2690813"/>
          <p14:tracePt t="38014" x="2233613" y="2705100"/>
          <p14:tracePt t="38041" x="2262188" y="2705100"/>
          <p14:tracePt t="38046" x="2289175" y="2717800"/>
          <p14:tracePt t="38054" x="2303463" y="2717800"/>
          <p14:tracePt t="38070" x="2344738" y="2732088"/>
          <p14:tracePt t="38088" x="2359025" y="2732088"/>
          <p14:tracePt t="38150" x="2386013" y="2732088"/>
          <p14:tracePt t="38183" x="2400300" y="2732088"/>
          <p14:tracePt t="38190" x="2413000" y="2732088"/>
          <p14:tracePt t="38198" x="2427288" y="2732088"/>
          <p14:tracePt t="38218" x="2468563" y="2732088"/>
          <p14:tracePt t="38222" x="2468563" y="2717800"/>
          <p14:tracePt t="38230" x="2495550" y="2717800"/>
          <p14:tracePt t="38248" x="2509838" y="2717800"/>
          <p14:tracePt t="38279" x="2538413" y="2705100"/>
          <p14:tracePt t="38294" x="2551113" y="2690813"/>
          <p14:tracePt t="38318" x="2565400" y="2690813"/>
          <p14:tracePt t="38326" x="2565400" y="2676525"/>
          <p14:tracePt t="38387" x="2579688" y="2663825"/>
          <p14:tracePt t="38398" x="2592388" y="2649538"/>
          <p14:tracePt t="38426" x="2592388" y="2635250"/>
          <p14:tracePt t="39230" x="2606675" y="2635250"/>
          <p14:tracePt t="39239" x="2633663" y="2635250"/>
          <p14:tracePt t="39265" x="2841625" y="2635250"/>
          <p14:tracePt t="39271" x="2936875" y="2635250"/>
          <p14:tracePt t="39278" x="3062288" y="2635250"/>
          <p14:tracePt t="39298" x="3227388" y="2635250"/>
          <p14:tracePt t="39314" x="3365500" y="2622550"/>
          <p14:tracePt t="39330" x="3379788" y="2608263"/>
          <p14:tracePt t="39671" x="3365500" y="2608263"/>
          <p14:tracePt t="39679" x="3351213" y="2622550"/>
          <p14:tracePt t="39694" x="3336925" y="2635250"/>
          <p14:tracePt t="39737" x="3282950" y="2635250"/>
          <p14:tracePt t="39742" x="3268663" y="2649538"/>
          <p14:tracePt t="39763" x="3254375" y="2649538"/>
          <p14:tracePt t="39778" x="3241675" y="2649538"/>
          <p14:tracePt t="39795" x="3213100" y="2649538"/>
          <p14:tracePt t="39800" x="3200400" y="2649538"/>
          <p14:tracePt t="39805" x="3186113" y="2649538"/>
          <p14:tracePt t="39827" x="3159125" y="2649538"/>
          <p14:tracePt t="39843" x="3144838" y="2649538"/>
          <p14:tracePt t="39859" x="3116263" y="2649538"/>
          <p14:tracePt t="39891" x="3103563" y="2649538"/>
          <p14:tracePt t="39922" x="3089275" y="2649538"/>
          <p14:tracePt t="39943" x="3062288" y="2649538"/>
          <p14:tracePt t="39987" x="3048000" y="2649538"/>
          <p14:tracePt t="40039" x="3033713" y="2649538"/>
          <p14:tracePt t="40046" x="3021013" y="2649538"/>
          <p14:tracePt t="40399" x="3021013" y="2635250"/>
          <p14:tracePt t="40451" x="3033713" y="2608263"/>
          <p14:tracePt t="41654" x="3048000" y="2608263"/>
          <p14:tracePt t="41670" x="3062288" y="2622550"/>
          <p14:tracePt t="41686" x="3074988" y="2622550"/>
          <p14:tracePt t="41701" x="3089275" y="2635250"/>
          <p14:tracePt t="41747" x="3116263" y="2649538"/>
          <p14:tracePt t="41766" x="3116263" y="2663825"/>
          <p14:tracePt t="41782" x="3144838" y="2663825"/>
          <p14:tracePt t="41789" x="3144838" y="2676525"/>
          <p14:tracePt t="41800" x="3159125" y="2676525"/>
          <p14:tracePt t="41894" x="3186113" y="2676525"/>
          <p14:tracePt t="41934" x="3200400" y="2676525"/>
          <p14:tracePt t="41958" x="3227388" y="2705100"/>
          <p14:tracePt t="41965" x="3241675" y="2705100"/>
          <p14:tracePt t="41975" x="3254375" y="2705100"/>
          <p14:tracePt t="41992" x="3282950" y="2705100"/>
          <p14:tracePt t="42017" x="3309938" y="2705100"/>
          <p14:tracePt t="42034" x="3324225" y="2705100"/>
          <p14:tracePt t="42055" x="3351213" y="2705100"/>
          <p14:tracePt t="42222" x="3365500" y="2705100"/>
          <p14:tracePt t="42254" x="3379788" y="2705100"/>
          <p14:tracePt t="42275" x="3392488" y="2705100"/>
          <p14:tracePt t="42278" x="3406775" y="2705100"/>
          <p14:tracePt t="42307" x="3448050" y="2705100"/>
          <p14:tracePt t="42310" x="3489325" y="2705100"/>
          <p14:tracePt t="42317" x="3530600" y="2705100"/>
          <p14:tracePt t="42339" x="3613150" y="2705100"/>
          <p14:tracePt t="42341" x="3683000" y="2705100"/>
          <p14:tracePt t="42349" x="3736975" y="2705100"/>
          <p14:tracePt t="42371" x="3833813" y="2705100"/>
          <p14:tracePt t="42374" x="3862388" y="2705100"/>
          <p14:tracePt t="42381" x="3889375" y="2705100"/>
          <p14:tracePt t="42399" x="3971925" y="2705100"/>
          <p14:tracePt t="42428" x="4027488" y="2717800"/>
          <p14:tracePt t="42432" x="4095750" y="2746375"/>
          <p14:tracePt t="42450" x="4206875" y="2759075"/>
          <p14:tracePt t="42454" x="4262438" y="2801938"/>
          <p14:tracePt t="42461" x="4330700" y="2814638"/>
          <p14:tracePt t="42484" x="4454525" y="2814638"/>
          <p14:tracePt t="42486" x="4537075" y="2814638"/>
          <p14:tracePt t="42493" x="4606925" y="2814638"/>
          <p14:tracePt t="42511" x="4703763" y="2814638"/>
          <p14:tracePt t="42528" x="4757738" y="2814638"/>
          <p14:tracePt t="42557" x="4786313" y="2814638"/>
          <p14:tracePt t="42589" x="4786313" y="2828925"/>
          <p14:tracePt t="42814" x="4772025" y="2828925"/>
          <p14:tracePt t="42822" x="4757738" y="2828925"/>
          <p14:tracePt t="42861" x="4675188" y="2814638"/>
          <p14:tracePt t="42869" x="4648200" y="2814638"/>
          <p14:tracePt t="42887" x="4606925" y="2814638"/>
          <p14:tracePt t="42918" x="4578350" y="2814638"/>
          <p14:tracePt t="42938" x="4565650" y="2814638"/>
          <p14:tracePt t="42970" x="4551363" y="2814638"/>
          <p14:tracePt t="42973" x="4537075" y="2814638"/>
          <p14:tracePt t="43001" x="4524375" y="2814638"/>
          <p14:tracePt t="43006" x="4510088" y="2814638"/>
          <p14:tracePt t="43013" x="4510088" y="2801938"/>
          <p14:tracePt t="43029" x="4483100" y="2787650"/>
          <p14:tracePt t="43053" x="4468813" y="2787650"/>
          <p14:tracePt t="43079" x="4440238" y="2787650"/>
          <p14:tracePt t="43096" x="4427538" y="2787650"/>
          <p14:tracePt t="43112" x="4413250" y="2787650"/>
          <p14:tracePt t="43126" x="4398963" y="2787650"/>
          <p14:tracePt t="43134" x="4386263" y="2787650"/>
          <p14:tracePt t="43157" x="4357688" y="2787650"/>
          <p14:tracePt t="43175" x="4330700" y="2787650"/>
          <p14:tracePt t="43191" x="4303713" y="2787650"/>
          <p14:tracePt t="43199" x="4289425" y="2787650"/>
          <p14:tracePt t="43236" x="4262438" y="2787650"/>
          <p14:tracePt t="43255" x="4248150" y="2787650"/>
          <p14:tracePt t="43272" x="4206875" y="2787650"/>
          <p14:tracePt t="43454" x="4206875" y="2759075"/>
          <p14:tracePt t="43487" x="4219575" y="2759075"/>
          <p14:tracePt t="43494" x="4248150" y="2746375"/>
          <p14:tracePt t="43514" x="4275138" y="2732088"/>
          <p14:tracePt t="43519" x="4289425" y="2732088"/>
          <p14:tracePt t="43526" x="4316413" y="2732088"/>
          <p14:tracePt t="43545" x="4398963" y="2732088"/>
          <p14:tracePt t="43550" x="4427538" y="2746375"/>
          <p14:tracePt t="43557" x="4468813" y="2759075"/>
          <p14:tracePt t="43571" x="4510088" y="2773363"/>
          <p14:tracePt t="43588" x="4578350" y="2801938"/>
          <p14:tracePt t="43603" x="4633913" y="2814638"/>
          <p14:tracePt t="43606" x="4660900" y="2814638"/>
          <p14:tracePt t="43614" x="4660900" y="2828925"/>
          <p14:tracePt t="43621" x="4689475" y="2828925"/>
          <p14:tracePt t="43629" x="4716463" y="2843213"/>
          <p14:tracePt t="43651" x="4716463" y="2870200"/>
          <p14:tracePt t="43654" x="4745038" y="2897188"/>
          <p14:tracePt t="43661" x="4772025" y="2897188"/>
          <p14:tracePt t="43682" x="4799013" y="2925763"/>
          <p14:tracePt t="43697" x="4813300" y="2967038"/>
          <p14:tracePt t="43714" x="4840288" y="2994025"/>
          <p14:tracePt t="43726" x="4840288" y="3008313"/>
          <p14:tracePt t="43749" x="4840288" y="3035300"/>
          <p14:tracePt t="43779" x="4840288" y="3063875"/>
          <p14:tracePt t="43808" x="4840288" y="3090863"/>
          <p14:tracePt t="43811" x="4840288" y="3117850"/>
          <p14:tracePt t="43815" x="4840288" y="3146425"/>
          <p14:tracePt t="43822" x="4840288" y="3160713"/>
          <p14:tracePt t="43840" x="4813300" y="3187700"/>
          <p14:tracePt t="43859" x="4772025" y="3201988"/>
          <p14:tracePt t="43874" x="4745038" y="3228975"/>
          <p14:tracePt t="43879" x="4716463" y="3228975"/>
          <p14:tracePt t="43886" x="4689475" y="3228975"/>
          <p14:tracePt t="43906" x="4648200" y="3228975"/>
          <p14:tracePt t="43922" x="4592638" y="3243263"/>
          <p14:tracePt t="43940" x="4510088" y="3243263"/>
          <p14:tracePt t="43943" x="4483100" y="3243263"/>
          <p14:tracePt t="43950" x="4440238" y="3243263"/>
          <p14:tracePt t="43968" x="4357688" y="3243263"/>
          <p14:tracePt t="43985" x="4289425" y="3214688"/>
          <p14:tracePt t="44002" x="4151313" y="3214688"/>
          <p14:tracePt t="44007" x="4095750" y="3214688"/>
          <p14:tracePt t="44014" x="4027488" y="3214688"/>
          <p14:tracePt t="44034" x="3848100" y="3214688"/>
          <p14:tracePt t="44050" x="3724275" y="3214688"/>
          <p14:tracePt t="44070" x="3516313" y="3214688"/>
          <p14:tracePt t="44078" x="3475038" y="3201988"/>
          <p14:tracePt t="44099" x="3379788" y="3187700"/>
          <p14:tracePt t="44121" x="3336925" y="3160713"/>
          <p14:tracePt t="44138" x="3295650" y="3160713"/>
          <p14:tracePt t="44151" x="3268663" y="3160713"/>
          <p14:tracePt t="44178" x="3241675" y="3160713"/>
          <p14:tracePt t="44182" x="3213100" y="3160713"/>
          <p14:tracePt t="44190" x="3186113" y="3160713"/>
          <p14:tracePt t="44209" x="3116263" y="3132138"/>
          <p14:tracePt t="44214" x="3103563" y="3132138"/>
          <p14:tracePt t="44222" x="3089275" y="3132138"/>
          <p14:tracePt t="44240" x="3033713" y="3132138"/>
          <p14:tracePt t="44257" x="2992438" y="3132138"/>
          <p14:tracePt t="44272" x="2951163" y="3132138"/>
          <p14:tracePt t="44286" x="2936875" y="3132138"/>
          <p14:tracePt t="44318" x="2909888" y="3132138"/>
          <p14:tracePt t="44326" x="2895600" y="3132138"/>
          <p14:tracePt t="44350" x="2882900" y="3132138"/>
          <p14:tracePt t="44358" x="2868613" y="3132138"/>
          <p14:tracePt t="44365" x="2854325" y="3146425"/>
          <p14:tracePt t="44390" x="2854325" y="3160713"/>
          <p14:tracePt t="44413" x="2827338" y="3160713"/>
          <p14:tracePt t="44442" x="2813050" y="3187700"/>
          <p14:tracePt t="44454" x="2786063" y="3187700"/>
          <p14:tracePt t="44461" x="2786063" y="3214688"/>
          <p14:tracePt t="44480" x="2759075" y="3214688"/>
          <p14:tracePt t="44486" x="2744788" y="3228975"/>
          <p14:tracePt t="44507" x="2703513" y="3228975"/>
          <p14:tracePt t="44509" x="2633663" y="3255963"/>
          <p14:tracePt t="44526" x="2592388" y="3284538"/>
          <p14:tracePt t="44540" x="2551113" y="3311525"/>
          <p14:tracePt t="44541" x="2524125" y="3325813"/>
          <p14:tracePt t="44550" x="2495550" y="3340100"/>
          <p14:tracePt t="44558" x="2454275" y="3352800"/>
          <p14:tracePt t="44566" x="2400300" y="3381375"/>
          <p14:tracePt t="44576" x="2371725" y="3408363"/>
          <p14:tracePt t="44582" x="2344738" y="3435350"/>
          <p14:tracePt t="44590" x="2317750" y="3449638"/>
          <p14:tracePt t="44597" x="2317750" y="3463925"/>
          <p14:tracePt t="44616" x="2262188" y="3505200"/>
          <p14:tracePt t="44635" x="2247900" y="3532188"/>
          <p14:tracePt t="44649" x="2247900" y="3560763"/>
          <p14:tracePt t="44654" x="2233613" y="3560763"/>
          <p14:tracePt t="44662" x="2220913" y="3587750"/>
          <p14:tracePt t="44677" x="2220913" y="3602038"/>
          <p14:tracePt t="44685" x="2220913" y="3614738"/>
          <p14:tracePt t="44693" x="2220913" y="3629025"/>
          <p14:tracePt t="44710" x="2220913" y="3643313"/>
          <p14:tracePt t="44727" x="2220913" y="3697288"/>
          <p14:tracePt t="44743" x="2220913" y="3752850"/>
          <p14:tracePt t="44750" x="2220913" y="3781425"/>
          <p14:tracePt t="44758" x="2220913" y="3808413"/>
          <p14:tracePt t="44774" x="2220913" y="3876675"/>
          <p14:tracePt t="44792" x="2220913" y="3946525"/>
          <p14:tracePt t="44806" x="2220913" y="4002088"/>
          <p14:tracePt t="44814" x="2220913" y="4043363"/>
          <p14:tracePt t="44822" x="2233613" y="4098925"/>
          <p14:tracePt t="44842" x="2262188" y="4167188"/>
          <p14:tracePt t="44847" x="2262188" y="4208463"/>
          <p14:tracePt t="44853" x="2289175" y="4264025"/>
          <p14:tracePt t="44871" x="2317750" y="4360863"/>
          <p14:tracePt t="44887" x="2330450" y="4429125"/>
          <p14:tracePt t="44894" x="2359025" y="4470400"/>
          <p14:tracePt t="44901" x="2359025" y="4525963"/>
          <p14:tracePt t="44918" x="2386013" y="4581525"/>
          <p14:tracePt t="44935" x="2400300" y="4649788"/>
          <p14:tracePt t="44950" x="2413000" y="4732338"/>
          <p14:tracePt t="44958" x="2427288" y="4760913"/>
          <p14:tracePt t="44965" x="2441575" y="4802188"/>
          <p14:tracePt t="44974" x="2454275" y="4829175"/>
          <p14:tracePt t="44981" x="2454275" y="4870450"/>
          <p14:tracePt t="44999" x="2482850" y="4911725"/>
          <p14:tracePt t="45017" x="2509838" y="4940300"/>
          <p14:tracePt t="45032" x="2524125" y="4995863"/>
          <p14:tracePt t="45039" x="2538413" y="4995863"/>
          <p14:tracePt t="45045" x="2551113" y="5022850"/>
          <p14:tracePt t="45054" x="2551113" y="5049838"/>
          <p14:tracePt t="45061" x="2551113" y="5064125"/>
          <p14:tracePt t="45079" x="2565400" y="5064125"/>
          <p14:tracePt t="45097" x="2565400" y="5091113"/>
          <p14:tracePt t="45115" x="2579688" y="5105400"/>
          <p14:tracePt t="45126" x="2579688" y="5119688"/>
          <p14:tracePt t="45134" x="2579688" y="5132388"/>
          <p14:tracePt t="45141" x="2592388" y="5146675"/>
          <p14:tracePt t="45158" x="2606675" y="5175250"/>
          <p14:tracePt t="45175" x="2620963" y="5175250"/>
          <p14:tracePt t="45192" x="2620963" y="5187950"/>
          <p14:tracePt t="45198" x="2647950" y="5202238"/>
          <p14:tracePt t="45222" x="2647950" y="5216525"/>
          <p14:tracePt t="45239" x="2662238" y="5243513"/>
          <p14:tracePt t="45256" x="2689225" y="5257800"/>
          <p14:tracePt t="45269" x="2716213" y="5270500"/>
          <p14:tracePt t="45288" x="2744788" y="5299075"/>
          <p14:tracePt t="45305" x="2786063" y="5299075"/>
          <p14:tracePt t="45318" x="2827338" y="5326063"/>
          <p14:tracePt t="45326" x="2841625" y="5326063"/>
          <p14:tracePt t="45333" x="2854325" y="5340350"/>
          <p14:tracePt t="45350" x="2924175" y="5340350"/>
          <p14:tracePt t="45368" x="2979738" y="5340350"/>
          <p14:tracePt t="45383" x="3021013" y="5340350"/>
          <p14:tracePt t="45390" x="3048000" y="5340350"/>
          <p14:tracePt t="45397" x="3062288" y="5340350"/>
          <p14:tracePt t="45416" x="3074988" y="5340350"/>
          <p14:tracePt t="45431" x="3116263" y="5354638"/>
          <p14:tracePt t="45449" x="3130550" y="5354638"/>
          <p14:tracePt t="45480" x="3159125" y="5367338"/>
          <p14:tracePt t="45497" x="3186113" y="5367338"/>
          <p14:tracePt t="45512" x="3213100" y="5381625"/>
          <p14:tracePt t="45518" x="3227388" y="5381625"/>
          <p14:tracePt t="45525" x="3254375" y="5381625"/>
          <p14:tracePt t="45542" x="3282950" y="5381625"/>
          <p14:tracePt t="45558" x="3309938" y="5395913"/>
          <p14:tracePt t="45577" x="3336925" y="5408613"/>
          <p14:tracePt t="45598" x="3351213" y="5408613"/>
          <p14:tracePt t="45605" x="3365500" y="5408613"/>
          <p14:tracePt t="45622" x="3379788" y="5408613"/>
          <p14:tracePt t="45640" x="3392488" y="5408613"/>
          <p14:tracePt t="45657" x="3406775" y="5408613"/>
          <p14:tracePt t="45670" x="3433763" y="5408613"/>
          <p14:tracePt t="45678" x="3448050" y="5408613"/>
          <p14:tracePt t="45685" x="3462338" y="5408613"/>
          <p14:tracePt t="45702" x="3489325" y="5395913"/>
          <p14:tracePt t="45718" x="3516313" y="5395913"/>
          <p14:tracePt t="45737" x="3544888" y="5395913"/>
          <p14:tracePt t="45742" x="3571875" y="5381625"/>
          <p14:tracePt t="45768" x="3600450" y="5367338"/>
          <p14:tracePt t="45799" x="3613150" y="5367338"/>
          <p14:tracePt t="45818" x="3641725" y="5367338"/>
          <p14:tracePt t="45822" x="3654425" y="5354638"/>
          <p14:tracePt t="45849" x="3668713" y="5354638"/>
          <p14:tracePt t="45854" x="3695700" y="5340350"/>
          <p14:tracePt t="45861" x="3709988" y="5326063"/>
          <p14:tracePt t="45879" x="3724275" y="5326063"/>
          <p14:tracePt t="45897" x="3751263" y="5284788"/>
          <p14:tracePt t="45912" x="3765550" y="5284788"/>
          <p14:tracePt t="45918" x="3778250" y="5270500"/>
          <p14:tracePt t="45934" x="3778250" y="5257800"/>
          <p14:tracePt t="45941" x="3778250" y="5243513"/>
          <p14:tracePt t="45960" x="3792538" y="5229225"/>
          <p14:tracePt t="45977" x="3792538" y="5216525"/>
          <p14:tracePt t="45992" x="3792538" y="5187950"/>
          <p14:tracePt t="45998" x="3792538" y="5175250"/>
          <p14:tracePt t="46005" x="3792538" y="5160963"/>
          <p14:tracePt t="46014" x="3792538" y="5146675"/>
          <p14:tracePt t="46022" x="3792538" y="5132388"/>
          <p14:tracePt t="46038" x="3792538" y="5119688"/>
          <p14:tracePt t="46057" x="3792538" y="5091113"/>
          <p14:tracePt t="46086" x="3792538" y="5064125"/>
          <p14:tracePt t="46088" x="3792538" y="5049838"/>
          <p14:tracePt t="46108" x="3792538" y="5022850"/>
          <p14:tracePt t="46140" x="3792538" y="5008563"/>
          <p14:tracePt t="46142" x="3778250" y="4981575"/>
          <p14:tracePt t="46168" x="3765550" y="4953000"/>
          <p14:tracePt t="46198" x="3751263" y="4940300"/>
          <p14:tracePt t="46201" x="3724275" y="4899025"/>
          <p14:tracePt t="46206" x="3709988" y="4870450"/>
          <p14:tracePt t="46213" x="3695700" y="4857750"/>
          <p14:tracePt t="46233" x="3654425" y="4816475"/>
          <p14:tracePt t="46237" x="3641725" y="4787900"/>
          <p14:tracePt t="46245" x="3627438" y="4773613"/>
          <p14:tracePt t="46266" x="3600450" y="4732338"/>
          <p14:tracePt t="46270" x="3586163" y="4719638"/>
          <p14:tracePt t="46278" x="3557588" y="4691063"/>
          <p14:tracePt t="46299" x="3516313" y="4678363"/>
          <p14:tracePt t="46302" x="3489325" y="4664075"/>
          <p14:tracePt t="46310" x="3489325" y="4637088"/>
          <p14:tracePt t="46317" x="3448050" y="4622800"/>
          <p14:tracePt t="46338" x="3433763" y="4622800"/>
          <p14:tracePt t="46341" x="3421063" y="4608513"/>
          <p14:tracePt t="46358" x="3379788" y="4608513"/>
          <p14:tracePt t="46366" x="3336925" y="4594225"/>
          <p14:tracePt t="46374" x="3324225" y="4594225"/>
          <p14:tracePt t="46391" x="3295650" y="4594225"/>
          <p14:tracePt t="46398" x="3282950" y="4581525"/>
          <p14:tracePt t="46413" x="3254375" y="4581525"/>
          <p14:tracePt t="46434" x="3227388" y="4581525"/>
          <p14:tracePt t="46451" x="3200400" y="4581525"/>
          <p14:tracePt t="46467" x="3186113" y="4581525"/>
          <p14:tracePt t="46470" x="3171825" y="4581525"/>
          <p14:tracePt t="46477" x="3159125" y="4581525"/>
          <p14:tracePt t="46486" x="3144838" y="4581525"/>
          <p14:tracePt t="46493" x="3130550" y="4581525"/>
          <p14:tracePt t="46514" x="3089275" y="4581525"/>
          <p14:tracePt t="46530" x="3062288" y="4594225"/>
          <p14:tracePt t="46544" x="3006725" y="4594225"/>
          <p14:tracePt t="46551" x="2992438" y="4594225"/>
          <p14:tracePt t="46557" x="2992438" y="4608513"/>
          <p14:tracePt t="46576" x="2965450" y="4608513"/>
          <p14:tracePt t="46594" x="2951163" y="4622800"/>
          <p14:tracePt t="46598" x="2936875" y="4637088"/>
          <p14:tracePt t="46605" x="2936875" y="4649788"/>
          <p14:tracePt t="46624" x="2909888" y="4649788"/>
          <p14:tracePt t="46629" x="2909888" y="4664075"/>
          <p14:tracePt t="46637" x="2895600" y="4678363"/>
          <p14:tracePt t="46686" x="2882900" y="4691063"/>
          <p14:tracePt t="46702" x="2868613" y="4691063"/>
          <p14:tracePt t="46719" x="2868613" y="4705350"/>
          <p14:tracePt t="46725" x="2868613" y="4719638"/>
          <p14:tracePt t="46741" x="2841625" y="4732338"/>
          <p14:tracePt t="46779" x="2827338" y="4760913"/>
          <p14:tracePt t="46796" x="2827338" y="4773613"/>
          <p14:tracePt t="46812" x="2813050" y="4773613"/>
          <p14:tracePt t="46815" x="2813050" y="4787900"/>
          <p14:tracePt t="46822" x="2800350" y="4802188"/>
          <p14:tracePt t="46830" x="2786063" y="4816475"/>
          <p14:tracePt t="46857" x="2759075" y="4816475"/>
          <p14:tracePt t="46876" x="2730500" y="4843463"/>
          <p14:tracePt t="46892" x="2716213" y="4857750"/>
          <p14:tracePt t="46902" x="2703513" y="4870450"/>
          <p14:tracePt t="46910" x="2689225" y="4870450"/>
          <p14:tracePt t="46917" x="2674938" y="4884738"/>
          <p14:tracePt t="46939" x="2662238" y="4899025"/>
          <p14:tracePt t="46954" x="2647950" y="4926013"/>
          <p14:tracePt t="46969" x="2620963" y="4953000"/>
          <p14:tracePt t="46972" x="2592388" y="4981575"/>
          <p14:tracePt t="46990" x="2579688" y="4995863"/>
          <p14:tracePt t="46998" x="2579688" y="5008563"/>
          <p14:tracePt t="47019" x="2565400" y="5022850"/>
          <p14:tracePt t="47035" x="2565400" y="5049838"/>
          <p14:tracePt t="47054" x="2538413" y="5078413"/>
          <p14:tracePt t="47070" x="2538413" y="5091113"/>
          <p14:tracePt t="47087" x="2538413" y="5119688"/>
          <p14:tracePt t="47093" x="2538413" y="5132388"/>
          <p14:tracePt t="47120" x="2538413" y="5146675"/>
          <p14:tracePt t="47126" x="2538413" y="5175250"/>
          <p14:tracePt t="47162" x="2538413" y="5202238"/>
          <p14:tracePt t="47180" x="2551113" y="5229225"/>
          <p14:tracePt t="47181" x="2565400" y="5229225"/>
          <p14:tracePt t="47190" x="2565400" y="5257800"/>
          <p14:tracePt t="47211" x="2579688" y="5270500"/>
          <p14:tracePt t="47229" x="2592388" y="5270500"/>
          <p14:tracePt t="47243" x="2606675" y="5299075"/>
          <p14:tracePt t="47247" x="2647950" y="5326063"/>
          <p14:tracePt t="47254" x="2674938" y="5340350"/>
          <p14:tracePt t="47274" x="2689225" y="5354638"/>
          <p14:tracePt t="47291" x="2716213" y="5354638"/>
          <p14:tracePt t="47306" x="2744788" y="5381625"/>
          <p14:tracePt t="47310" x="2759075" y="5381625"/>
          <p14:tracePt t="47317" x="2759075" y="5395913"/>
          <p14:tracePt t="47326" x="2771775" y="5395913"/>
          <p14:tracePt t="47333" x="2786063" y="5422900"/>
          <p14:tracePt t="47342" x="2813050" y="5437188"/>
          <p14:tracePt t="47358" x="2827338" y="5449888"/>
          <p14:tracePt t="47361" x="2827338" y="5464175"/>
          <p14:tracePt t="47366" x="2827338" y="5478463"/>
          <p14:tracePt t="47386" x="2854325" y="5491163"/>
          <p14:tracePt t="47401" x="2882900" y="5519738"/>
          <p14:tracePt t="47406" x="2909888" y="5546725"/>
          <p14:tracePt t="47414" x="2936875" y="5575300"/>
          <p14:tracePt t="47450" x="2965450" y="5588000"/>
          <p14:tracePt t="47468" x="2979738" y="5602288"/>
          <p14:tracePt t="47477" x="2992438" y="5602288"/>
          <p14:tracePt t="47498" x="3006725" y="5602288"/>
          <p14:tracePt t="47516" x="3033713" y="5616575"/>
          <p14:tracePt t="47531" x="3062288" y="5616575"/>
          <p14:tracePt t="47542" x="3074988" y="5616575"/>
          <p14:tracePt t="47563" x="3089275" y="5629275"/>
          <p14:tracePt t="47580" x="3116263" y="5643563"/>
          <p14:tracePt t="47596" x="3171825" y="5670550"/>
          <p14:tracePt t="47606" x="3186113" y="5670550"/>
          <p14:tracePt t="47628" x="3213100" y="5670550"/>
          <p14:tracePt t="47645" x="3227388" y="5684838"/>
          <p14:tracePt t="47659" x="3254375" y="5699125"/>
          <p14:tracePt t="47664" x="3268663" y="5699125"/>
          <p14:tracePt t="47691" x="3282950" y="5699125"/>
          <p14:tracePt t="47706" x="3295650" y="5699125"/>
          <p14:tracePt t="47722" x="3324225" y="5699125"/>
          <p14:tracePt t="47727" x="3336925" y="5699125"/>
          <p14:tracePt t="47734" x="3351213" y="5699125"/>
          <p14:tracePt t="47756" x="3379788" y="5699125"/>
          <p14:tracePt t="47772" x="3392488" y="5699125"/>
          <p14:tracePt t="47787" x="3421063" y="5699125"/>
          <p14:tracePt t="47798" x="3448050" y="5699125"/>
          <p14:tracePt t="47819" x="3462338" y="5699125"/>
          <p14:tracePt t="47836" x="3475038" y="5699125"/>
          <p14:tracePt t="47851" x="3489325" y="5699125"/>
          <p14:tracePt t="47852" x="3503613" y="5699125"/>
          <p14:tracePt t="47862" x="3516313" y="5699125"/>
          <p14:tracePt t="47900" x="3544888" y="5699125"/>
          <p14:tracePt t="47916" x="3557588" y="5699125"/>
          <p14:tracePt t="47946" x="3571875" y="5699125"/>
          <p14:tracePt t="47963" x="3586163" y="5699125"/>
          <p14:tracePt t="48102" x="3600450" y="5699125"/>
          <p14:tracePt t="48144" x="3627438" y="5699125"/>
          <p14:tracePt t="48174" x="3641725" y="5699125"/>
          <p14:tracePt t="48203" x="3668713" y="5684838"/>
          <p14:tracePt t="48206" x="3683000" y="5684838"/>
          <p14:tracePt t="48213" x="3695700" y="5670550"/>
          <p14:tracePt t="48235" x="3724275" y="5657850"/>
          <p14:tracePt t="48239" x="3751263" y="5657850"/>
          <p14:tracePt t="48245" x="3765550" y="5643563"/>
          <p14:tracePt t="48267" x="3778250" y="5643563"/>
          <p14:tracePt t="48282" x="3792538" y="5643563"/>
          <p14:tracePt t="48294" x="3806825" y="5643563"/>
          <p14:tracePt t="48330" x="3833813" y="5629275"/>
          <p14:tracePt t="48392" x="3833813" y="5616575"/>
          <p14:tracePt t="48422" x="3833813" y="5602288"/>
          <p14:tracePt t="48439" x="3848100" y="5602288"/>
          <p14:tracePt t="48878" x="3848100" y="5588000"/>
          <p14:tracePt t="48894" x="3848100" y="5575300"/>
          <p14:tracePt t="48921" x="3848100" y="5546725"/>
          <p14:tracePt t="48926" x="3848100" y="5534025"/>
          <p14:tracePt t="48934" x="3848100" y="5519738"/>
          <p14:tracePt t="48950" x="3848100" y="5505450"/>
          <p14:tracePt t="48967" x="3848100" y="5478463"/>
          <p14:tracePt t="48990" x="3848100" y="5449888"/>
          <p14:tracePt t="49022" x="3848100" y="5437188"/>
          <p14:tracePt t="49215" x="3848100" y="5422900"/>
          <p14:tracePt t="49294" x="3848100" y="5408613"/>
          <p14:tracePt t="49302" x="3848100" y="5395913"/>
          <p14:tracePt t="49694" x="3833813" y="5395913"/>
          <p14:tracePt t="49951" x="3833813" y="5408613"/>
          <p14:tracePt t="50001" x="3806825" y="5478463"/>
          <p14:tracePt t="50014" x="3806825" y="5491163"/>
          <p14:tracePt t="50035" x="3806825" y="5519738"/>
          <p14:tracePt t="50039" x="3792538" y="5519738"/>
          <p14:tracePt t="50045" x="3792538" y="5534025"/>
          <p14:tracePt t="50068" x="3792538" y="5546725"/>
          <p14:tracePt t="50069" x="3778250" y="5561013"/>
          <p14:tracePt t="50100" x="3778250" y="5588000"/>
          <p14:tracePt t="50102" x="3765550" y="5602288"/>
          <p14:tracePt t="50118" x="3751263" y="5616575"/>
          <p14:tracePt t="50126" x="3751263" y="5629275"/>
          <p14:tracePt t="50142" x="3683000" y="5657850"/>
          <p14:tracePt t="50150" x="3654425" y="5684838"/>
          <p14:tracePt t="50170" x="3627438" y="5699125"/>
          <p14:tracePt t="50172" x="3571875" y="5740400"/>
          <p14:tracePt t="50190" x="3448050" y="5795963"/>
          <p14:tracePt t="50198" x="3406775" y="5795963"/>
          <p14:tracePt t="50220" x="3365500" y="5808663"/>
          <p14:tracePt t="50237" x="3324225" y="5808663"/>
          <p14:tracePt t="50251" x="3295650" y="5822950"/>
          <p14:tracePt t="50255" x="3282950" y="5822950"/>
          <p14:tracePt t="50261" x="3254375" y="5822950"/>
          <p14:tracePt t="50272" x="3241675" y="5822950"/>
          <p14:tracePt t="50277" x="3227388" y="5822950"/>
          <p14:tracePt t="50297" x="3200400" y="5822950"/>
          <p14:tracePt t="50316" x="3159125" y="5822950"/>
          <p14:tracePt t="50318" x="3144838" y="5822950"/>
          <p14:tracePt t="50326" x="3130550" y="5822950"/>
          <p14:tracePt t="50346" x="3103563" y="5808663"/>
          <p14:tracePt t="50377" x="3089275" y="5808663"/>
          <p14:tracePt t="50406" x="3062288" y="5795963"/>
          <p14:tracePt t="50458" x="3033713" y="5767388"/>
          <p14:tracePt t="50494" x="3033713" y="5754688"/>
          <p14:tracePt t="50522" x="3033713" y="5726113"/>
          <p14:tracePt t="50526" x="3033713" y="5713413"/>
          <p14:tracePt t="50556" x="3033713" y="5684838"/>
          <p14:tracePt t="50566" x="3033713" y="5657850"/>
          <p14:tracePt t="50584" x="3062288" y="5616575"/>
          <p14:tracePt t="50600" x="3062288" y="5602288"/>
          <p14:tracePt t="50622" x="3074988" y="5575300"/>
          <p14:tracePt t="50630" x="3089275" y="5575300"/>
          <p14:tracePt t="50638" x="3103563" y="5546725"/>
          <p14:tracePt t="50646" x="3116263" y="5546725"/>
          <p14:tracePt t="50654" x="3116263" y="5534025"/>
          <p14:tracePt t="50685" x="3116263" y="5519738"/>
          <p14:tracePt t="50733" x="3116263" y="5505450"/>
          <p14:tracePt t="50766" x="3116263" y="5491163"/>
          <p14:tracePt t="50786" x="3116263" y="5478463"/>
          <p14:tracePt t="50804" x="3116263" y="5449888"/>
          <p14:tracePt t="50819" x="3116263" y="5422900"/>
          <p14:tracePt t="50849" x="3116263" y="5408613"/>
          <p14:tracePt t="50882" x="3116263" y="5395913"/>
          <p14:tracePt t="50899" x="3116263" y="5381625"/>
          <p14:tracePt t="50902" x="3116263" y="5367338"/>
          <p14:tracePt t="51055" x="3116263" y="5354638"/>
          <p14:tracePt t="51109" x="3116263" y="5395913"/>
          <p14:tracePt t="51118" x="3116263" y="5408613"/>
          <p14:tracePt t="51140" x="3116263" y="5437188"/>
          <p14:tracePt t="51142" x="3116263" y="5449888"/>
          <p14:tracePt t="51149" x="3116263" y="5464175"/>
          <p14:tracePt t="51172" x="3116263" y="5478463"/>
          <p14:tracePt t="51206" x="3116263" y="5491163"/>
          <p14:tracePt t="51262" x="3130550" y="5491163"/>
          <p14:tracePt t="51270" x="3144838" y="5505450"/>
          <p14:tracePt t="51277" x="3159125" y="5505450"/>
          <p14:tracePt t="51296" x="3200400" y="5505450"/>
          <p14:tracePt t="51301" x="3213100" y="5505450"/>
          <p14:tracePt t="51309" x="3227388" y="5505450"/>
          <p14:tracePt t="51327" x="3241675" y="5505450"/>
          <p14:tracePt t="51333" x="3268663" y="5505450"/>
          <p14:tracePt t="51359" x="3295650" y="5505450"/>
          <p14:tracePt t="51360" x="3309938" y="5505450"/>
          <p14:tracePt t="51365" x="3324225" y="5505450"/>
          <p14:tracePt t="51373" x="3336925" y="5505450"/>
          <p14:tracePt t="51400" x="3365500" y="5505450"/>
          <p14:tracePt t="51433" x="3392488" y="5505450"/>
          <p14:tracePt t="51454" x="3406775" y="5505450"/>
          <p14:tracePt t="51461" x="3421063" y="5505450"/>
          <p14:tracePt t="51479" x="3448050" y="5505450"/>
          <p14:tracePt t="51496" x="3462338" y="5505450"/>
          <p14:tracePt t="51513" x="3475038" y="5505450"/>
          <p14:tracePt t="51519" x="3489325" y="5505450"/>
          <p14:tracePt t="51545" x="3516313" y="5505450"/>
          <p14:tracePt t="51578" x="3530600" y="5505450"/>
          <p14:tracePt t="51593" x="3544888" y="5505450"/>
          <p14:tracePt t="51641" x="3557588" y="5505450"/>
          <p14:tracePt t="51703" x="3571875" y="5505450"/>
          <p14:tracePt t="51718" x="3586163" y="5505450"/>
          <p14:tracePt t="51767" x="3613150" y="5505450"/>
          <p14:tracePt t="51800" x="3627438" y="5505450"/>
          <p14:tracePt t="51831" x="3641725" y="5491163"/>
          <p14:tracePt t="51863" x="3641725" y="5478463"/>
          <p14:tracePt t="51877" x="3641725" y="5464175"/>
          <p14:tracePt t="51898" x="3641725" y="5449888"/>
          <p14:tracePt t="51909" x="3641725" y="5437188"/>
          <p14:tracePt t="51926" x="3641725" y="5422900"/>
          <p14:tracePt t="52070" x="3641725" y="5408613"/>
          <p14:tracePt t="52494" x="3641725" y="5395913"/>
          <p14:tracePt t="52534" x="3654425" y="5395913"/>
          <p14:tracePt t="52562" x="3668713" y="5395913"/>
          <p14:tracePt t="52566" x="3683000" y="5395913"/>
          <p14:tracePt t="52574" x="3695700" y="5408613"/>
          <p14:tracePt t="52596" x="3695700" y="5422900"/>
          <p14:tracePt t="52605" x="3695700" y="5437188"/>
          <p14:tracePt t="52623" x="3695700" y="5464175"/>
          <p14:tracePt t="52630" x="3695700" y="5478463"/>
          <p14:tracePt t="52651" x="3695700" y="5491163"/>
          <p14:tracePt t="52670" x="3695700" y="5519738"/>
          <p14:tracePt t="52717" x="3695700" y="5534025"/>
          <p14:tracePt t="52734" x="3695700" y="5561013"/>
          <p14:tracePt t="52742" x="3695700" y="5588000"/>
          <p14:tracePt t="52749" x="3695700" y="5602288"/>
          <p14:tracePt t="52778" x="3683000" y="5616575"/>
          <p14:tracePt t="52798" x="3668713" y="5629275"/>
          <p14:tracePt t="52813" x="3668713" y="5657850"/>
          <p14:tracePt t="52816" x="3654425" y="5657850"/>
          <p14:tracePt t="52822" x="3641725" y="5670550"/>
          <p14:tracePt t="52844" x="3627438" y="5670550"/>
          <p14:tracePt t="52858" x="3613150" y="5670550"/>
          <p14:tracePt t="52862" x="3613150" y="5684838"/>
          <p14:tracePt t="52869" x="3586163" y="5699125"/>
          <p14:tracePt t="52890" x="3571875" y="5699125"/>
          <p14:tracePt t="52908" x="3557588" y="5699125"/>
          <p14:tracePt t="52909" x="3544888" y="5699125"/>
          <p14:tracePt t="52917" x="3516313" y="5699125"/>
          <p14:tracePt t="52925" x="3503613" y="5699125"/>
          <p14:tracePt t="52933" x="3489325" y="5699125"/>
          <p14:tracePt t="52943" x="3462338" y="5699125"/>
          <p14:tracePt t="52949" x="3433763" y="5699125"/>
          <p14:tracePt t="52968" x="3351213" y="5699125"/>
          <p14:tracePt t="52988" x="3282950" y="5670550"/>
          <p14:tracePt t="53003" x="3241675" y="5670550"/>
          <p14:tracePt t="53007" x="3213100" y="5670550"/>
          <p14:tracePt t="53013" x="3186113" y="5670550"/>
          <p14:tracePt t="53033" x="3171825" y="5670550"/>
          <p14:tracePt t="53065" x="3103563" y="5657850"/>
          <p14:tracePt t="53071" x="3103563" y="5643563"/>
          <p14:tracePt t="53086" x="3089275" y="5643563"/>
          <p14:tracePt t="53094" x="3089275" y="5629275"/>
          <p14:tracePt t="53104" x="3074988" y="5629275"/>
          <p14:tracePt t="53110" x="3074988" y="5616575"/>
          <p14:tracePt t="53133" x="3048000" y="5602288"/>
          <p14:tracePt t="53135" x="3033713" y="5602288"/>
          <p14:tracePt t="53161" x="3033713" y="5588000"/>
          <p14:tracePt t="53194" x="3006725" y="5575300"/>
          <p14:tracePt t="53199" x="2992438" y="5561013"/>
          <p14:tracePt t="53229" x="2992438" y="5546725"/>
          <p14:tracePt t="53374" x="3006725" y="5546725"/>
          <p14:tracePt t="53382" x="3021013" y="5546725"/>
          <p14:tracePt t="53391" x="3033713" y="5546725"/>
          <p14:tracePt t="53429" x="3089275" y="5546725"/>
          <p14:tracePt t="53430" x="3103563" y="5561013"/>
          <p14:tracePt t="53453" x="3116263" y="5561013"/>
          <p14:tracePt t="53454" x="3130550" y="5575300"/>
          <p14:tracePt t="53481" x="3144838" y="5588000"/>
          <p14:tracePt t="53508" x="3159125" y="5602288"/>
          <p14:tracePt t="53525" x="3171825" y="5602288"/>
          <p14:tracePt t="53539" x="3171825" y="5616575"/>
          <p14:tracePt t="53549" x="3200400" y="5616575"/>
          <p14:tracePt t="53622" x="3213100" y="5629275"/>
          <p14:tracePt t="53662" x="3227388" y="5643563"/>
          <p14:tracePt t="53685" x="3241675" y="5643563"/>
          <p14:tracePt t="53693" x="3254375" y="5643563"/>
          <p14:tracePt t="53714" x="3268663" y="5643563"/>
          <p14:tracePt t="53718" x="3282950" y="5643563"/>
          <p14:tracePt t="53725" x="3295650" y="5643563"/>
          <p14:tracePt t="53747" x="3309938" y="5657850"/>
          <p14:tracePt t="53750" x="3324225" y="5657850"/>
          <p14:tracePt t="53776" x="3336925" y="5657850"/>
          <p14:tracePt t="53807" x="3379788" y="5657850"/>
          <p14:tracePt t="53814" x="3392488" y="5657850"/>
          <p14:tracePt t="53821" x="3406775" y="5657850"/>
          <p14:tracePt t="53843" x="3433763" y="5657850"/>
          <p14:tracePt t="53854" x="3462338" y="5657850"/>
          <p14:tracePt t="53874" x="3489325" y="5657850"/>
          <p14:tracePt t="53889" x="3530600" y="5643563"/>
          <p14:tracePt t="53905" x="3586163" y="5643563"/>
          <p14:tracePt t="53911" x="3613150" y="5629275"/>
          <p14:tracePt t="53917" x="3641725" y="5616575"/>
          <p14:tracePt t="53936" x="3668713" y="5575300"/>
          <p14:tracePt t="53953" x="3709988" y="5561013"/>
          <p14:tracePt t="53969" x="3724275" y="5534025"/>
          <p14:tracePt t="53974" x="3736975" y="5534025"/>
          <p14:tracePt t="54102" x="3724275" y="5534025"/>
          <p14:tracePt t="54111" x="3709988" y="5534025"/>
          <p14:tracePt t="54287" x="3695700" y="5534025"/>
          <p14:tracePt t="54574" x="3668713" y="5534025"/>
          <p14:tracePt t="54622" x="3654425" y="5546725"/>
          <p14:tracePt t="54638" x="3641725" y="5561013"/>
          <p14:tracePt t="55047" x="3627438" y="5588000"/>
          <p14:tracePt t="55063" x="3613150" y="5602288"/>
          <p14:tracePt t="55098" x="3613150" y="5616575"/>
          <p14:tracePt t="55110" x="3600450" y="5629275"/>
          <p14:tracePt t="55140" x="3586163" y="5643563"/>
          <p14:tracePt t="55154" x="3571875" y="5657850"/>
          <p14:tracePt t="55157" x="3557588" y="5657850"/>
          <p14:tracePt t="55173" x="3544888" y="5670550"/>
          <p14:tracePt t="55182" x="3530600" y="5670550"/>
          <p14:tracePt t="55220" x="3503613" y="5684838"/>
          <p14:tracePt t="55238" x="3489325" y="5699125"/>
          <p14:tracePt t="55272" x="3475038" y="5699125"/>
          <p14:tracePt t="55298" x="3462338" y="5699125"/>
          <p14:tracePt t="55316" x="3433763" y="5699125"/>
          <p14:tracePt t="55318" x="3421063" y="5699125"/>
          <p14:tracePt t="55326" x="3406775" y="5699125"/>
          <p14:tracePt t="55334" x="3392488" y="5699125"/>
          <p14:tracePt t="55342" x="3365500" y="5699125"/>
          <p14:tracePt t="55364" x="3295650" y="5684838"/>
          <p14:tracePt t="55379" x="3241675" y="5684838"/>
          <p14:tracePt t="55381" x="3227388" y="5684838"/>
          <p14:tracePt t="55397" x="3200400" y="5670550"/>
          <p14:tracePt t="55398" x="3171825" y="5657850"/>
          <p14:tracePt t="55406" x="3159125" y="5657850"/>
          <p14:tracePt t="55426" x="3144838" y="5657850"/>
          <p14:tracePt t="55443" x="3116263" y="5643563"/>
          <p14:tracePt t="55470" x="3103563" y="5643563"/>
          <p14:tracePt t="55839" x="3074988" y="5629275"/>
          <p14:tracePt t="55854" x="3074988" y="5616575"/>
          <p14:tracePt t="55890" x="3033713" y="5588000"/>
          <p14:tracePt t="55911" x="3006725" y="5575300"/>
          <p14:tracePt t="55917" x="2992438" y="5561013"/>
          <p14:tracePt t="55934" x="2979738" y="5561013"/>
          <p14:tracePt t="55956" x="2965450" y="5534025"/>
          <p14:tracePt t="55971" x="2951163" y="5534025"/>
          <p14:tracePt t="55988" x="2924175" y="5519738"/>
          <p14:tracePt t="55997" x="2909888" y="5505450"/>
          <p14:tracePt t="56006" x="2895600" y="5505450"/>
          <p14:tracePt t="56034" x="2868613" y="5491163"/>
          <p14:tracePt t="56045" x="2854325" y="5478463"/>
          <p14:tracePt t="56067" x="2841625" y="5478463"/>
          <p14:tracePt t="56083" x="2841625" y="5464175"/>
          <p14:tracePt t="56093" x="2827338" y="5464175"/>
          <p14:tracePt t="56126" x="2827338" y="5449888"/>
          <p14:tracePt t="56147" x="2813050" y="5437188"/>
          <p14:tracePt t="56463" x="2813050" y="5449888"/>
          <p14:tracePt t="56471" x="2827338" y="5449888"/>
          <p14:tracePt t="56512" x="2854325" y="5464175"/>
          <p14:tracePt t="56540" x="2868613" y="5464175"/>
          <p14:tracePt t="56543" x="2882900" y="5491163"/>
          <p14:tracePt t="56569" x="2895600" y="5491163"/>
          <p14:tracePt t="56588" x="2909888" y="5505450"/>
          <p14:tracePt t="56603" x="2924175" y="5505450"/>
          <p14:tracePt t="56606" x="2936875" y="5519738"/>
          <p14:tracePt t="56613" x="2951163" y="5534025"/>
          <p14:tracePt t="56629" x="2979738" y="5534025"/>
          <p14:tracePt t="56647" x="2992438" y="5561013"/>
          <p14:tracePt t="56680" x="3021013" y="5561013"/>
          <p14:tracePt t="56685" x="3021013" y="5575300"/>
          <p14:tracePt t="56693" x="3033713" y="5575300"/>
          <p14:tracePt t="56716" x="3062288" y="5588000"/>
          <p14:tracePt t="56718" x="3074988" y="5588000"/>
          <p14:tracePt t="56725" x="3089275" y="5602288"/>
          <p14:tracePt t="56743" x="3116263" y="5602288"/>
          <p14:tracePt t="56775" x="3144838" y="5616575"/>
          <p14:tracePt t="56782" x="3159125" y="5616575"/>
          <p14:tracePt t="56810" x="3186113" y="5616575"/>
          <p14:tracePt t="56822" x="3200400" y="5616575"/>
          <p14:tracePt t="56839" x="3213100" y="5616575"/>
          <p14:tracePt t="56856" x="3241675" y="5616575"/>
          <p14:tracePt t="56892" x="3268663" y="5616575"/>
          <p14:tracePt t="56901" x="3282950" y="5616575"/>
          <p14:tracePt t="56917" x="3295650" y="5616575"/>
          <p14:tracePt t="56934" x="3309938" y="5616575"/>
          <p14:tracePt t="57030" x="3324225" y="5616575"/>
          <p14:tracePt t="57037" x="3336925" y="5616575"/>
          <p14:tracePt t="57095" x="3365500" y="5616575"/>
          <p14:tracePt t="57158" x="3392488" y="5602288"/>
          <p14:tracePt t="58023" x="3379788" y="5602288"/>
          <p14:tracePt t="58047" x="3365500" y="5602288"/>
          <p14:tracePt t="58076" x="3365500" y="5616575"/>
          <p14:tracePt t="58092" x="3336925" y="5616575"/>
          <p14:tracePt t="58101" x="3324225" y="5616575"/>
          <p14:tracePt t="58127" x="3295650" y="5616575"/>
          <p14:tracePt t="58133" x="3282950" y="5616575"/>
          <p14:tracePt t="58170" x="3171825" y="5616575"/>
          <p14:tracePt t="58175" x="3144838" y="5602288"/>
          <p14:tracePt t="58191" x="3116263" y="5602288"/>
          <p14:tracePt t="58198" x="3103563" y="5602288"/>
          <p14:tracePt t="58213" x="3089275" y="5588000"/>
          <p14:tracePt t="58233" x="3074988" y="5588000"/>
          <p14:tracePt t="58249" x="3048000" y="5588000"/>
          <p14:tracePt t="58271" x="3021013" y="5588000"/>
          <p14:tracePt t="58334" x="3006725" y="5588000"/>
          <p14:tracePt t="58365" x="2992438" y="5575300"/>
          <p14:tracePt t="58373" x="2979738" y="5575300"/>
          <p14:tracePt t="58399" x="2965450" y="5575300"/>
          <p14:tracePt t="58401" x="2951163" y="5575300"/>
          <p14:tracePt t="58427" x="2924175" y="5575300"/>
          <p14:tracePt t="58443" x="2924175" y="5561013"/>
          <p14:tracePt t="58469" x="2909888" y="5561013"/>
          <p14:tracePt t="58490" x="2895600" y="5561013"/>
          <p14:tracePt t="58507" x="2882900" y="5561013"/>
          <p14:tracePt t="58522" x="2868613" y="5561013"/>
          <p14:tracePt t="58571" x="2854325" y="5561013"/>
          <p14:tracePt t="58702" x="2868613" y="5561013"/>
          <p14:tracePt t="58710" x="2895600" y="5561013"/>
          <p14:tracePt t="58726" x="2909888" y="5561013"/>
          <p14:tracePt t="58762" x="2965450" y="5561013"/>
          <p14:tracePt t="58766" x="2979738" y="5561013"/>
          <p14:tracePt t="58773" x="2992438" y="5561013"/>
          <p14:tracePt t="58791" x="3021013" y="5575300"/>
          <p14:tracePt t="58824" x="3048000" y="5588000"/>
          <p14:tracePt t="58837" x="3062288" y="5588000"/>
          <p14:tracePt t="58858" x="3089275" y="5588000"/>
          <p14:tracePt t="58869" x="3116263" y="5588000"/>
          <p14:tracePt t="58887" x="3144838" y="5602288"/>
          <p14:tracePt t="58904" x="3171825" y="5602288"/>
          <p14:tracePt t="58926" x="3186113" y="5602288"/>
          <p14:tracePt t="58950" x="3200400" y="5602288"/>
          <p14:tracePt t="58952" x="3213100" y="5602288"/>
          <p14:tracePt t="58980" x="3227388" y="5602288"/>
          <p14:tracePt t="58983" x="3254375" y="5616575"/>
          <p14:tracePt t="59001" x="3268663" y="5629275"/>
          <p14:tracePt t="59013" x="3295650" y="5629275"/>
          <p14:tracePt t="59037" x="3309938" y="5629275"/>
          <p14:tracePt t="59077" x="3336925" y="5629275"/>
          <p14:tracePt t="59080" x="3351213" y="5629275"/>
          <p14:tracePt t="59101" x="3365500" y="5629275"/>
          <p14:tracePt t="59126" x="3379788" y="5629275"/>
          <p14:tracePt t="59197" x="3392488" y="5629275"/>
          <p14:tracePt t="59488" x="3365500" y="5629275"/>
          <p14:tracePt t="59502" x="3351213" y="5643563"/>
          <p14:tracePt t="59510" x="3336925" y="5643563"/>
          <p14:tracePt t="59542" x="3324225" y="5643563"/>
          <p14:tracePt t="59544" x="3295650" y="5643563"/>
          <p14:tracePt t="59558" x="3268663" y="5643563"/>
          <p14:tracePt t="59573" x="3254375" y="5643563"/>
          <p14:tracePt t="59590" x="3186113" y="5643563"/>
          <p14:tracePt t="59605" x="3159125" y="5643563"/>
          <p14:tracePt t="59606" x="3144838" y="5643563"/>
          <p14:tracePt t="59614" x="3103563" y="5643563"/>
          <p14:tracePt t="59621" x="3074988" y="5643563"/>
          <p14:tracePt t="59639" x="3021013" y="5629275"/>
          <p14:tracePt t="59645" x="3006725" y="5629275"/>
          <p14:tracePt t="59653" x="2965450" y="5616575"/>
          <p14:tracePt t="59669" x="2936875" y="5602288"/>
          <p14:tracePt t="59686" x="2895600" y="5588000"/>
          <p14:tracePt t="59694" x="2882900" y="5588000"/>
          <p14:tracePt t="59713" x="2841625" y="5575300"/>
          <p14:tracePt t="59731" x="2827338" y="5575300"/>
          <p14:tracePt t="59752" x="2813050" y="5561013"/>
          <p14:tracePt t="59990" x="2827338" y="5561013"/>
          <p14:tracePt t="60026" x="2854325" y="5561013"/>
          <p14:tracePt t="60030" x="2868613" y="5561013"/>
          <p14:tracePt t="60050" x="2895600" y="5561013"/>
          <p14:tracePt t="60054" x="2909888" y="5561013"/>
          <p14:tracePt t="60062" x="2924175" y="5561013"/>
          <p14:tracePt t="60070" x="2936875" y="5561013"/>
          <p14:tracePt t="60090" x="2951163" y="5561013"/>
          <p14:tracePt t="60092" x="2965450" y="5561013"/>
          <p14:tracePt t="60111" x="3048000" y="5561013"/>
          <p14:tracePt t="60118" x="3074988" y="5561013"/>
          <p14:tracePt t="60126" x="3089275" y="5561013"/>
          <p14:tracePt t="60140" x="3103563" y="5561013"/>
          <p14:tracePt t="60144" x="3116263" y="5561013"/>
          <p14:tracePt t="60157" x="3144838" y="5561013"/>
          <p14:tracePt t="60187" x="3159125" y="5561013"/>
          <p14:tracePt t="60202" x="3186113" y="5561013"/>
          <p14:tracePt t="60206" x="3213100" y="5561013"/>
          <p14:tracePt t="60250" x="3241675" y="5561013"/>
          <p14:tracePt t="60281" x="3254375" y="5561013"/>
          <p14:tracePt t="60298" x="3268663" y="5561013"/>
          <p14:tracePt t="60315" x="3282950" y="5561013"/>
          <p14:tracePt t="60330" x="3295650" y="5561013"/>
          <p14:tracePt t="60335" x="3309938" y="5561013"/>
          <p14:tracePt t="60379" x="3324225" y="5561013"/>
          <p14:tracePt t="60395" x="3336925" y="5561013"/>
          <p14:tracePt t="60429" x="3365500" y="5561013"/>
          <p14:tracePt t="61119" x="3379788" y="5561013"/>
          <p14:tracePt t="61519" x="3392488" y="5561013"/>
          <p14:tracePt t="61655" x="3392488" y="5546725"/>
          <p14:tracePt t="61926" x="3379788" y="5546725"/>
          <p14:tracePt t="61990" x="3351213" y="5546725"/>
          <p14:tracePt t="62021" x="3351213" y="5575300"/>
          <p14:tracePt t="62029" x="3336925" y="5588000"/>
          <p14:tracePt t="62055" x="3324225" y="5602288"/>
          <p14:tracePt t="62102" x="3324225" y="5616575"/>
          <p14:tracePt t="62614" x="3336925" y="5616575"/>
          <p14:tracePt t="62668" x="3351213" y="5616575"/>
          <p14:tracePt t="63871" x="3365500" y="5616575"/>
          <p14:tracePt t="64286" x="3379788" y="5616575"/>
          <p14:tracePt t="64447" x="3392488" y="5629275"/>
          <p14:tracePt t="64494" x="3392488" y="5643563"/>
          <p14:tracePt t="64502" x="3392488" y="5670550"/>
          <p14:tracePt t="64534" x="3392488" y="5684838"/>
          <p14:tracePt t="64542" x="3379788" y="5699125"/>
          <p14:tracePt t="64566" x="3365500" y="5713413"/>
          <p14:tracePt t="64603" x="3365500" y="5726113"/>
          <p14:tracePt t="64636" x="3351213" y="5726113"/>
          <p14:tracePt t="64657" x="3324225" y="5726113"/>
          <p14:tracePt t="64682" x="3295650" y="5726113"/>
          <p14:tracePt t="64700" x="3268663" y="5726113"/>
          <p14:tracePt t="64702" x="3254375" y="5726113"/>
          <p14:tracePt t="64709" x="3241675" y="5726113"/>
          <p14:tracePt t="64718" x="3227388" y="5726113"/>
          <p14:tracePt t="64748" x="3171825" y="5726113"/>
          <p14:tracePt t="64750" x="3159125" y="5726113"/>
          <p14:tracePt t="64757" x="3116263" y="5726113"/>
          <p14:tracePt t="64777" x="3074988" y="5726113"/>
          <p14:tracePt t="64795" x="3006725" y="5726113"/>
          <p14:tracePt t="64810" x="2951163" y="5713413"/>
          <p14:tracePt t="64815" x="2936875" y="5713413"/>
          <p14:tracePt t="64821" x="2895600" y="5684838"/>
          <p14:tracePt t="64829" x="2841625" y="5643563"/>
          <p14:tracePt t="64837" x="2827338" y="5643563"/>
          <p14:tracePt t="64854" x="2786063" y="5616575"/>
          <p14:tracePt t="64861" x="2786063" y="5588000"/>
          <p14:tracePt t="64869" x="2771775" y="5588000"/>
          <p14:tracePt t="64886" x="2759075" y="5588000"/>
          <p14:tracePt t="64888" x="2759075" y="5561013"/>
          <p14:tracePt t="64931" x="2759075" y="5546725"/>
          <p14:tracePt t="64968" x="2759075" y="5519738"/>
          <p14:tracePt t="64974" x="2759075" y="5505450"/>
          <p14:tracePt t="64982" x="2744788" y="5491163"/>
          <p14:tracePt t="64997" x="2730500" y="5478463"/>
          <p14:tracePt t="65014" x="2730500" y="5464175"/>
          <p14:tracePt t="65029" x="2730500" y="5437188"/>
          <p14:tracePt t="65038" x="2703513" y="5437188"/>
          <p14:tracePt t="65046" x="2703513" y="5422900"/>
          <p14:tracePt t="65078" x="2689225" y="5395913"/>
          <p14:tracePt t="65107" x="2674938" y="5395913"/>
          <p14:tracePt t="65126" x="2662238" y="5381625"/>
          <p14:tracePt t="65186" x="2647950" y="5381625"/>
          <p14:tracePt t="65190" x="2633663" y="5367338"/>
          <p14:tracePt t="65327" x="2620963" y="5367338"/>
          <p14:tracePt t="65335" x="2606675" y="5367338"/>
          <p14:tracePt t="65361" x="2565400" y="5367338"/>
          <p14:tracePt t="65374" x="2538413" y="5367338"/>
          <p14:tracePt t="65382" x="2538413" y="5381625"/>
          <p14:tracePt t="65399" x="2509838" y="5408613"/>
          <p14:tracePt t="65405" x="2495550" y="5422900"/>
          <p14:tracePt t="65427" x="2482850" y="5437188"/>
          <p14:tracePt t="65443" x="2468563" y="5449888"/>
          <p14:tracePt t="65458" x="2454275" y="5464175"/>
          <p14:tracePt t="65459" x="2441575" y="5478463"/>
          <p14:tracePt t="65463" x="2427288" y="5491163"/>
          <p14:tracePt t="65477" x="2413000" y="5505450"/>
          <p14:tracePt t="65506" x="2400300" y="5505450"/>
          <p14:tracePt t="65523" x="2371725" y="5505450"/>
          <p14:tracePt t="65538" x="2344738" y="5519738"/>
          <p14:tracePt t="65541" x="2317750" y="5519738"/>
          <p14:tracePt t="65549" x="2289175" y="5519738"/>
          <p14:tracePt t="65571" x="2233613" y="5519738"/>
          <p14:tracePt t="65587" x="2097088" y="5519738"/>
          <p14:tracePt t="65602" x="2041525" y="5519738"/>
          <p14:tracePt t="65605" x="2000250" y="5519738"/>
          <p14:tracePt t="65606" x="1985963" y="5519738"/>
          <p14:tracePt t="65613" x="1971675" y="5519738"/>
          <p14:tracePt t="65639" x="1944688" y="5519738"/>
          <p14:tracePt t="65666" x="1930400" y="5519738"/>
          <p14:tracePt t="65669" x="1917700" y="5519738"/>
          <p14:tracePt t="65683" x="1903413" y="5534025"/>
          <p14:tracePt t="65701" x="1876425" y="5534025"/>
          <p14:tracePt t="65717" x="1847850" y="5534025"/>
          <p14:tracePt t="65735" x="1833563" y="5534025"/>
          <p14:tracePt t="65741" x="1820863" y="5534025"/>
          <p14:tracePt t="65749" x="1806575" y="5534025"/>
          <p14:tracePt t="65757" x="1792288" y="5534025"/>
          <p14:tracePt t="65776" x="1738313" y="5534025"/>
          <p14:tracePt t="65782" x="1724025" y="5534025"/>
          <p14:tracePt t="65789" x="1709738" y="5519738"/>
          <p14:tracePt t="65807" x="1668463" y="5519738"/>
          <p14:tracePt t="65825" x="1612900" y="5491163"/>
          <p14:tracePt t="65840" x="1517650" y="5422900"/>
          <p14:tracePt t="65846" x="1392238" y="5381625"/>
          <p14:tracePt t="65853" x="1268413" y="5354638"/>
          <p14:tracePt t="65862" x="1171575" y="5340350"/>
          <p14:tracePt t="65869" x="1076325" y="5299075"/>
          <p14:tracePt t="65877" x="938213" y="5270500"/>
          <p14:tracePt t="65885" x="841375" y="5257800"/>
          <p14:tracePt t="65899" x="744538" y="5216525"/>
          <p14:tracePt t="65903" x="688975" y="5187950"/>
          <p14:tracePt t="65909" x="620713" y="5160963"/>
          <p14:tracePt t="65917" x="606425" y="5146675"/>
          <p14:tracePt t="65932" x="579438" y="5119688"/>
          <p14:tracePt t="65942" x="579438" y="5105400"/>
          <p14:tracePt t="65961" x="565150" y="5091113"/>
          <p14:tracePt t="65979" x="565150" y="5064125"/>
          <p14:tracePt t="65982" x="552450" y="5022850"/>
          <p14:tracePt t="65989" x="552450" y="5008563"/>
          <p14:tracePt t="65998" x="552450" y="4981575"/>
          <p14:tracePt t="66005" x="552450" y="4953000"/>
          <p14:tracePt t="66022" x="523875" y="4926013"/>
          <p14:tracePt t="66039" x="523875" y="4870450"/>
          <p14:tracePt t="66061" x="496888" y="4760913"/>
          <p14:tracePt t="66069" x="482600" y="4732338"/>
          <p14:tracePt t="66091" x="468313" y="4664075"/>
          <p14:tracePt t="66094" x="455613" y="4622800"/>
          <p14:tracePt t="66101" x="441325" y="4581525"/>
          <p14:tracePt t="66122" x="427038" y="4484688"/>
          <p14:tracePt t="66127" x="414338" y="4443413"/>
          <p14:tracePt t="66133" x="400050" y="4429125"/>
          <p14:tracePt t="66153" x="373063" y="4373563"/>
          <p14:tracePt t="66169" x="373063" y="4346575"/>
          <p14:tracePt t="66173" x="331788" y="4319588"/>
          <p14:tracePt t="66174" x="331788" y="4305300"/>
          <p14:tracePt t="66182" x="317500" y="4264025"/>
          <p14:tracePt t="66199" x="276225" y="4194175"/>
          <p14:tracePt t="66215" x="234950" y="4111625"/>
          <p14:tracePt t="66222" x="220663" y="4084638"/>
          <p14:tracePt t="66229" x="206375" y="4056063"/>
          <p14:tracePt t="66247" x="179388" y="3987800"/>
          <p14:tracePt t="66265" x="165100" y="3919538"/>
          <p14:tracePt t="66280" x="152400" y="3835400"/>
          <p14:tracePt t="66286" x="152400" y="3794125"/>
          <p14:tracePt t="66293" x="152400" y="3752850"/>
          <p14:tracePt t="66302" x="152400" y="3697288"/>
          <p14:tracePt t="66309" x="138113" y="3656013"/>
          <p14:tracePt t="66327" x="138113" y="3560763"/>
          <p14:tracePt t="66345" x="123825" y="3463925"/>
          <p14:tracePt t="66359" x="111125" y="3381375"/>
          <p14:tracePt t="66366" x="96838" y="3352800"/>
          <p14:tracePt t="66373" x="96838" y="3325813"/>
          <p14:tracePt t="66390" x="82550" y="3255963"/>
          <p14:tracePt t="66407" x="55563" y="3187700"/>
          <p14:tracePt t="66425" x="55563" y="3160713"/>
          <p14:tracePt t="66429" x="55563" y="3146425"/>
          <p14:tracePt t="66437" x="55563" y="3132138"/>
          <p14:tracePt t="66446" x="55563" y="3117850"/>
          <p14:tracePt t="66453" x="55563" y="3105150"/>
          <p14:tracePt t="66461" x="55563" y="3076575"/>
          <p14:tracePt t="66469" x="55563" y="3035300"/>
          <p14:tracePt t="66486" x="55563" y="3008313"/>
          <p14:tracePt t="66502" x="82550" y="2925763"/>
          <p14:tracePt t="66517" x="96838" y="2911475"/>
          <p14:tracePt t="66519" x="111125" y="2884488"/>
          <p14:tracePt t="66526" x="138113" y="2855913"/>
          <p14:tracePt t="66534" x="165100" y="2814638"/>
          <p14:tracePt t="66550" x="206375" y="2773363"/>
          <p14:tracePt t="66565" x="288925" y="2579688"/>
          <p14:tracePt t="66582" x="400050" y="2470150"/>
          <p14:tracePt t="66590" x="441325" y="2387600"/>
          <p14:tracePt t="66598" x="482600" y="2317750"/>
          <p14:tracePt t="66606" x="523875" y="2276475"/>
          <p14:tracePt t="66614" x="552450" y="2249488"/>
          <p14:tracePt t="66628" x="579438" y="2220913"/>
          <p14:tracePt t="66647" x="620713" y="2152650"/>
          <p14:tracePt t="66663" x="661988" y="2111375"/>
          <p14:tracePt t="66670" x="676275" y="2097088"/>
          <p14:tracePt t="66678" x="730250" y="2070100"/>
          <p14:tracePt t="66686" x="758825" y="2055813"/>
          <p14:tracePt t="66693" x="773113" y="2041525"/>
          <p14:tracePt t="66710" x="800100" y="2028825"/>
          <p14:tracePt t="66725" x="827088" y="2014538"/>
          <p14:tracePt t="66740" x="855663" y="2014538"/>
          <p14:tracePt t="66743" x="896938" y="2000250"/>
          <p14:tracePt t="66750" x="938213" y="2000250"/>
          <p14:tracePt t="66757" x="979488" y="2000250"/>
          <p14:tracePt t="66765" x="1035050" y="2000250"/>
          <p14:tracePt t="66773" x="1089025" y="2000250"/>
          <p14:tracePt t="66788" x="1144588" y="2000250"/>
          <p14:tracePt t="66805" x="1323975" y="2000250"/>
          <p14:tracePt t="66807" x="1392238" y="2000250"/>
          <p14:tracePt t="66823" x="1544638" y="1987550"/>
          <p14:tracePt t="66830" x="1641475" y="1973263"/>
          <p14:tracePt t="66837" x="1738313" y="1973263"/>
          <p14:tracePt t="66854" x="1862138" y="1958975"/>
          <p14:tracePt t="66871" x="1985963" y="1931988"/>
          <p14:tracePt t="66886" x="2097088" y="1905000"/>
          <p14:tracePt t="66894" x="2151063" y="1905000"/>
          <p14:tracePt t="66901" x="2192338" y="1905000"/>
          <p14:tracePt t="66909" x="2247900" y="1905000"/>
          <p14:tracePt t="66917" x="2303463" y="1905000"/>
          <p14:tracePt t="66936" x="2482850" y="1890713"/>
          <p14:tracePt t="66941" x="2565400" y="1890713"/>
          <p14:tracePt t="66949" x="2662238" y="1890713"/>
          <p14:tracePt t="66964" x="2716213" y="1876425"/>
          <p14:tracePt t="66981" x="2924175" y="1862138"/>
          <p14:tracePt t="66982" x="3033713" y="1862138"/>
          <p14:tracePt t="67002" x="3213100" y="1862138"/>
          <p14:tracePt t="67006" x="3309938" y="1849438"/>
          <p14:tracePt t="67026" x="3448050" y="1849438"/>
          <p14:tracePt t="67043" x="3641725" y="1849438"/>
          <p14:tracePt t="67047" x="3848100" y="1849438"/>
          <p14:tracePt t="67054" x="3957638" y="1849438"/>
          <p14:tracePt t="67074" x="4165600" y="1849438"/>
          <p14:tracePt t="67079" x="4233863" y="1849438"/>
          <p14:tracePt t="67086" x="4330700" y="1849438"/>
          <p14:tracePt t="67125" x="4510088" y="1849438"/>
          <p14:tracePt t="67127" x="4716463" y="1849438"/>
          <p14:tracePt t="67134" x="4799013" y="1849438"/>
          <p14:tracePt t="67156" x="4868863" y="1849438"/>
          <p14:tracePt t="67159" x="4965700" y="1820863"/>
          <p14:tracePt t="67165" x="5006975" y="1808163"/>
          <p14:tracePt t="67187" x="5102225" y="1779588"/>
          <p14:tracePt t="67203" x="5213350" y="1752600"/>
          <p14:tracePt t="67218" x="5310188" y="1711325"/>
          <p14:tracePt t="67223" x="5351463" y="1711325"/>
          <p14:tracePt t="67230" x="5407025" y="1697038"/>
          <p14:tracePt t="67238" x="5448300" y="1682750"/>
          <p14:tracePt t="67245" x="5502275" y="1670050"/>
          <p14:tracePt t="67266" x="5586413" y="1655763"/>
          <p14:tracePt t="67283" x="5668963" y="1628775"/>
          <p14:tracePt t="67298" x="5751513" y="1614488"/>
          <p14:tracePt t="67302" x="5778500" y="1600200"/>
          <p14:tracePt t="67310" x="5807075" y="1587500"/>
          <p14:tracePt t="67319" x="5834063" y="1587500"/>
          <p14:tracePt t="67325" x="5861050" y="1573213"/>
          <p14:tracePt t="67346" x="5916613" y="1573213"/>
          <p14:tracePt t="67361" x="5957888" y="1573213"/>
          <p14:tracePt t="67378" x="6027738" y="1573213"/>
          <p14:tracePt t="67382" x="6040438" y="1573213"/>
          <p14:tracePt t="67389" x="6069013" y="1573213"/>
          <p14:tracePt t="67399" x="6081713" y="1573213"/>
          <p14:tracePt t="67405" x="6110288" y="1573213"/>
          <p14:tracePt t="67426" x="6151563" y="1573213"/>
          <p14:tracePt t="67443" x="6207125" y="1573213"/>
          <p14:tracePt t="67458" x="6261100" y="1573213"/>
          <p14:tracePt t="67463" x="6302375" y="1573213"/>
          <p14:tracePt t="67469" x="6330950" y="1573213"/>
          <p14:tracePt t="67488" x="6399213" y="1628775"/>
          <p14:tracePt t="67507" x="6469063" y="1670050"/>
          <p14:tracePt t="67522" x="6510338" y="1697038"/>
          <p14:tracePt t="67527" x="6537325" y="1738313"/>
          <p14:tracePt t="67534" x="6551613" y="1752600"/>
          <p14:tracePt t="67554" x="6578600" y="1793875"/>
          <p14:tracePt t="67570" x="6619875" y="1849438"/>
          <p14:tracePt t="67586" x="6648450" y="1876425"/>
          <p14:tracePt t="67590" x="6648450" y="1905000"/>
          <p14:tracePt t="67597" x="6661150" y="1917700"/>
          <p14:tracePt t="67607" x="6675438" y="1931988"/>
          <p14:tracePt t="67613" x="6675438" y="1973263"/>
          <p14:tracePt t="67634" x="6689725" y="2028825"/>
          <p14:tracePt t="67650" x="6689725" y="2070100"/>
          <p14:tracePt t="67666" x="6689725" y="2125663"/>
          <p14:tracePt t="67671" x="6689725" y="2152650"/>
          <p14:tracePt t="67677" x="6689725" y="2179638"/>
          <p14:tracePt t="67687" x="6689725" y="2208213"/>
          <p14:tracePt t="67693" x="6689725" y="2235200"/>
          <p14:tracePt t="67714" x="6689725" y="2332038"/>
          <p14:tracePt t="67729" x="6689725" y="2400300"/>
          <p14:tracePt t="67746" x="6689725" y="2484438"/>
          <p14:tracePt t="67750" x="6675438" y="2511425"/>
          <p14:tracePt t="67767" x="6648450" y="2579688"/>
          <p14:tracePt t="67773" x="6648450" y="2608263"/>
          <p14:tracePt t="67795" x="6619875" y="2705100"/>
          <p14:tracePt t="67810" x="6619875" y="2759075"/>
          <p14:tracePt t="67815" x="6619875" y="2773363"/>
          <p14:tracePt t="67821" x="6619875" y="2787650"/>
          <p14:tracePt t="67842" x="6605588" y="2855913"/>
          <p14:tracePt t="67859" x="6578600" y="2911475"/>
          <p14:tracePt t="67874" x="6578600" y="2967038"/>
          <p14:tracePt t="67879" x="6578600" y="2994025"/>
          <p14:tracePt t="67885" x="6564313" y="3035300"/>
          <p14:tracePt t="67906" x="6537325" y="3076575"/>
          <p14:tracePt t="67922" x="6537325" y="3146425"/>
          <p14:tracePt t="67936" x="6537325" y="3201988"/>
          <p14:tracePt t="67942" x="6523038" y="3214688"/>
          <p14:tracePt t="67949" x="6523038" y="3243263"/>
          <p14:tracePt t="67965" x="6510338" y="3270250"/>
          <p14:tracePt t="67984" x="6496050" y="3311525"/>
          <p14:tracePt t="68001" x="6496050" y="3352800"/>
          <p14:tracePt t="68017" x="6481763" y="3394075"/>
          <p14:tracePt t="68023" x="6481763" y="3408363"/>
          <p14:tracePt t="68029" x="6469063" y="3422650"/>
          <p14:tracePt t="68040" x="6469063" y="3435350"/>
          <p14:tracePt t="68066" x="6469063" y="3463925"/>
          <p14:tracePt t="68082" x="6469063" y="3476625"/>
          <p14:tracePt t="68099" x="6469063" y="3532188"/>
          <p14:tracePt t="68110" x="6469063" y="3560763"/>
          <p14:tracePt t="68131" x="6469063" y="3602038"/>
          <p14:tracePt t="68135" x="6469063" y="3614738"/>
          <p14:tracePt t="68141" x="6469063" y="3629025"/>
          <p14:tracePt t="68163" x="6469063" y="3670300"/>
          <p14:tracePt t="68179" x="6469063" y="3711575"/>
          <p14:tracePt t="68194" x="6469063" y="3740150"/>
          <p14:tracePt t="68198" x="6469063" y="3752850"/>
          <p14:tracePt t="68205" x="6469063" y="3767138"/>
          <p14:tracePt t="68225" x="6469063" y="3794125"/>
          <p14:tracePt t="68242" x="6469063" y="3822700"/>
          <p14:tracePt t="68259" x="6469063" y="3863975"/>
          <p14:tracePt t="68264" x="6469063" y="3876675"/>
          <p14:tracePt t="68269" x="6469063" y="3890963"/>
          <p14:tracePt t="68288" x="6469063" y="3919538"/>
          <p14:tracePt t="68323" x="6469063" y="3946525"/>
          <p14:tracePt t="68342" x="6469063" y="3960813"/>
          <p14:tracePt t="68349" x="6469063" y="3973513"/>
          <p14:tracePt t="68368" x="6469063" y="4002088"/>
          <p14:tracePt t="68387" x="6469063" y="4029075"/>
          <p14:tracePt t="68403" x="6469063" y="4056063"/>
          <p14:tracePt t="68418" x="6469063" y="4098925"/>
          <p14:tracePt t="68438" x="6469063" y="4125913"/>
          <p14:tracePt t="68445" x="6469063" y="4152900"/>
          <p14:tracePt t="68468" x="6469063" y="4181475"/>
          <p14:tracePt t="68470" x="6469063" y="4194175"/>
          <p14:tracePt t="68478" x="6469063" y="4208463"/>
          <p14:tracePt t="68495" x="6469063" y="4222750"/>
          <p14:tracePt t="68512" x="6469063" y="4249738"/>
          <p14:tracePt t="68543" x="6469063" y="4264025"/>
          <p14:tracePt t="68571" x="6469063" y="4278313"/>
          <p14:tracePt t="68574" x="6469063" y="4291013"/>
          <p14:tracePt t="68595" x="6469063" y="4305300"/>
          <p14:tracePt t="68639" x="6469063" y="4319588"/>
          <p14:tracePt t="69182" x="6469063" y="4346575"/>
          <p14:tracePt t="69208" x="6427788" y="4414838"/>
          <p14:tracePt t="69214" x="6372225" y="4470400"/>
          <p14:tracePt t="69222" x="6302375" y="4525963"/>
          <p14:tracePt t="69243" x="6122988" y="4664075"/>
          <p14:tracePt t="69246" x="5999163" y="4760913"/>
          <p14:tracePt t="69253" x="5875338" y="4829175"/>
          <p14:tracePt t="69270" x="5778500" y="4899025"/>
          <p14:tracePt t="69271" x="5668963" y="4981575"/>
          <p14:tracePt t="69288" x="5475288" y="5078413"/>
          <p14:tracePt t="69294" x="5392738" y="5119688"/>
          <p14:tracePt t="69301" x="5295900" y="5146675"/>
          <p14:tracePt t="69316" x="5254625" y="5160963"/>
          <p14:tracePt t="69320" x="5213350" y="5175250"/>
          <p14:tracePt t="69325" x="5186363" y="5187950"/>
          <p14:tracePt t="69347" x="5157788" y="5187950"/>
          <p14:tracePt t="69366" x="5033963" y="5202238"/>
          <p14:tracePt t="69373" x="5006975" y="5202238"/>
          <p14:tracePt t="69395" x="4895850" y="5202238"/>
          <p14:tracePt t="69413" x="4745038" y="5187950"/>
          <p14:tracePt t="69414" x="4660900" y="5175250"/>
          <p14:tracePt t="69421" x="4606925" y="5146675"/>
          <p14:tracePt t="69441" x="4510088" y="5119688"/>
          <p14:tracePt t="69447" x="4483100" y="5119688"/>
          <p14:tracePt t="69453" x="4454525" y="5119688"/>
          <p14:tracePt t="69474" x="4413250" y="5091113"/>
          <p14:tracePt t="69490" x="4386263" y="5091113"/>
          <p14:tracePt t="69494" x="4371975" y="5091113"/>
          <p14:tracePt t="69501" x="4357688" y="5091113"/>
          <p14:tracePt t="69510" x="4330700" y="5091113"/>
          <p14:tracePt t="69518" x="4262438" y="5091113"/>
          <p14:tracePt t="69536" x="4137025" y="5091113"/>
          <p14:tracePt t="69554" x="4013200" y="5091113"/>
          <p14:tracePt t="69571" x="3916363" y="5091113"/>
          <p14:tracePt t="69576" x="3862388" y="5091113"/>
          <p14:tracePt t="69582" x="3821113" y="5091113"/>
          <p14:tracePt t="69602" x="3751263" y="5078413"/>
          <p14:tracePt t="69606" x="3736975" y="5078413"/>
          <p14:tracePt t="69613" x="3724275" y="5078413"/>
          <p14:tracePt t="69632" x="3695700" y="5064125"/>
          <p14:tracePt t="69649" x="3683000" y="5049838"/>
          <p14:tracePt t="69664" x="3668713" y="5049838"/>
          <p14:tracePt t="69677" x="3668713" y="5037138"/>
          <p14:tracePt t="69686" x="3654425" y="5037138"/>
          <p14:tracePt t="69711" x="3654425" y="5022850"/>
          <p14:tracePt t="69728" x="3641725" y="5008563"/>
          <p14:tracePt t="69760" x="3627438" y="5008563"/>
          <p14:tracePt t="69797" x="3627438" y="4995863"/>
          <p14:tracePt t="69824" x="3613150" y="4981575"/>
          <p14:tracePt t="69829" x="3613150" y="4953000"/>
          <p14:tracePt t="69853" x="3600450" y="4953000"/>
          <p14:tracePt t="69868" x="3600450" y="4940300"/>
          <p14:tracePt t="69877" x="3600450" y="4911725"/>
          <p14:tracePt t="69899" x="3600450" y="4899025"/>
          <p14:tracePt t="69903" x="3600450" y="4884738"/>
          <p14:tracePt t="69909" x="3600450" y="4870450"/>
          <p14:tracePt t="69931" x="3600450" y="4843463"/>
          <p14:tracePt t="69946" x="3600450" y="4829175"/>
          <p14:tracePt t="69963" x="3600450" y="4816475"/>
          <p14:tracePt t="70030" x="3586163" y="4787900"/>
          <p14:tracePt t="70046" x="3571875" y="4787900"/>
          <p14:tracePt t="70069" x="3571875" y="4773613"/>
          <p14:tracePt t="70078" x="3544888" y="4760913"/>
          <p14:tracePt t="70108" x="3530600" y="4760913"/>
          <p14:tracePt t="70128" x="3503613" y="4760913"/>
          <p14:tracePt t="70165" x="3489325" y="4760913"/>
          <p14:tracePt t="70202" x="3475038" y="4760913"/>
          <p14:tracePt t="70218" x="3448050" y="4760913"/>
          <p14:tracePt t="70266" x="3433763" y="4760913"/>
          <p14:tracePt t="70281" x="3421063" y="4787900"/>
          <p14:tracePt t="70317" x="3406775" y="4787900"/>
          <p14:tracePt t="70347" x="3392488" y="4802188"/>
          <p14:tracePt t="70363" x="3365500" y="4816475"/>
          <p14:tracePt t="70374" x="3365500" y="4829175"/>
          <p14:tracePt t="70382" x="3351213" y="4843463"/>
          <p14:tracePt t="70409" x="3351213" y="4857750"/>
          <p14:tracePt t="70441" x="3324225" y="4899025"/>
          <p14:tracePt t="70478" x="3324225" y="4926013"/>
          <p14:tracePt t="70518" x="3324225" y="4940300"/>
          <p14:tracePt t="70542" x="3309938" y="4967288"/>
          <p14:tracePt t="70549" x="3295650" y="4967288"/>
          <p14:tracePt t="70567" x="3295650" y="4981575"/>
          <p14:tracePt t="70582" x="3295650" y="4995863"/>
          <p14:tracePt t="70598" x="3295650" y="5008563"/>
          <p14:tracePt t="70613" x="3295650" y="5022850"/>
          <p14:tracePt t="70630" x="3295650" y="5037138"/>
          <p14:tracePt t="70643" x="3295650" y="5049838"/>
          <p14:tracePt t="70647" x="3295650" y="5064125"/>
          <p14:tracePt t="70679" x="3309938" y="5091113"/>
          <p14:tracePt t="70707" x="3324225" y="5091113"/>
          <p14:tracePt t="70729" x="3336925" y="5119688"/>
          <p14:tracePt t="70761" x="3351213" y="5132388"/>
          <p14:tracePt t="70766" x="3351213" y="5146675"/>
          <p14:tracePt t="70773" x="3365500" y="5146675"/>
          <p14:tracePt t="70789" x="3365500" y="5175250"/>
          <p14:tracePt t="70806" x="3379788" y="5187950"/>
          <p14:tracePt t="70821" x="3392488" y="5187950"/>
          <p14:tracePt t="70822" x="3392488" y="5202238"/>
          <p14:tracePt t="70837" x="3406775" y="5216525"/>
          <p14:tracePt t="70853" x="3421063" y="5216525"/>
          <p14:tracePt t="70869" x="3433763" y="5229225"/>
          <p14:tracePt t="70871" x="3448050" y="5229225"/>
          <p14:tracePt t="70885" x="3448050" y="5243513"/>
          <p14:tracePt t="70904" x="3475038" y="5257800"/>
          <p14:tracePt t="70930" x="3503613" y="5270500"/>
          <p14:tracePt t="70978" x="3530600" y="5284788"/>
          <p14:tracePt t="70990" x="3557588" y="5299075"/>
          <p14:tracePt t="71025" x="3586163" y="5299075"/>
          <p14:tracePt t="71030" x="3600450" y="5299075"/>
          <p14:tracePt t="71044" x="3613150" y="5299075"/>
          <p14:tracePt t="71046" x="3627438" y="5299075"/>
          <p14:tracePt t="71063" x="3654425" y="5299075"/>
          <p14:tracePt t="71087" x="3683000" y="5299075"/>
          <p14:tracePt t="71106" x="3695700" y="5299075"/>
          <p14:tracePt t="71125" x="3724275" y="5299075"/>
          <p14:tracePt t="71126" x="3724275" y="5284788"/>
          <p14:tracePt t="71134" x="3751263" y="5284788"/>
          <p14:tracePt t="71143" x="3765550" y="5284788"/>
          <p14:tracePt t="71149" x="3778250" y="5270500"/>
          <p14:tracePt t="71167" x="3806825" y="5270500"/>
          <p14:tracePt t="71185" x="3821113" y="5257800"/>
          <p14:tracePt t="71203" x="3833813" y="5257800"/>
          <p14:tracePt t="71233" x="3848100" y="5257800"/>
          <p14:tracePt t="71248" x="3862388" y="5229225"/>
          <p14:tracePt t="71282" x="3875088" y="5216525"/>
          <p14:tracePt t="71309" x="3875088" y="5187950"/>
          <p14:tracePt t="71334" x="3875088" y="5175250"/>
          <p14:tracePt t="71362" x="3875088" y="5146675"/>
          <p14:tracePt t="71378" x="3875088" y="5132388"/>
          <p14:tracePt t="71383" x="3875088" y="5119688"/>
          <p14:tracePt t="71389" x="3875088" y="5105400"/>
          <p14:tracePt t="71407" x="3875088" y="5091113"/>
          <p14:tracePt t="71424" x="3875088" y="5064125"/>
          <p14:tracePt t="71442" x="3862388" y="5049838"/>
          <p14:tracePt t="71457" x="3862388" y="5037138"/>
          <p14:tracePt t="71462" x="3848100" y="5022850"/>
          <p14:tracePt t="71469" x="3848100" y="5008563"/>
          <p14:tracePt t="71489" x="3833813" y="5008563"/>
          <p14:tracePt t="71504" x="3833813" y="4995863"/>
          <p14:tracePt t="71521" x="3821113" y="4981575"/>
          <p14:tracePt t="71534" x="3806825" y="4967288"/>
          <p14:tracePt t="71551" x="3792538" y="4953000"/>
          <p14:tracePt t="71558" x="3792538" y="4940300"/>
          <p14:tracePt t="71565" x="3778250" y="4940300"/>
          <p14:tracePt t="71583" x="3765550" y="4926013"/>
          <p14:tracePt t="71590" x="3736975" y="4926013"/>
          <p14:tracePt t="71616" x="3724275" y="4911725"/>
          <p14:tracePt t="71630" x="3695700" y="4884738"/>
          <p14:tracePt t="71654" x="3683000" y="4870450"/>
          <p14:tracePt t="71661" x="3668713" y="4870450"/>
          <p14:tracePt t="71679" x="3654425" y="4870450"/>
          <p14:tracePt t="71696" x="3641725" y="4843463"/>
          <p14:tracePt t="71711" x="3627438" y="4843463"/>
          <p14:tracePt t="71757" x="3613150" y="4843463"/>
          <p14:tracePt t="71774" x="3600450" y="4829175"/>
          <p14:tracePt t="71835" x="3571875" y="4816475"/>
          <p14:tracePt t="71861" x="3571875" y="4802188"/>
          <p14:tracePt t="71871" x="3557588" y="4802188"/>
          <p14:tracePt t="71887" x="3544888" y="4802188"/>
          <p14:tracePt t="71916" x="3530600" y="4802188"/>
          <p14:tracePt t="71945" x="3516313" y="4787900"/>
          <p14:tracePt t="72054" x="3503613" y="4787900"/>
          <p14:tracePt t="72102" x="3489325" y="4787900"/>
          <p14:tracePt t="72134" x="3462338" y="4787900"/>
          <p14:tracePt t="72174" x="3433763" y="4802188"/>
          <p14:tracePt t="72182" x="3421063" y="4802188"/>
          <p14:tracePt t="72218" x="3406775" y="4816475"/>
          <p14:tracePt t="72542" x="3433763" y="4816475"/>
          <p14:tracePt t="72568" x="3462338" y="4816475"/>
          <p14:tracePt t="72594" x="3475038" y="4816475"/>
          <p14:tracePt t="72606" x="3489325" y="4816475"/>
          <p14:tracePt t="72615" x="3503613" y="4816475"/>
          <p14:tracePt t="72634" x="3530600" y="4816475"/>
          <p14:tracePt t="72637" x="3544888" y="4816475"/>
          <p14:tracePt t="72658" x="3557588" y="4816475"/>
          <p14:tracePt t="72676" x="3613150" y="4816475"/>
          <p14:tracePt t="72678" x="3613150" y="4829175"/>
          <p14:tracePt t="72707" x="3641725" y="4829175"/>
          <p14:tracePt t="72722" x="3654425" y="4843463"/>
          <p14:tracePt t="72758" x="3668713" y="4857750"/>
          <p14:tracePt t="72775" x="3683000" y="4857750"/>
          <p14:tracePt t="72790" x="3695700" y="4870450"/>
          <p14:tracePt t="72834" x="3709988" y="4870450"/>
          <p14:tracePt t="72851" x="3709988" y="4884738"/>
          <p14:tracePt t="72854" x="3724275" y="4899025"/>
          <p14:tracePt t="72915" x="3736975" y="4911725"/>
          <p14:tracePt t="72989" x="3751263" y="4926013"/>
          <p14:tracePt t="72997" x="3751263" y="4940300"/>
          <p14:tracePt t="73025" x="3751263" y="4967288"/>
          <p14:tracePt t="73037" x="3751263" y="4981575"/>
          <p14:tracePt t="73070" x="3751263" y="5022850"/>
          <p14:tracePt t="73088" x="3751263" y="5037138"/>
          <p14:tracePt t="73093" x="3751263" y="5064125"/>
          <p14:tracePt t="73109" x="3751263" y="5078413"/>
          <p14:tracePt t="73137" x="3751263" y="5091113"/>
          <p14:tracePt t="73149" x="3751263" y="5105400"/>
          <p14:tracePt t="73203" x="3751263" y="5119688"/>
          <p14:tracePt t="73269" x="3751263" y="5132388"/>
          <p14:tracePt t="73550" x="3765550" y="5146675"/>
          <p14:tracePt t="73611" x="3778250" y="5146675"/>
          <p14:tracePt t="73630" x="3792538" y="5146675"/>
          <p14:tracePt t="73646" x="3806825" y="5146675"/>
          <p14:tracePt t="73662" x="3821113" y="5132388"/>
          <p14:tracePt t="73690" x="3833813" y="5132388"/>
          <p14:tracePt t="73706" x="3848100" y="5119688"/>
          <p14:tracePt t="73723" x="3848100" y="5105400"/>
          <p14:tracePt t="73733" x="3862388" y="5105400"/>
          <p14:tracePt t="73771" x="3862388" y="5091113"/>
          <p14:tracePt t="73788" x="3875088" y="5078413"/>
          <p14:tracePt t="73803" x="3889375" y="5064125"/>
          <p14:tracePt t="73813" x="3903663" y="5049838"/>
          <p14:tracePt t="73821" x="3903663" y="5037138"/>
          <p14:tracePt t="73861" x="3903663" y="5022850"/>
          <p14:tracePt t="73880" x="3903663" y="5008563"/>
          <p14:tracePt t="73897" x="3903663" y="4995863"/>
          <p14:tracePt t="73925" x="3903663" y="4981575"/>
          <p14:tracePt t="73957" x="3889375" y="4981575"/>
          <p14:tracePt t="73974" x="3889375" y="4967288"/>
          <p14:tracePt t="73990" x="3875088" y="4967288"/>
          <p14:tracePt t="74020" x="3862388" y="4940300"/>
          <p14:tracePt t="74023" x="3833813" y="4940300"/>
          <p14:tracePt t="74046" x="3833813" y="4911725"/>
          <p14:tracePt t="74067" x="3821113" y="4911725"/>
          <p14:tracePt t="74071" x="3821113" y="4899025"/>
          <p14:tracePt t="74077" x="3806825" y="4884738"/>
          <p14:tracePt t="74098" x="3778250" y="4884738"/>
          <p14:tracePt t="74118" x="3778250" y="4870450"/>
          <p14:tracePt t="74119" x="3765550" y="4857750"/>
          <p14:tracePt t="74126" x="3751263" y="4857750"/>
          <p14:tracePt t="74146" x="3736975" y="4843463"/>
          <p14:tracePt t="74166" x="3724275" y="4829175"/>
          <p14:tracePt t="74194" x="3709988" y="4829175"/>
          <p14:tracePt t="74224" x="3695700" y="4816475"/>
          <p14:tracePt t="74257" x="3683000" y="4816475"/>
          <p14:tracePt t="74285" x="3668713" y="4816475"/>
          <p14:tracePt t="74319" x="3654425" y="4802188"/>
          <p14:tracePt t="74350" x="3641725" y="4802188"/>
          <p14:tracePt t="74370" x="3627438" y="4802188"/>
          <p14:tracePt t="74374" x="3613150" y="4802188"/>
          <p14:tracePt t="74399" x="3586163" y="4802188"/>
          <p14:tracePt t="74447" x="3571875" y="4802188"/>
          <p14:tracePt t="74469" x="3557588" y="4802188"/>
          <p14:tracePt t="74495" x="3544888" y="4802188"/>
          <p14:tracePt t="74509" x="3530600" y="4802188"/>
          <p14:tracePt t="74524" x="3516313" y="4802188"/>
          <p14:tracePt t="74555" x="3503613" y="4802188"/>
          <p14:tracePt t="74557" x="3475038" y="4802188"/>
          <p14:tracePt t="74616" x="3462338" y="4802188"/>
          <p14:tracePt t="74622" x="3448050" y="4829175"/>
          <p14:tracePt t="74655" x="3433763" y="4829175"/>
          <p14:tracePt t="74683" x="3433763" y="4843463"/>
          <p14:tracePt t="74711" x="3421063" y="4857750"/>
          <p14:tracePt t="74760" x="3392488" y="4870450"/>
          <p14:tracePt t="74781" x="3379788" y="4884738"/>
          <p14:tracePt t="74809" x="3365500" y="4911725"/>
          <p14:tracePt t="74841" x="3351213" y="4911725"/>
          <p14:tracePt t="74857" x="3336925" y="4926013"/>
          <p14:tracePt t="74889" x="3336925" y="4940300"/>
          <p14:tracePt t="75166" x="3336925" y="4926013"/>
          <p14:tracePt t="75198" x="3336925" y="4899025"/>
          <p14:tracePt t="75223" x="3336925" y="4884738"/>
          <p14:tracePt t="75270" x="3336925" y="4870450"/>
          <p14:tracePt t="75319" x="3365500" y="4843463"/>
          <p14:tracePt t="75351" x="3365500" y="4829175"/>
          <p14:tracePt t="75543" x="3379788" y="4829175"/>
          <p14:tracePt t="75550" x="3392488" y="4829175"/>
          <p14:tracePt t="75592" x="3421063" y="4829175"/>
          <p14:tracePt t="75639" x="3433763" y="4829175"/>
          <p14:tracePt t="75654" x="3448050" y="4829175"/>
          <p14:tracePt t="75725" x="3475038" y="4829175"/>
          <p14:tracePt t="75789" x="3489325" y="4829175"/>
          <p14:tracePt t="75798" x="3503613" y="4829175"/>
          <p14:tracePt t="75830" x="3516313" y="4829175"/>
          <p14:tracePt t="75894" x="3530600" y="4829175"/>
          <p14:tracePt t="75902" x="3544888" y="4843463"/>
          <p14:tracePt t="75911" x="3557588" y="4843463"/>
          <p14:tracePt t="75927" x="3557588" y="4857750"/>
          <p14:tracePt t="75934" x="3571875" y="4857750"/>
          <p14:tracePt t="75956" x="3571875" y="4870450"/>
          <p14:tracePt t="75973" x="3586163" y="4899025"/>
          <p14:tracePt t="75988" x="3600450" y="4899025"/>
          <p14:tracePt t="75997" x="3600450" y="4911725"/>
          <p14:tracePt t="76019" x="3613150" y="4940300"/>
          <p14:tracePt t="76051" x="3627438" y="4953000"/>
          <p14:tracePt t="76085" x="3627438" y="4981575"/>
          <p14:tracePt t="76103" x="3641725" y="4981575"/>
          <p14:tracePt t="76109" x="3654425" y="4995863"/>
          <p14:tracePt t="76125" x="3654425" y="5008563"/>
          <p14:tracePt t="76147" x="3668713" y="5022850"/>
          <p14:tracePt t="76162" x="3683000" y="5022850"/>
          <p14:tracePt t="76211" x="3683000" y="5037138"/>
          <p14:tracePt t="76262" x="3683000" y="5049838"/>
          <p14:tracePt t="76294" x="3695700" y="5064125"/>
          <p14:tracePt t="76327" x="3695700" y="5078413"/>
          <p14:tracePt t="76342" x="3695700" y="5105400"/>
          <p14:tracePt t="76374" x="3695700" y="5119688"/>
          <p14:tracePt t="76403" x="3709988" y="5146675"/>
          <p14:tracePt t="76438" x="3709988" y="5160963"/>
          <p14:tracePt t="76499" x="3709988" y="5175250"/>
          <p14:tracePt t="76502" x="3709988" y="5187950"/>
          <p14:tracePt t="76711" x="3709988" y="5216525"/>
          <p14:tracePt t="76719" x="3695700" y="5229225"/>
          <p14:tracePt t="76743" x="3683000" y="5257800"/>
          <p14:tracePt t="77279" x="3683000" y="5270500"/>
          <p14:tracePt t="77294" x="3695700" y="5270500"/>
          <p14:tracePt t="77302" x="3709988" y="5270500"/>
          <p14:tracePt t="77335" x="3724275" y="5284788"/>
          <p14:tracePt t="77337" x="3751263" y="5299075"/>
          <p14:tracePt t="77356" x="3778250" y="5311775"/>
          <p14:tracePt t="77358" x="3778250" y="5326063"/>
          <p14:tracePt t="77365" x="3792538" y="5326063"/>
          <p14:tracePt t="77386" x="3806825" y="5340350"/>
          <p14:tracePt t="77402" x="3821113" y="5340350"/>
          <p14:tracePt t="77422" x="3821113" y="5354638"/>
          <p14:tracePt t="77429" x="3833813" y="5367338"/>
          <p14:tracePt t="77452" x="3848100" y="5367338"/>
          <p14:tracePt t="77456" x="3862388" y="5367338"/>
          <p14:tracePt t="77480" x="3889375" y="5395913"/>
          <p14:tracePt t="77530" x="3903663" y="5395913"/>
          <p14:tracePt t="77534" x="3916363" y="5408613"/>
          <p14:tracePt t="77577" x="3944938" y="5408613"/>
          <p14:tracePt t="77593" x="3944938" y="5437188"/>
          <p14:tracePt t="77598" x="3957638" y="5437188"/>
          <p14:tracePt t="77614" x="3971925" y="5449888"/>
          <p14:tracePt t="77639" x="3971925" y="5464175"/>
          <p14:tracePt t="77656" x="3986213" y="5478463"/>
          <p14:tracePt t="77673" x="3986213" y="5491163"/>
          <p14:tracePt t="77679" x="3998913" y="5505450"/>
          <p14:tracePt t="77705" x="4013200" y="5505450"/>
          <p14:tracePt t="77774" x="4013200" y="5519738"/>
          <p14:tracePt t="77801" x="4027488" y="5534025"/>
          <p14:tracePt t="77837" x="4027488" y="5546725"/>
          <p14:tracePt t="77866" x="4041775" y="5561013"/>
          <p14:tracePt t="77909" x="4054475" y="5575300"/>
          <p14:tracePt t="78111" x="4068763" y="5575300"/>
          <p14:tracePt t="78182" x="4083050" y="5575300"/>
          <p14:tracePt t="78190" x="4095750" y="5575300"/>
          <p14:tracePt t="78210" x="4110038" y="5575300"/>
          <p14:tracePt t="78278" x="4137025" y="5575300"/>
          <p14:tracePt t="78583" x="4165600" y="5575300"/>
          <p14:tracePt t="78654" x="4178300" y="5575300"/>
          <p14:tracePt t="78662" x="4192588" y="5575300"/>
          <p14:tracePt t="78670" x="4206875" y="5588000"/>
          <p14:tracePt t="78690" x="4219575" y="5602288"/>
          <p14:tracePt t="78715" x="4248150" y="5602288"/>
          <p14:tracePt t="78718" x="4248150" y="5616575"/>
          <p14:tracePt t="78725" x="4262438" y="5616575"/>
          <p14:tracePt t="78733" x="4262438" y="5629275"/>
          <p14:tracePt t="78748" x="4275138" y="5629275"/>
          <p14:tracePt t="78765" x="4316413" y="5629275"/>
          <p14:tracePt t="78766" x="4330700" y="5643563"/>
          <p14:tracePt t="78773" x="4357688" y="5657850"/>
          <p14:tracePt t="78794" x="4398963" y="5657850"/>
          <p14:tracePt t="78796" x="4427538" y="5670550"/>
          <p14:tracePt t="78812" x="4483100" y="5699125"/>
          <p14:tracePt t="78828" x="4551363" y="5740400"/>
          <p14:tracePt t="78830" x="4578350" y="5754688"/>
          <p14:tracePt t="78838" x="4592638" y="5767388"/>
          <p14:tracePt t="78846" x="4633913" y="5781675"/>
          <p14:tracePt t="78853" x="4675188" y="5795963"/>
          <p14:tracePt t="78874" x="4703763" y="5822950"/>
          <p14:tracePt t="78876" x="4730750" y="5822950"/>
          <p14:tracePt t="78894" x="4813300" y="5849938"/>
          <p14:tracePt t="78908" x="4827588" y="5849938"/>
          <p14:tracePt t="78910" x="4840288" y="5849938"/>
          <p14:tracePt t="78918" x="4868863" y="5864225"/>
          <p14:tracePt t="78926" x="4895850" y="5878513"/>
          <p14:tracePt t="78933" x="4937125" y="5878513"/>
          <p14:tracePt t="78956" x="4978400" y="5878513"/>
          <p14:tracePt t="78971" x="5102225" y="5892800"/>
          <p14:tracePt t="78974" x="5157788" y="5892800"/>
          <p14:tracePt t="78981" x="5213350" y="5892800"/>
          <p14:tracePt t="78992" x="5268913" y="5892800"/>
          <p14:tracePt t="78997" x="5351463" y="5892800"/>
          <p14:tracePt t="79018" x="5434013" y="5892800"/>
          <p14:tracePt t="79035" x="5516563" y="5892800"/>
          <p14:tracePt t="79050" x="5572125" y="5892800"/>
          <p14:tracePt t="79056" x="5613400" y="5892800"/>
          <p14:tracePt t="79061" x="5654675" y="5905500"/>
          <p14:tracePt t="79070" x="5695950" y="5919788"/>
          <p14:tracePt t="79077" x="5722938" y="5919788"/>
          <p14:tracePt t="79096" x="5807075" y="5946775"/>
          <p14:tracePt t="79118" x="5916613" y="5975350"/>
          <p14:tracePt t="79119" x="5957888" y="6002338"/>
          <p14:tracePt t="79126" x="5999163" y="6016625"/>
          <p14:tracePt t="79147" x="6081713" y="6043613"/>
          <p14:tracePt t="79150" x="6122988" y="6043613"/>
          <p14:tracePt t="79157" x="6151563" y="6057900"/>
          <p14:tracePt t="79177" x="6234113" y="6057900"/>
          <p14:tracePt t="79193" x="6289675" y="6072188"/>
          <p14:tracePt t="79208" x="6343650" y="6072188"/>
          <p14:tracePt t="79214" x="6357938" y="6072188"/>
          <p14:tracePt t="79221" x="6399213" y="6072188"/>
          <p14:tracePt t="79230" x="6413500" y="6072188"/>
          <p14:tracePt t="79237" x="6427788" y="6072188"/>
          <p14:tracePt t="79256" x="6469063" y="6072188"/>
          <p14:tracePt t="79275" x="6496050" y="6084888"/>
          <p14:tracePt t="79291" x="6551613" y="6084888"/>
          <p14:tracePt t="79306" x="6619875" y="6084888"/>
          <p14:tracePt t="79310" x="6648450" y="6084888"/>
          <p14:tracePt t="79317" x="6689725" y="6099175"/>
          <p14:tracePt t="79326" x="6731000" y="6099175"/>
          <p14:tracePt t="79333" x="6772275" y="6099175"/>
          <p14:tracePt t="79354" x="6854825" y="6099175"/>
          <p14:tracePt t="79370" x="6937375" y="6099175"/>
          <p14:tracePt t="79386" x="7034213" y="6099175"/>
          <p14:tracePt t="79390" x="7046913" y="6099175"/>
          <p14:tracePt t="79397" x="7089775" y="6099175"/>
          <p14:tracePt t="79417" x="7158038" y="6099175"/>
          <p14:tracePt t="79435" x="7199313" y="6099175"/>
          <p14:tracePt t="79440" x="7240588" y="6099175"/>
          <p14:tracePt t="79445" x="7254875" y="6099175"/>
          <p14:tracePt t="79467" x="7296150" y="6099175"/>
          <p14:tracePt t="80063" x="7323138" y="6099175"/>
          <p14:tracePt t="80230" x="7337425" y="6099175"/>
          <p14:tracePt t="80266" x="7337425" y="6113463"/>
          <p14:tracePt t="80271" x="7310438" y="6126163"/>
          <p14:tracePt t="80287" x="7296150" y="6126163"/>
          <p14:tracePt t="80293" x="7281863" y="6126163"/>
          <p14:tracePt t="80314" x="7254875" y="6140450"/>
          <p14:tracePt t="80330" x="7240588" y="6140450"/>
          <p14:tracePt t="80346" x="7226300" y="6140450"/>
          <p14:tracePt t="80350" x="7199313" y="6140450"/>
          <p14:tracePt t="80376" x="7172325" y="6140450"/>
          <p14:tracePt t="80393" x="7131050" y="6140450"/>
          <p14:tracePt t="80411" x="7089775" y="6140450"/>
          <p14:tracePt t="80426" x="7046913" y="6140450"/>
          <p14:tracePt t="80431" x="7034213" y="6140450"/>
          <p14:tracePt t="80437" x="7019925" y="6140450"/>
          <p14:tracePt t="80457" x="6992938" y="6140450"/>
          <p14:tracePt t="80474" x="6964363" y="6140450"/>
          <p14:tracePt t="80493" x="6951663" y="6140450"/>
          <p14:tracePt t="80518" x="6937375" y="6140450"/>
          <p14:tracePt t="80687" x="6951663" y="6140450"/>
          <p14:tracePt t="80724" x="7019925" y="6140450"/>
          <p14:tracePt t="80727" x="7046913" y="6140450"/>
          <p14:tracePt t="80734" x="7089775" y="6140450"/>
          <p14:tracePt t="80742" x="7143750" y="6140450"/>
          <p14:tracePt t="80760" x="7213600" y="6140450"/>
          <p14:tracePt t="80766" x="7254875" y="6140450"/>
          <p14:tracePt t="80774" x="7281863" y="6140450"/>
          <p14:tracePt t="80793" x="7337425" y="6140450"/>
          <p14:tracePt t="80818" x="7364413" y="6140450"/>
          <p14:tracePt t="80835" x="7378700" y="6140450"/>
          <p14:tracePt t="80850" x="7392988" y="6140450"/>
          <p14:tracePt t="80852" x="7405688" y="6140450"/>
          <p14:tracePt t="80856" x="7419975" y="6140450"/>
          <p14:tracePt t="80861" x="7434263" y="6140450"/>
          <p14:tracePt t="80882" x="7461250" y="6140450"/>
          <p14:tracePt t="80900" x="7488238" y="6140450"/>
          <p14:tracePt t="81135" x="7475538" y="6140450"/>
          <p14:tracePt t="81159" x="7461250" y="6140450"/>
          <p14:tracePt t="81165" x="7446963" y="6140450"/>
          <p14:tracePt t="81174" x="7434263" y="6140450"/>
          <p14:tracePt t="81193" x="7405688" y="6140450"/>
          <p14:tracePt t="81197" x="7392988" y="6154738"/>
          <p14:tracePt t="81219" x="7364413" y="6167438"/>
          <p14:tracePt t="81251" x="7240588" y="6181725"/>
          <p14:tracePt t="81253" x="7226300" y="6196013"/>
          <p14:tracePt t="81261" x="7199313" y="6196013"/>
          <p14:tracePt t="81269" x="7172325" y="6196013"/>
          <p14:tracePt t="81286" x="7089775" y="6223000"/>
          <p14:tracePt t="81293" x="7075488" y="6223000"/>
          <p14:tracePt t="81316" x="7061200" y="6223000"/>
          <p14:tracePt t="81332" x="6964363" y="6223000"/>
          <p14:tracePt t="81335" x="6937375" y="6223000"/>
          <p14:tracePt t="81341" x="6910388" y="6223000"/>
          <p14:tracePt t="81363" x="6840538" y="6223000"/>
          <p14:tracePt t="81378" x="6743700" y="6223000"/>
          <p14:tracePt t="81396" x="6689725" y="6223000"/>
          <p14:tracePt t="81410" x="6564313" y="6223000"/>
          <p14:tracePt t="81415" x="6510338" y="6223000"/>
          <p14:tracePt t="81421" x="6440488" y="6223000"/>
          <p14:tracePt t="81430" x="6384925" y="6223000"/>
          <p14:tracePt t="81437" x="6357938" y="6208713"/>
          <p14:tracePt t="81459" x="6261100" y="6196013"/>
          <p14:tracePt t="81474" x="6137275" y="6181725"/>
          <p14:tracePt t="81491" x="6096000" y="6167438"/>
          <p14:tracePt t="81492" x="6054725" y="6154738"/>
          <p14:tracePt t="81495" x="6027738" y="6154738"/>
          <p14:tracePt t="81501" x="5999163" y="6154738"/>
          <p14:tracePt t="81510" x="5957888" y="6154738"/>
          <p14:tracePt t="81518" x="5902325" y="6154738"/>
          <p14:tracePt t="81539" x="5834063" y="6113463"/>
          <p14:tracePt t="81555" x="5807075" y="6113463"/>
          <p14:tracePt t="81558" x="5778500" y="6099175"/>
          <p14:tracePt t="81702" x="5751513" y="6099175"/>
          <p14:tracePt t="81746" x="5695950" y="6084888"/>
          <p14:tracePt t="81750" x="5681663" y="6072188"/>
          <p14:tracePt t="81758" x="5668963" y="6072188"/>
          <p14:tracePt t="81782" x="5654675" y="6072188"/>
          <p14:tracePt t="81784" x="5640388" y="6057900"/>
          <p14:tracePt t="81790" x="5613400" y="6057900"/>
          <p14:tracePt t="81810" x="5530850" y="6043613"/>
          <p14:tracePt t="81813" x="5489575" y="6029325"/>
          <p14:tracePt t="81821" x="5419725" y="6002338"/>
          <p14:tracePt t="81842" x="5310188" y="5975350"/>
          <p14:tracePt t="81859" x="5157788" y="5934075"/>
          <p14:tracePt t="81872" x="5060950" y="5892800"/>
          <p14:tracePt t="81878" x="5033963" y="5892800"/>
          <p14:tracePt t="81885" x="5006975" y="5892800"/>
          <p14:tracePt t="81894" x="4992688" y="5892800"/>
          <p14:tracePt t="81901" x="4978400" y="5878513"/>
          <p14:tracePt t="81954" x="4965700" y="5849938"/>
          <p14:tracePt t="81981" x="4937125" y="5849938"/>
          <p14:tracePt t="82004" x="4924425" y="5849938"/>
          <p14:tracePt t="82007" x="4924425" y="5837238"/>
          <p14:tracePt t="82013" x="4910138" y="5837238"/>
          <p14:tracePt t="82032" x="4895850" y="5837238"/>
          <p14:tracePt t="82063" x="4868863" y="5837238"/>
          <p14:tracePt t="82066" x="4840288" y="5837238"/>
          <p14:tracePt t="82070" x="4827588" y="5837238"/>
          <p14:tracePt t="82077" x="4813300" y="5837238"/>
          <p14:tracePt t="82098" x="4799013" y="5837238"/>
          <p14:tracePt t="82102" x="4772025" y="5837238"/>
          <p14:tracePt t="82109" x="4730750" y="5837238"/>
          <p14:tracePt t="82132" x="4619625" y="5837238"/>
          <p14:tracePt t="82140" x="4537075" y="5837238"/>
          <p14:tracePt t="82141" x="4483100" y="5837238"/>
          <p14:tracePt t="82162" x="4330700" y="5822950"/>
          <p14:tracePt t="82179" x="4165600" y="5795963"/>
          <p14:tracePt t="82182" x="4083050" y="5795963"/>
          <p14:tracePt t="82189" x="4027488" y="5795963"/>
          <p14:tracePt t="82210" x="3957638" y="5781675"/>
          <p14:tracePt t="82226" x="3916363" y="5767388"/>
          <p14:tracePt t="82253" x="3903663" y="5754688"/>
          <p14:tracePt t="82273" x="3889375" y="5740400"/>
          <p14:tracePt t="82288" x="3889375" y="5726113"/>
          <p14:tracePt t="82306" x="3862388" y="5699125"/>
          <p14:tracePt t="82310" x="3833813" y="5670550"/>
          <p14:tracePt t="82336" x="3806825" y="5629275"/>
          <p14:tracePt t="82354" x="3778250" y="5588000"/>
          <p14:tracePt t="82358" x="3765550" y="5588000"/>
          <p14:tracePt t="82365" x="3751263" y="5575300"/>
          <p14:tracePt t="82385" x="3724275" y="5534025"/>
          <p14:tracePt t="82402" x="3724275" y="5505450"/>
          <p14:tracePt t="82406" x="3709988" y="5491163"/>
          <p14:tracePt t="82461" x="3695700" y="5464175"/>
          <p14:tracePt t="82478" x="3683000" y="5464175"/>
          <p14:tracePt t="82751" x="3683000" y="5437188"/>
          <p14:tracePt t="82796" x="3683000" y="5422900"/>
          <p14:tracePt t="82799" x="3683000" y="5408613"/>
          <p14:tracePt t="82806" x="3683000" y="5395913"/>
          <p14:tracePt t="82813" x="3683000" y="5381625"/>
          <p14:tracePt t="82832" x="3683000" y="5354638"/>
          <p14:tracePt t="82837" x="3683000" y="5340350"/>
          <p14:tracePt t="82877" x="3695700" y="5299075"/>
          <p14:tracePt t="82885" x="3695700" y="5284788"/>
          <p14:tracePt t="82893" x="3709988" y="5270500"/>
          <p14:tracePt t="82908" x="3709988" y="5257800"/>
          <p14:tracePt t="82939" x="3709988" y="5243513"/>
          <p14:tracePt t="82943" x="3709988" y="5229225"/>
          <p14:tracePt t="82949" x="3709988" y="5216525"/>
          <p14:tracePt t="82957" x="3709988" y="5202238"/>
          <p14:tracePt t="82965" x="3709988" y="5187950"/>
          <p14:tracePt t="82991" x="3709988" y="5160963"/>
          <p14:tracePt t="83036" x="3709988" y="5146675"/>
          <p14:tracePt t="83040" x="3709988" y="5132388"/>
          <p14:tracePt t="83190" x="3709988" y="5146675"/>
          <p14:tracePt t="83214" x="3709988" y="5175250"/>
          <p14:tracePt t="83222" x="3736975" y="5187950"/>
          <p14:tracePt t="83230" x="3736975" y="5229225"/>
          <p14:tracePt t="83248" x="3736975" y="5270500"/>
          <p14:tracePt t="83253" x="3751263" y="5284788"/>
          <p14:tracePt t="83277" x="3751263" y="5299075"/>
          <p14:tracePt t="83292" x="3751263" y="5340350"/>
          <p14:tracePt t="83306" x="3751263" y="5354638"/>
          <p14:tracePt t="83318" x="3751263" y="5367338"/>
          <p14:tracePt t="83478" x="3751263" y="5354638"/>
          <p14:tracePt t="83497" x="3751263" y="5299075"/>
          <p14:tracePt t="83501" x="3751263" y="5270500"/>
          <p14:tracePt t="83510" x="3751263" y="5243513"/>
          <p14:tracePt t="83518" x="3751263" y="5216525"/>
          <p14:tracePt t="83526" x="3751263" y="5187950"/>
          <p14:tracePt t="83546" x="3751263" y="5175250"/>
          <p14:tracePt t="83562" x="3751263" y="5160963"/>
          <p14:tracePt t="83702" x="3751263" y="5175250"/>
          <p14:tracePt t="83742" x="3736975" y="5257800"/>
          <p14:tracePt t="83749" x="3736975" y="5270500"/>
          <p14:tracePt t="83770" x="3736975" y="5284788"/>
          <p14:tracePt t="83781" x="3724275" y="5311775"/>
          <p14:tracePt t="83800" x="3709988" y="5340350"/>
          <p14:tracePt t="83816" x="3695700" y="5354638"/>
          <p14:tracePt t="83974" x="3695700" y="5340350"/>
          <p14:tracePt t="83983" x="3695700" y="5326063"/>
          <p14:tracePt t="83991" x="3695700" y="5311775"/>
          <p14:tracePt t="84023" x="3695700" y="5299075"/>
          <p14:tracePt t="84025" x="3683000" y="5270500"/>
          <p14:tracePt t="84041" x="3683000" y="5257800"/>
          <p14:tracePt t="84062" x="3668713" y="5243513"/>
          <p14:tracePt t="84069" x="3668713" y="5229225"/>
          <p14:tracePt t="84207" x="3668713" y="5216525"/>
          <p14:tracePt t="84215" x="3654425" y="5216525"/>
          <p14:tracePt t="84255" x="3654425" y="5243513"/>
          <p14:tracePt t="84258" x="3654425" y="5257800"/>
          <p14:tracePt t="84261" x="3654425" y="5270500"/>
          <p14:tracePt t="84279" x="3654425" y="5284788"/>
          <p14:tracePt t="84296" x="3654425" y="5299075"/>
          <p14:tracePt t="84479" x="3654425" y="5270500"/>
          <p14:tracePt t="84522" x="3654425" y="5257800"/>
          <p14:tracePt t="84527" x="3668713" y="5216525"/>
          <p14:tracePt t="84533" x="3668713" y="5202238"/>
          <p14:tracePt t="84555" x="3683000" y="5175250"/>
          <p14:tracePt t="84694" x="3683000" y="5187950"/>
          <p14:tracePt t="84702" x="3683000" y="5216525"/>
          <p14:tracePt t="84710" x="3683000" y="5229225"/>
          <p14:tracePt t="84744" x="3683000" y="5299075"/>
          <p14:tracePt t="84759" x="3695700" y="5340350"/>
          <p14:tracePt t="84862" x="3709988" y="5354638"/>
          <p14:tracePt t="84898" x="3724275" y="5326063"/>
          <p14:tracePt t="84923" x="3724275" y="5299075"/>
          <p14:tracePt t="84926" x="3724275" y="5270500"/>
          <p14:tracePt t="84933" x="3724275" y="5243513"/>
          <p14:tracePt t="84941" x="3724275" y="5229225"/>
          <p14:tracePt t="84949" x="3724275" y="5202238"/>
          <p14:tracePt t="84968" x="3724275" y="5175250"/>
          <p14:tracePt t="84973" x="3724275" y="5160963"/>
          <p14:tracePt t="84981" x="3724275" y="5146675"/>
          <p14:tracePt t="85085" x="3724275" y="5160963"/>
          <p14:tracePt t="85093" x="3724275" y="5175250"/>
          <p14:tracePt t="85116" x="3724275" y="5202238"/>
          <p14:tracePt t="85118" x="3724275" y="5216525"/>
          <p14:tracePt t="85125" x="3724275" y="5229225"/>
          <p14:tracePt t="85143" x="3724275" y="5270500"/>
          <p14:tracePt t="85157" x="3724275" y="5299075"/>
          <p14:tracePt t="85318" x="3724275" y="5284788"/>
          <p14:tracePt t="85327" x="3724275" y="5270500"/>
          <p14:tracePt t="85335" x="3724275" y="5257800"/>
          <p14:tracePt t="85365" x="3724275" y="5229225"/>
          <p14:tracePt t="85469" x="3724275" y="5243513"/>
          <p14:tracePt t="85477" x="3724275" y="5257800"/>
          <p14:tracePt t="85486" x="3724275" y="5284788"/>
          <p14:tracePt t="85520" x="3724275" y="5340350"/>
          <p14:tracePt t="85589" x="3724275" y="5311775"/>
          <p14:tracePt t="85619" x="3724275" y="5243513"/>
          <p14:tracePt t="85622" x="3724275" y="5229225"/>
          <p14:tracePt t="85629" x="3724275" y="5187950"/>
          <p14:tracePt t="85650" x="3709988" y="5146675"/>
          <p14:tracePt t="85654" x="3695700" y="5091113"/>
          <p14:tracePt t="85717" x="3683000" y="5078413"/>
          <p14:tracePt t="85747" x="3683000" y="5091113"/>
          <p14:tracePt t="85749" x="3683000" y="5105400"/>
          <p14:tracePt t="85757" x="3683000" y="5119688"/>
          <p14:tracePt t="85766" x="3683000" y="5160963"/>
          <p14:tracePt t="85782" x="3683000" y="5216525"/>
          <p14:tracePt t="85789" x="3683000" y="5243513"/>
          <p14:tracePt t="85810" x="3695700" y="5270500"/>
          <p14:tracePt t="85877" x="3695700" y="5284788"/>
          <p14:tracePt t="85919" x="3695700" y="5257800"/>
          <p14:tracePt t="85925" x="3695700" y="5243513"/>
          <p14:tracePt t="85933" x="3695700" y="5229225"/>
          <p14:tracePt t="85953" x="3695700" y="5160963"/>
          <p14:tracePt t="85957" x="3695700" y="5146675"/>
          <p14:tracePt t="86045" x="3695700" y="5160963"/>
          <p14:tracePt t="86065" x="3695700" y="5216525"/>
          <p14:tracePt t="86069" x="3695700" y="5243513"/>
          <p14:tracePt t="86077" x="3695700" y="5270500"/>
          <p14:tracePt t="86099" x="3695700" y="5311775"/>
          <p14:tracePt t="86130" x="3695700" y="5340350"/>
          <p14:tracePt t="86191" x="3709988" y="5340350"/>
          <p14:tracePt t="86225" x="3709988" y="5326063"/>
          <p14:tracePt t="86230" x="3709988" y="5311775"/>
          <p14:tracePt t="86238" x="3709988" y="5299075"/>
          <p14:tracePt t="86260" x="3709988" y="5257800"/>
          <p14:tracePt t="86263" x="3709988" y="5229225"/>
          <p14:tracePt t="86341" x="3709988" y="5257800"/>
          <p14:tracePt t="86349" x="3709988" y="5270500"/>
          <p14:tracePt t="86370" x="3709988" y="5311775"/>
          <p14:tracePt t="86374" x="3709988" y="5340350"/>
          <p14:tracePt t="86486" x="3709988" y="5326063"/>
          <p14:tracePt t="86514" x="3709988" y="5284788"/>
          <p14:tracePt t="86518" x="3709988" y="5257800"/>
          <p14:tracePt t="86526" x="3709988" y="5229225"/>
          <p14:tracePt t="86545" x="3695700" y="5202238"/>
          <p14:tracePt t="86550" x="3695700" y="5187950"/>
          <p14:tracePt t="86578" x="3683000" y="5175250"/>
          <p14:tracePt t="86637" x="3668713" y="5202238"/>
          <p14:tracePt t="86645" x="3668713" y="5216525"/>
          <p14:tracePt t="86654" x="3654425" y="5257800"/>
          <p14:tracePt t="86672" x="3654425" y="5311775"/>
          <p14:tracePt t="86677" x="3654425" y="5340350"/>
          <p14:tracePt t="86685" x="3654425" y="5354638"/>
          <p14:tracePt t="86798" x="3654425" y="5340350"/>
          <p14:tracePt t="86814" x="3654425" y="5311775"/>
          <p14:tracePt t="86832" x="3641725" y="5257800"/>
          <p14:tracePt t="86837" x="3641725" y="5243513"/>
          <p14:tracePt t="86846" x="3641725" y="5229225"/>
          <p14:tracePt t="86854" x="3641725" y="5202238"/>
          <p14:tracePt t="86924" x="3627438" y="5202238"/>
          <p14:tracePt t="86934" x="3627438" y="5216525"/>
          <p14:tracePt t="86960" x="3627438" y="5229225"/>
          <p14:tracePt t="86965" x="3627438" y="5243513"/>
          <p14:tracePt t="87070" x="3627438" y="5229225"/>
          <p14:tracePt t="87086" x="3627438" y="5202238"/>
          <p14:tracePt t="87102" x="3613150" y="5160963"/>
          <p14:tracePt t="87120" x="3613150" y="5146675"/>
          <p14:tracePt t="87162" x="3600450" y="5146675"/>
          <p14:tracePt t="87178" x="3600450" y="5175250"/>
          <p14:tracePt t="87183" x="3600450" y="5202238"/>
          <p14:tracePt t="87190" x="3600450" y="5243513"/>
          <p14:tracePt t="87209" x="3600450" y="5311775"/>
          <p14:tracePt t="87226" x="3600450" y="5381625"/>
          <p14:tracePt t="87242" x="3600450" y="5422900"/>
          <p14:tracePt t="87307" x="3613150" y="5437188"/>
          <p14:tracePt t="87310" x="3627438" y="5437188"/>
          <p14:tracePt t="87326" x="3627438" y="5422900"/>
          <p14:tracePt t="87339" x="3627438" y="5395913"/>
          <p14:tracePt t="87342" x="3627438" y="5367338"/>
          <p14:tracePt t="87350" x="3627438" y="5340350"/>
          <p14:tracePt t="87370" x="3627438" y="5284788"/>
          <p14:tracePt t="87376" x="3627438" y="5257800"/>
          <p14:tracePt t="87392" x="3627438" y="5229225"/>
          <p14:tracePt t="87417" x="3627438" y="5216525"/>
          <p14:tracePt t="87486" x="3627438" y="5243513"/>
          <p14:tracePt t="87503" x="3627438" y="5257800"/>
          <p14:tracePt t="87520" x="3641725" y="5284788"/>
          <p14:tracePt t="87525" x="3654425" y="5311775"/>
          <p14:tracePt t="87629" x="3654425" y="5326063"/>
          <p14:tracePt t="87637" x="3668713" y="5326063"/>
          <p14:tracePt t="87658" x="3668713" y="5311775"/>
          <p14:tracePt t="87669" x="3668713" y="5284788"/>
          <p14:tracePt t="87693" x="3668713" y="5270500"/>
          <p14:tracePt t="87758" x="3668713" y="5257800"/>
          <p14:tracePt t="87786" x="3654425" y="5270500"/>
          <p14:tracePt t="87790" x="3654425" y="5284788"/>
          <p14:tracePt t="87798" x="3654425" y="5299075"/>
          <p14:tracePt t="87819" x="3654425" y="5311775"/>
          <p14:tracePt t="87918" x="3654425" y="5299075"/>
          <p14:tracePt t="87934" x="3654425" y="5270500"/>
          <p14:tracePt t="87958" x="3654425" y="5257800"/>
          <p14:tracePt t="87961" x="3654425" y="5243513"/>
          <p14:tracePt t="87966" x="3654425" y="5216525"/>
          <p14:tracePt t="87987" x="3627438" y="5202238"/>
          <p14:tracePt t="88062" x="3613150" y="5229225"/>
          <p14:tracePt t="88082" x="3600450" y="5257800"/>
          <p14:tracePt t="88086" x="3600450" y="5270500"/>
          <p14:tracePt t="88093" x="3600450" y="5284788"/>
          <p14:tracePt t="88115" x="3600450" y="5299075"/>
          <p14:tracePt t="88209" x="3600450" y="5284788"/>
          <p14:tracePt t="88214" x="3600450" y="5270500"/>
          <p14:tracePt t="88221" x="3600450" y="5257800"/>
          <p14:tracePt t="88244" x="3586163" y="5229225"/>
          <p14:tracePt t="88287" x="3571875" y="5216525"/>
          <p14:tracePt t="88304" x="3571875" y="5229225"/>
          <p14:tracePt t="88310" x="3571875" y="5243513"/>
          <p14:tracePt t="88318" x="3571875" y="5270500"/>
          <p14:tracePt t="88325" x="3571875" y="5299075"/>
          <p14:tracePt t="88334" x="3571875" y="5340350"/>
          <p14:tracePt t="88351" x="3571875" y="5381625"/>
          <p14:tracePt t="88367" x="3571875" y="5408613"/>
          <p14:tracePt t="88437" x="3571875" y="5395913"/>
          <p14:tracePt t="88468" x="3571875" y="5354638"/>
          <p14:tracePt t="88469" x="3571875" y="5326063"/>
          <p14:tracePt t="88478" x="3557588" y="5311775"/>
          <p14:tracePt t="88501" x="3557588" y="5257800"/>
          <p14:tracePt t="88502" x="3544888" y="5257800"/>
          <p14:tracePt t="88614" x="3544888" y="5270500"/>
          <p14:tracePt t="88702" x="3544888" y="5257800"/>
          <p14:tracePt t="88723" x="3544888" y="5229225"/>
          <p14:tracePt t="88726" x="3544888" y="5202238"/>
          <p14:tracePt t="88783" x="3530600" y="5202238"/>
          <p14:tracePt t="88790" x="3530600" y="5216525"/>
          <p14:tracePt t="88817" x="3530600" y="5257800"/>
          <p14:tracePt t="88822" x="3530600" y="5299075"/>
          <p14:tracePt t="88842" x="3530600" y="5326063"/>
          <p14:tracePt t="88861" x="3557588" y="5395913"/>
          <p14:tracePt t="88926" x="3557588" y="5408613"/>
          <p14:tracePt t="88945" x="3571875" y="5408613"/>
          <p14:tracePt t="88970" x="3571875" y="5395913"/>
          <p14:tracePt t="89366" x="3571875" y="5381625"/>
          <p14:tracePt t="89382" x="3571875" y="5367338"/>
          <p14:tracePt t="89389" x="3571875" y="5354638"/>
          <p14:tracePt t="89408" x="3544888" y="5340350"/>
          <p14:tracePt t="89414" x="3544888" y="5311775"/>
          <p14:tracePt t="89435" x="3530600" y="5284788"/>
          <p14:tracePt t="89622" x="3530600" y="5299075"/>
          <p14:tracePt t="89642" x="3530600" y="5311775"/>
          <p14:tracePt t="89646" x="3530600" y="5340350"/>
          <p14:tracePt t="89982" x="3544888" y="5340350"/>
          <p14:tracePt t="89998" x="3557588" y="5340350"/>
          <p14:tracePt t="90018" x="3586163" y="5381625"/>
          <p14:tracePt t="90022" x="3586163" y="5408613"/>
          <p14:tracePt t="90029" x="3627438" y="5437188"/>
          <p14:tracePt t="90050" x="3683000" y="5478463"/>
          <p14:tracePt t="90055" x="3709988" y="5519738"/>
          <p14:tracePt t="90062" x="3724275" y="5534025"/>
          <p14:tracePt t="90070" x="3751263" y="5561013"/>
          <p14:tracePt t="90090" x="3778250" y="5588000"/>
          <p14:tracePt t="90110" x="3875088" y="5699125"/>
          <p14:tracePt t="90114" x="3903663" y="5713413"/>
          <p14:tracePt t="90118" x="3903663" y="5726113"/>
          <p14:tracePt t="90126" x="3957638" y="5767388"/>
          <p14:tracePt t="90134" x="3998913" y="5795963"/>
          <p14:tracePt t="90160" x="4068763" y="5849938"/>
          <p14:tracePt t="90166" x="4110038" y="5864225"/>
          <p14:tracePt t="90213" x="4137025" y="5878513"/>
          <p14:tracePt t="90215" x="4289425" y="5988050"/>
          <p14:tracePt t="90225" x="4330700" y="6002338"/>
          <p14:tracePt t="90230" x="4386263" y="6029325"/>
          <p14:tracePt t="90256" x="4468813" y="6072188"/>
          <p14:tracePt t="90261" x="4510088" y="6099175"/>
          <p14:tracePt t="90286" x="4537075" y="6126163"/>
          <p14:tracePt t="90289" x="4619625" y="6154738"/>
          <p14:tracePt t="90294" x="4703763" y="6167438"/>
          <p14:tracePt t="90322" x="4745038" y="6196013"/>
          <p14:tracePt t="90323" x="4881563" y="6208713"/>
          <p14:tracePt t="90325" x="4965700" y="6223000"/>
          <p14:tracePt t="90334" x="5033963" y="6251575"/>
          <p14:tracePt t="90342" x="5116513" y="6264275"/>
          <p14:tracePt t="90368" x="5281613" y="6292850"/>
          <p14:tracePt t="90374" x="5322888" y="6292850"/>
          <p14:tracePt t="90397" x="5378450" y="6292850"/>
          <p14:tracePt t="90405" x="5407025" y="6305550"/>
          <p14:tracePt t="90427" x="5461000" y="6334125"/>
          <p14:tracePt t="90430" x="5489575" y="6334125"/>
          <p14:tracePt t="90437" x="5543550" y="6334125"/>
          <p14:tracePt t="90459" x="5668963" y="6361113"/>
          <p14:tracePt t="90462" x="5722938" y="6361113"/>
          <p14:tracePt t="90469" x="5792788" y="6361113"/>
          <p14:tracePt t="90489" x="5972175" y="6361113"/>
          <p14:tracePt t="90507" x="6137275" y="6361113"/>
          <p14:tracePt t="90510" x="6192838" y="6361113"/>
          <p14:tracePt t="90518" x="6248400" y="6361113"/>
          <p14:tracePt t="90526" x="6289675" y="6361113"/>
          <p14:tracePt t="90534" x="6343650" y="6346825"/>
          <p14:tracePt t="90551" x="6427788" y="6319838"/>
          <p14:tracePt t="90558" x="6454775" y="6305550"/>
          <p14:tracePt t="90566" x="6469063" y="6305550"/>
          <p14:tracePt t="90581" x="6469063" y="6292850"/>
          <p14:tracePt t="90599" x="6481763" y="6292850"/>
          <p14:tracePt t="90630" x="6496050" y="6292850"/>
          <p14:tracePt t="90649" x="6510338" y="6278563"/>
          <p14:tracePt t="90679" x="6537325" y="6264275"/>
          <p14:tracePt t="90695" x="6551613" y="6251575"/>
          <p14:tracePt t="90710" x="6578600" y="6251575"/>
          <p14:tracePt t="90718" x="6592888" y="6223000"/>
          <p14:tracePt t="90726" x="6605588" y="6223000"/>
          <p14:tracePt t="90758" x="6634163" y="6208713"/>
          <p14:tracePt t="90790" x="6716713" y="6196013"/>
          <p14:tracePt t="90798" x="6743700" y="6196013"/>
          <p14:tracePt t="90806" x="6772275" y="6181725"/>
          <p14:tracePt t="90825" x="6813550" y="6167438"/>
          <p14:tracePt t="90830" x="6840538" y="6154738"/>
          <p14:tracePt t="90838" x="6854825" y="6140450"/>
          <p14:tracePt t="90853" x="6869113" y="6140450"/>
          <p14:tracePt t="91534" x="6854825" y="6126163"/>
          <p14:tracePt t="91550" x="6840538" y="6113463"/>
          <p14:tracePt t="91582" x="6826250" y="6113463"/>
          <p14:tracePt t="91589" x="6813550" y="6113463"/>
          <p14:tracePt t="91598" x="6784975" y="6099175"/>
          <p14:tracePt t="91624" x="6772275" y="6099175"/>
          <p14:tracePt t="91646" x="6757988" y="6099175"/>
          <p14:tracePt t="91918" x="6784975" y="6099175"/>
          <p14:tracePt t="91958" x="6799263" y="6099175"/>
          <p14:tracePt t="92014" x="6813550" y="6099175"/>
          <p14:tracePt t="92518" x="6799263" y="6113463"/>
          <p14:tracePt t="92774" x="6813550" y="6113463"/>
          <p14:tracePt t="92782" x="6826250" y="6113463"/>
          <p14:tracePt t="92802" x="6840538" y="6113463"/>
          <p14:tracePt t="92806" x="6881813" y="6113463"/>
          <p14:tracePt t="92814" x="6910388" y="6113463"/>
          <p14:tracePt t="92822" x="6937375" y="6113463"/>
          <p14:tracePt t="92842" x="7102475" y="6113463"/>
          <p14:tracePt t="92859" x="7296150" y="6113463"/>
          <p14:tracePt t="92874" x="7475538" y="6099175"/>
          <p14:tracePt t="92878" x="7572375" y="6072188"/>
          <p14:tracePt t="92886" x="7667625" y="6043613"/>
          <p14:tracePt t="92908" x="7875588" y="6016625"/>
          <p14:tracePt t="92924" x="7999413" y="6016625"/>
          <p14:tracePt t="92937" x="8081963" y="6002338"/>
          <p14:tracePt t="92942" x="8108950" y="6002338"/>
          <p14:tracePt t="92950" x="8137525" y="6002338"/>
          <p14:tracePt t="92958" x="8150225" y="6002338"/>
          <p14:tracePt t="92966" x="8193088" y="6002338"/>
          <p14:tracePt t="92987" x="8220075" y="5988050"/>
          <p14:tracePt t="93003" x="8329613" y="5946775"/>
          <p14:tracePt t="93006" x="8358188" y="5946775"/>
          <p14:tracePt t="93014" x="8399463" y="5946775"/>
          <p14:tracePt t="93035" x="8509000" y="5919788"/>
          <p14:tracePt t="93050" x="8620125" y="5878513"/>
          <p14:tracePt t="93067" x="8702675" y="5849938"/>
          <p14:tracePt t="93069" x="8758238" y="5849938"/>
          <p14:tracePt t="93078" x="8826500" y="5849938"/>
          <p14:tracePt t="93086" x="8882063" y="5849938"/>
          <p14:tracePt t="93094" x="8937625" y="5849938"/>
          <p14:tracePt t="93102" x="8964613" y="5849938"/>
          <p14:tracePt t="93110" x="8991600" y="5849938"/>
          <p14:tracePt t="93134" x="9075738" y="5849938"/>
          <p14:tracePt t="93142" x="9088438" y="5849938"/>
          <p14:tracePt t="93165" x="9117013" y="5849938"/>
          <p14:tracePt t="93194" x="9129713" y="5849938"/>
          <p14:tracePt t="93277" x="9144000" y="5849938"/>
          <p14:tracePt t="93318" x="9144000" y="5864225"/>
          <p14:tracePt t="93342" x="9129713" y="5892800"/>
          <p14:tracePt t="93350" x="9102725" y="5905500"/>
          <p14:tracePt t="93358" x="9088438" y="5905500"/>
          <p14:tracePt t="93374" x="9020175" y="5946775"/>
          <p14:tracePt t="93382" x="8950325" y="5975350"/>
          <p14:tracePt t="93400" x="8812213" y="6002338"/>
          <p14:tracePt t="93418" x="8675688" y="6029325"/>
          <p14:tracePt t="93423" x="8605838" y="6043613"/>
          <p14:tracePt t="93430" x="8537575" y="6057900"/>
          <p14:tracePt t="93450" x="8496300" y="6084888"/>
          <p14:tracePt t="93452" x="8413750" y="6099175"/>
          <p14:tracePt t="93455" x="8370888" y="6099175"/>
          <p14:tracePt t="93462" x="8329613" y="6113463"/>
          <p14:tracePt t="93482" x="8275638" y="6113463"/>
          <p14:tracePt t="93499" x="8220075" y="6113463"/>
          <p14:tracePt t="93512" x="8193088" y="6113463"/>
          <p14:tracePt t="93517" x="8178800" y="6113463"/>
          <p14:tracePt t="93526" x="8150225" y="6113463"/>
          <p14:tracePt t="93534" x="8096250" y="6113463"/>
          <p14:tracePt t="93542" x="8067675" y="6099175"/>
          <p14:tracePt t="93559" x="7985125" y="6084888"/>
          <p14:tracePt t="93576" x="7943850" y="6072188"/>
          <p14:tracePt t="93594" x="7875588" y="6057900"/>
          <p14:tracePt t="93710" x="7861300" y="6043613"/>
          <p14:tracePt t="93766" x="7875588" y="6043613"/>
          <p14:tracePt t="93790" x="7888288" y="6043613"/>
          <p14:tracePt t="93798" x="7902575" y="6043613"/>
          <p14:tracePt t="93806" x="7916863" y="6043613"/>
          <p14:tracePt t="93820" x="7929563" y="6043613"/>
          <p14:tracePt t="93823" x="7958138" y="6043613"/>
          <p14:tracePt t="93830" x="7972425" y="6043613"/>
          <p14:tracePt t="93849" x="7985125" y="6043613"/>
          <p14:tracePt t="93852" x="8013700" y="6043613"/>
          <p14:tracePt t="93854" x="8040688" y="6043613"/>
          <p14:tracePt t="93862" x="8081963" y="6043613"/>
          <p14:tracePt t="93885" x="8150225" y="6043613"/>
          <p14:tracePt t="93886" x="8164513" y="6043613"/>
          <p14:tracePt t="93894" x="8205788" y="6057900"/>
          <p14:tracePt t="93902" x="8234363" y="6057900"/>
          <p14:tracePt t="93910" x="8261350" y="6072188"/>
          <p14:tracePt t="93927" x="8302625" y="6072188"/>
          <p14:tracePt t="93934" x="8316913" y="6084888"/>
          <p14:tracePt t="93942" x="8343900" y="6084888"/>
          <p14:tracePt t="93959" x="8370888" y="6099175"/>
          <p14:tracePt t="93987" x="8413750" y="6099175"/>
          <p14:tracePt t="93990" x="8426450" y="6099175"/>
          <p14:tracePt t="93998" x="8440738" y="6099175"/>
          <p14:tracePt t="94006" x="8455025" y="6099175"/>
          <p14:tracePt t="94050" x="8467725" y="6099175"/>
          <p14:tracePt t="94374" x="8455025" y="6099175"/>
          <p14:tracePt t="94382" x="8440738" y="6099175"/>
          <p14:tracePt t="94390" x="8426450" y="6099175"/>
          <p14:tracePt t="94398" x="8413750" y="6099175"/>
          <p14:tracePt t="94417" x="8385175" y="6099175"/>
          <p14:tracePt t="94422" x="8343900" y="6099175"/>
          <p14:tracePt t="94430" x="8302625" y="6099175"/>
          <p14:tracePt t="94445" x="8247063" y="6099175"/>
          <p14:tracePt t="94462" x="8123238" y="6099175"/>
          <p14:tracePt t="94470" x="8067675" y="6099175"/>
          <p14:tracePt t="94478" x="8026400" y="6099175"/>
          <p14:tracePt t="94493" x="7972425" y="6099175"/>
          <p14:tracePt t="94509" x="7888288" y="6099175"/>
          <p14:tracePt t="94511" x="7861300" y="6099175"/>
          <p14:tracePt t="94526" x="7805738" y="6099175"/>
          <p14:tracePt t="94534" x="7764463" y="6099175"/>
          <p14:tracePt t="94542" x="7737475" y="6099175"/>
          <p14:tracePt t="94550" x="7723188" y="6099175"/>
          <p14:tracePt t="94572" x="7696200" y="6099175"/>
          <p14:tracePt t="94601" x="7667625" y="6099175"/>
          <p14:tracePt t="94603" x="7654925" y="6099175"/>
          <p14:tracePt t="94608" x="7640638" y="6099175"/>
          <p14:tracePt t="94774" x="7654925" y="6099175"/>
          <p14:tracePt t="94797" x="7681913" y="6099175"/>
          <p14:tracePt t="94798" x="7723188" y="6099175"/>
          <p14:tracePt t="94806" x="7764463" y="6099175"/>
          <p14:tracePt t="94828" x="7861300" y="6099175"/>
          <p14:tracePt t="94831" x="7902575" y="6099175"/>
          <p14:tracePt t="94838" x="7972425" y="6099175"/>
          <p14:tracePt t="94855" x="8081963" y="6113463"/>
          <p14:tracePt t="94875" x="8164513" y="6140450"/>
          <p14:tracePt t="94878" x="8205788" y="6140450"/>
          <p14:tracePt t="94886" x="8247063" y="6154738"/>
          <p14:tracePt t="94905" x="8316913" y="6167438"/>
          <p14:tracePt t="94920" x="8370888" y="6181725"/>
          <p14:tracePt t="94926" x="8399463" y="6181725"/>
          <p14:tracePt t="94934" x="8440738" y="6181725"/>
          <p14:tracePt t="94952" x="8496300" y="6181725"/>
          <p14:tracePt t="94968" x="8578850" y="6181725"/>
          <p14:tracePt t="94983" x="8702675" y="6181725"/>
          <p14:tracePt t="94990" x="8743950" y="6181725"/>
          <p14:tracePt t="94998" x="8785225" y="6181725"/>
          <p14:tracePt t="95015" x="8826500" y="6181725"/>
          <p14:tracePt t="95102" x="8840788" y="6181725"/>
          <p14:tracePt t="95222" x="8826500" y="6181725"/>
          <p14:tracePt t="95230" x="8799513" y="6181725"/>
          <p14:tracePt t="95238" x="8770938" y="6181725"/>
          <p14:tracePt t="95257" x="8688388" y="6181725"/>
          <p14:tracePt t="95262" x="8634413" y="6181725"/>
          <p14:tracePt t="95270" x="8578850" y="6181725"/>
          <p14:tracePt t="95285" x="8523288" y="6181725"/>
          <p14:tracePt t="95302" x="8358188" y="6181725"/>
          <p14:tracePt t="95316" x="8316913" y="6181725"/>
          <p14:tracePt t="95318" x="8288338" y="6181725"/>
          <p14:tracePt t="95326" x="8247063" y="6181725"/>
          <p14:tracePt t="95334" x="8205788" y="6181725"/>
          <p14:tracePt t="95349" x="8108950" y="6167438"/>
          <p14:tracePt t="95382" x="7999413" y="6126163"/>
          <p14:tracePt t="95390" x="7958138" y="6126163"/>
          <p14:tracePt t="95398" x="7916863" y="6113463"/>
          <p14:tracePt t="95417" x="7888288" y="6113463"/>
          <p14:tracePt t="95422" x="7875588" y="6099175"/>
          <p14:tracePt t="95443" x="7861300" y="6099175"/>
          <p14:tracePt t="95566" x="7861300" y="6084888"/>
          <p14:tracePt t="95591" x="7875588" y="6084888"/>
          <p14:tracePt t="95598" x="7888288" y="6084888"/>
          <p14:tracePt t="95606" x="7902575" y="6084888"/>
          <p14:tracePt t="95625" x="7943850" y="6084888"/>
          <p14:tracePt t="95630" x="7999413" y="6084888"/>
          <p14:tracePt t="95651" x="8067675" y="6084888"/>
          <p14:tracePt t="95668" x="8137525" y="6084888"/>
          <p14:tracePt t="95683" x="8220075" y="6084888"/>
          <p14:tracePt t="95688" x="8275638" y="6099175"/>
          <p14:tracePt t="95703" x="8370888" y="6099175"/>
          <p14:tracePt t="95710" x="8413750" y="6099175"/>
          <p14:tracePt t="95718" x="8455025" y="6099175"/>
          <p14:tracePt t="95726" x="8482013" y="6099175"/>
          <p14:tracePt t="95747" x="8537575" y="6099175"/>
          <p14:tracePt t="95750" x="8564563" y="6099175"/>
          <p14:tracePt t="95758" x="8578850" y="6099175"/>
          <p14:tracePt t="95778" x="8605838" y="6099175"/>
          <p14:tracePt t="95926" x="8620125" y="6099175"/>
          <p14:tracePt t="95958" x="8620125" y="6113463"/>
          <p14:tracePt t="95985" x="8620125" y="6126163"/>
          <p14:tracePt t="95998" x="8605838" y="6126163"/>
          <p14:tracePt t="96018" x="8578850" y="6126163"/>
          <p14:tracePt t="96022" x="8564563" y="6126163"/>
          <p14:tracePt t="96030" x="8523288" y="6126163"/>
          <p14:tracePt t="96045" x="8482013" y="6126163"/>
          <p14:tracePt t="96062" x="8358188" y="6126163"/>
          <p14:tracePt t="96069" x="8316913" y="6126163"/>
          <p14:tracePt t="96077" x="8261350" y="6126163"/>
          <p14:tracePt t="96092" x="8205788" y="6126163"/>
          <p14:tracePt t="96110" x="8150225" y="6126163"/>
          <p14:tracePt t="96111" x="8040688" y="6126163"/>
          <p14:tracePt t="96118" x="7985125" y="6126163"/>
          <p14:tracePt t="96126" x="7929563" y="6126163"/>
          <p14:tracePt t="96146" x="7834313" y="6126163"/>
          <p14:tracePt t="96150" x="7793038" y="6126163"/>
          <p14:tracePt t="96158" x="7764463" y="6126163"/>
          <p14:tracePt t="96177" x="7708900" y="6126163"/>
          <p14:tracePt t="96182" x="7681913" y="6126163"/>
          <p14:tracePt t="96190" x="7654925" y="6126163"/>
          <p14:tracePt t="96210" x="7613650" y="6126163"/>
          <p14:tracePt t="96214" x="7599363" y="6126163"/>
          <p14:tracePt t="96222" x="7585075" y="6126163"/>
          <p14:tracePt t="96238" x="7558088" y="6126163"/>
          <p14:tracePt t="96254" x="7531100" y="6126163"/>
          <p14:tracePt t="96270" x="7475538" y="6126163"/>
          <p14:tracePt t="96278" x="7461250" y="6126163"/>
          <p14:tracePt t="96286" x="7434263" y="6126163"/>
          <p14:tracePt t="96301" x="7281863" y="6140450"/>
          <p14:tracePt t="96318" x="7143750" y="6140450"/>
          <p14:tracePt t="96332" x="7075488" y="6140450"/>
          <p14:tracePt t="96335" x="7005638" y="6140450"/>
          <p14:tracePt t="96341" x="6951663" y="6154738"/>
          <p14:tracePt t="96350" x="6896100" y="6154738"/>
          <p14:tracePt t="96357" x="6840538" y="6167438"/>
          <p14:tracePt t="96366" x="6772275" y="6181725"/>
          <p14:tracePt t="96374" x="6731000" y="6181725"/>
          <p14:tracePt t="96393" x="6592888" y="6196013"/>
          <p14:tracePt t="96410" x="6469063" y="6208713"/>
          <p14:tracePt t="96414" x="6413500" y="6223000"/>
          <p14:tracePt t="96422" x="6330950" y="6223000"/>
          <p14:tracePt t="96443" x="6248400" y="6223000"/>
          <p14:tracePt t="96446" x="6219825" y="6223000"/>
          <p14:tracePt t="96454" x="6178550" y="6223000"/>
          <p14:tracePt t="96472" x="6122988" y="6196013"/>
          <p14:tracePt t="96491" x="6027738" y="6181725"/>
          <p14:tracePt t="96495" x="5984875" y="6167438"/>
          <p14:tracePt t="96502" x="5930900" y="6154738"/>
          <p14:tracePt t="96521" x="5848350" y="6126163"/>
          <p14:tracePt t="96536" x="5764213" y="6113463"/>
          <p14:tracePt t="96542" x="5710238" y="6084888"/>
          <p14:tracePt t="96550" x="5681663" y="6084888"/>
          <p14:tracePt t="96558" x="5668963" y="6072188"/>
          <p14:tracePt t="96566" x="5640388" y="6057900"/>
          <p14:tracePt t="96583" x="5599113" y="6057900"/>
          <p14:tracePt t="96600" x="5530850" y="6016625"/>
          <p14:tracePt t="96606" x="5489575" y="5988050"/>
          <p14:tracePt t="96614" x="5461000" y="5961063"/>
          <p14:tracePt t="96631" x="5378450" y="5919788"/>
          <p14:tracePt t="96648" x="5310188" y="5892800"/>
          <p14:tracePt t="96664" x="5254625" y="5837238"/>
          <p14:tracePt t="96678" x="5227638" y="5822950"/>
          <p14:tracePt t="96694" x="5213350" y="5808663"/>
          <p14:tracePt t="96743" x="5213350" y="5795963"/>
          <p14:tracePt t="96763" x="5199063" y="5781675"/>
          <p14:tracePt t="96774" x="5199063" y="5767388"/>
          <p14:tracePt t="96805" x="5199063" y="5754688"/>
          <p14:tracePt t="96814" x="5186363" y="5740400"/>
          <p14:tracePt t="96822" x="5186363" y="5726113"/>
          <p14:tracePt t="96846" x="5186363" y="5699125"/>
          <p14:tracePt t="96870" x="5186363" y="5657850"/>
          <p14:tracePt t="96888" x="5186363" y="5629275"/>
          <p14:tracePt t="96894" x="5172075" y="5602288"/>
          <p14:tracePt t="96915" x="5172075" y="5588000"/>
          <p14:tracePt t="96920" x="5172075" y="5561013"/>
          <p14:tracePt t="96926" x="5157788" y="5546725"/>
          <p14:tracePt t="97118" x="5157788" y="5561013"/>
          <p14:tracePt t="97134" x="5157788" y="5575300"/>
          <p14:tracePt t="97160" x="5186363" y="5629275"/>
          <p14:tracePt t="97165" x="5186363" y="5643563"/>
          <p14:tracePt t="97187" x="5186363" y="5657850"/>
          <p14:tracePt t="97190" x="5199063" y="5657850"/>
          <p14:tracePt t="97198" x="5199063" y="5670550"/>
          <p14:tracePt t="97358" x="5213350" y="5670550"/>
          <p14:tracePt t="97390" x="5213350" y="5629275"/>
          <p14:tracePt t="97398" x="5186363" y="5602288"/>
          <p14:tracePt t="97406" x="5172075" y="5561013"/>
          <p14:tracePt t="97413" x="5145088" y="5534025"/>
          <p14:tracePt t="97434" x="5130800" y="5505450"/>
          <p14:tracePt t="97439" x="5089525" y="5449888"/>
          <p14:tracePt t="97440" x="5075238" y="5422900"/>
          <p14:tracePt t="97446" x="5048250" y="5408613"/>
          <p14:tracePt t="97550" x="5048250" y="5422900"/>
          <p14:tracePt t="97577" x="5048250" y="5464175"/>
          <p14:tracePt t="97582" x="5048250" y="5491163"/>
          <p14:tracePt t="97590" x="5048250" y="5534025"/>
          <p14:tracePt t="97610" x="5075238" y="5575300"/>
          <p14:tracePt t="97614" x="5089525" y="5616575"/>
          <p14:tracePt t="97636" x="5102225" y="5643563"/>
          <p14:tracePt t="97652" x="5116513" y="5657850"/>
          <p14:tracePt t="97654" x="5130800" y="5670550"/>
          <p14:tracePt t="97734" x="5145088" y="5670550"/>
          <p14:tracePt t="97764" x="5145088" y="5657850"/>
          <p14:tracePt t="97766" x="5145088" y="5643563"/>
          <p14:tracePt t="97774" x="5145088" y="5629275"/>
          <p14:tracePt t="97796" x="5145088" y="5588000"/>
          <p14:tracePt t="97798" x="5145088" y="5575300"/>
          <p14:tracePt t="97870" x="5145088" y="5588000"/>
          <p14:tracePt t="97885" x="5145088" y="5616575"/>
          <p14:tracePt t="97903" x="5186363" y="5657850"/>
          <p14:tracePt t="97909" x="5199063" y="5684838"/>
          <p14:tracePt t="97918" x="5213350" y="5699125"/>
          <p14:tracePt t="97937" x="5227638" y="5740400"/>
          <p14:tracePt t="97943" x="5240338" y="5740400"/>
          <p14:tracePt t="98028" x="5254625" y="5740400"/>
          <p14:tracePt t="98062" x="5254625" y="5726113"/>
          <p14:tracePt t="98069" x="5254625" y="5699125"/>
          <p14:tracePt t="98093" x="5254625" y="5684838"/>
          <p14:tracePt t="98229" x="5254625" y="5670550"/>
          <p14:tracePt t="99422" x="5254625" y="5684838"/>
          <p14:tracePt t="99429" x="5254625" y="5699125"/>
          <p14:tracePt t="99438" x="5254625" y="5713413"/>
          <p14:tracePt t="99446" x="5254625" y="5726113"/>
          <p14:tracePt t="99466" x="5254625" y="5740400"/>
          <p14:tracePt t="99470" x="5254625" y="5767388"/>
          <p14:tracePt t="99499" x="5254625" y="5781675"/>
          <p14:tracePt t="99774" x="5254625" y="5795963"/>
          <p14:tracePt t="99795" x="5268913" y="5808663"/>
          <p14:tracePt t="99821" x="5281613" y="5808663"/>
          <p14:tracePt t="99878" x="5295900" y="5822950"/>
          <p14:tracePt t="100158" x="5295900" y="5849938"/>
          <p14:tracePt t="100254" x="5310188" y="5849938"/>
          <p14:tracePt t="100261" x="5310188" y="5864225"/>
          <p14:tracePt t="100282" x="5322888" y="5864225"/>
          <p14:tracePt t="100294" x="5337175" y="5892800"/>
          <p14:tracePt t="100310" x="5337175" y="5905500"/>
          <p14:tracePt t="100326" x="5337175" y="5934075"/>
          <p14:tracePt t="100334" x="5337175" y="5946775"/>
          <p14:tracePt t="100342" x="5337175" y="5961063"/>
          <p14:tracePt t="100357" x="5337175" y="5975350"/>
          <p14:tracePt t="100360" x="5337175" y="6002338"/>
          <p14:tracePt t="100366" x="5337175" y="6016625"/>
          <p14:tracePt t="100386" x="5322888" y="6057900"/>
          <p14:tracePt t="100398" x="5295900" y="6072188"/>
          <p14:tracePt t="100418" x="5295900" y="6099175"/>
          <p14:tracePt t="100430" x="5295900" y="6113463"/>
          <p14:tracePt t="100449" x="5281613" y="6140450"/>
          <p14:tracePt t="100480" x="5281613" y="6154738"/>
          <p14:tracePt t="100530" x="5281613" y="6167438"/>
          <p14:tracePt t="100561" x="5281613" y="6196013"/>
          <p14:tracePt t="100574" x="5268913" y="6208713"/>
          <p14:tracePt t="100598" x="5254625" y="6237288"/>
          <p14:tracePt t="100646" x="5240338" y="6251575"/>
          <p14:tracePt t="100686" x="5213350" y="6292850"/>
          <p14:tracePt t="100703" x="5199063" y="6292850"/>
          <p14:tracePt t="100721" x="5186363" y="6292850"/>
          <p14:tracePt t="100726" x="5172075" y="6305550"/>
          <p14:tracePt t="100734" x="5172075" y="6319838"/>
          <p14:tracePt t="100742" x="5157788" y="6334125"/>
          <p14:tracePt t="100750" x="5145088" y="6346825"/>
          <p14:tracePt t="100765" x="5130800" y="6361113"/>
          <p14:tracePt t="100795" x="5116513" y="6361113"/>
          <p14:tracePt t="100805" x="5102225" y="6388100"/>
          <p14:tracePt t="100841" x="5075238" y="6388100"/>
          <p14:tracePt t="100845" x="5033963" y="6388100"/>
          <p14:tracePt t="100854" x="5019675" y="6388100"/>
          <p14:tracePt t="100864" x="5006975" y="6388100"/>
          <p14:tracePt t="100880" x="4992688" y="6388100"/>
          <p14:tracePt t="100886" x="4965700" y="6388100"/>
          <p14:tracePt t="100923" x="4951413" y="6388100"/>
          <p14:tracePt t="100925" x="4937125" y="6375400"/>
          <p14:tracePt t="100971" x="4924425" y="6375400"/>
          <p14:tracePt t="101110" x="4924425" y="6388100"/>
          <p14:tracePt t="101125" x="4910138" y="6402388"/>
          <p14:tracePt t="101147" x="4895850" y="6416675"/>
          <p14:tracePt t="101150" x="4881563" y="6430963"/>
          <p14:tracePt t="101180" x="4854575" y="6457950"/>
          <p14:tracePt t="101182" x="4827588" y="6457950"/>
          <p14:tracePt t="101190" x="4799013" y="6457950"/>
          <p14:tracePt t="101208" x="4716463" y="6484938"/>
          <p14:tracePt t="101224" x="4633913" y="6499225"/>
          <p14:tracePt t="101230" x="4592638" y="6513513"/>
          <p14:tracePt t="101238" x="4565650" y="6526213"/>
          <p14:tracePt t="101246" x="4537075" y="6540500"/>
          <p14:tracePt t="101253" x="4510088" y="6540500"/>
          <p14:tracePt t="101261" x="4483100" y="6540500"/>
          <p14:tracePt t="101269" x="4468813" y="6567488"/>
          <p14:tracePt t="101326" x="4468813" y="6581775"/>
          <p14:tracePt t="101334" x="4468813" y="6596063"/>
          <p14:tracePt t="101354" x="4468813" y="6610350"/>
          <p14:tracePt t="101365" x="4468813" y="6637338"/>
          <p14:tracePt t="101473" x="4483100" y="6651625"/>
          <p14:tracePt t="101533" x="4495800" y="6651625"/>
          <p14:tracePt t="101566" x="4510088" y="6651625"/>
          <p14:tracePt t="101584" x="4537075" y="6651625"/>
          <p14:tracePt t="101590" x="4551363" y="6651625"/>
          <p14:tracePt t="101606" x="4578350" y="6651625"/>
          <p14:tracePt t="101660" x="4592638" y="6651625"/>
          <p14:tracePt t="101814" x="4619625" y="6651625"/>
          <p14:tracePt t="102286" x="4619625" y="6637338"/>
          <p14:tracePt t="102301" x="4619625" y="6623050"/>
          <p14:tracePt t="102325" x="4619625" y="6610350"/>
          <p14:tracePt t="102353" x="4619625" y="6596063"/>
          <p14:tracePt t="102357" x="4619625" y="6581775"/>
          <p14:tracePt t="102365" x="4619625" y="6567488"/>
          <p14:tracePt t="102389" x="4619625" y="6540500"/>
          <p14:tracePt t="102415" x="4619625" y="6526213"/>
          <p14:tracePt t="102421" x="4619625" y="6513513"/>
          <p14:tracePt t="102429" x="4619625" y="6499225"/>
          <p14:tracePt t="102475" x="4619625" y="6484938"/>
          <p14:tracePt t="102910" x="4619625" y="6472238"/>
          <p14:tracePt t="103286" x="4619625" y="6443663"/>
          <p14:tracePt t="103374" x="4619625" y="6430963"/>
          <p14:tracePt t="103413" x="4619625" y="6416675"/>
          <p14:tracePt t="103887" x="4619625" y="6402388"/>
          <p14:tracePt t="103943" x="4633913" y="6388100"/>
          <p14:tracePt t="104725" x="4633913" y="6361113"/>
          <p14:tracePt t="104741" x="4633913" y="6346825"/>
          <p14:tracePt t="104749" x="4633913" y="6319838"/>
          <p14:tracePt t="104768" x="4606925" y="6278563"/>
          <p14:tracePt t="104773" x="4592638" y="6251575"/>
          <p14:tracePt t="104781" x="4551363" y="6208713"/>
          <p14:tracePt t="104810" x="4510088" y="6154738"/>
          <p14:tracePt t="104814" x="4495800" y="6154738"/>
          <p14:tracePt t="104982" x="4510088" y="6154738"/>
          <p14:tracePt t="104989" x="4524375" y="6154738"/>
          <p14:tracePt t="105009" x="4592638" y="6154738"/>
          <p14:tracePt t="105013" x="4606925" y="6167438"/>
          <p14:tracePt t="105022" x="4619625" y="6167438"/>
          <p14:tracePt t="105038" x="4675188" y="6167438"/>
          <p14:tracePt t="105045" x="4716463" y="6181725"/>
          <p14:tracePt t="105066" x="4745038" y="6196013"/>
          <p14:tracePt t="105070" x="4772025" y="6196013"/>
          <p14:tracePt t="105117" x="4827588" y="6208713"/>
          <p14:tracePt t="105118" x="4840288" y="6208713"/>
          <p14:tracePt t="105126" x="4854575" y="6208713"/>
          <p14:tracePt t="105136" x="4881563" y="6223000"/>
          <p14:tracePt t="105152" x="4910138" y="6223000"/>
          <p14:tracePt t="105157" x="4937125" y="6223000"/>
          <p14:tracePt t="105179" x="4992688" y="6237288"/>
          <p14:tracePt t="105195" x="4992688" y="6251575"/>
          <p14:tracePt t="105317" x="4965700" y="6251575"/>
          <p14:tracePt t="105339" x="4910138" y="6251575"/>
          <p14:tracePt t="105341" x="4881563" y="6251575"/>
          <p14:tracePt t="105349" x="4854575" y="6237288"/>
          <p14:tracePt t="105358" x="4827588" y="6237288"/>
          <p14:tracePt t="105365" x="4813300" y="6237288"/>
          <p14:tracePt t="105385" x="4772025" y="6223000"/>
          <p14:tracePt t="105399" x="4757738" y="6223000"/>
          <p14:tracePt t="105415" x="4730750" y="6223000"/>
          <p14:tracePt t="105429" x="4716463" y="6223000"/>
          <p14:tracePt t="105437" x="4703763" y="6223000"/>
          <p14:tracePt t="105445" x="4689475" y="6208713"/>
          <p14:tracePt t="105463" x="4660900" y="6208713"/>
          <p14:tracePt t="105481" x="4648200" y="6196013"/>
          <p14:tracePt t="105496" x="4633913" y="6196013"/>
          <p14:tracePt t="105758" x="4648200" y="6196013"/>
          <p14:tracePt t="105766" x="4675188" y="6196013"/>
          <p14:tracePt t="105774" x="4716463" y="6196013"/>
          <p14:tracePt t="105782" x="4757738" y="6223000"/>
          <p14:tracePt t="105803" x="4895850" y="6223000"/>
          <p14:tracePt t="105806" x="4951413" y="6223000"/>
          <p14:tracePt t="105814" x="5006975" y="6223000"/>
          <p14:tracePt t="105821" x="5060950" y="6223000"/>
          <p14:tracePt t="105829" x="5089525" y="6223000"/>
          <p14:tracePt t="105846" x="5116513" y="6223000"/>
          <p14:tracePt t="105933" x="5102225" y="6223000"/>
          <p14:tracePt t="105959" x="5006975" y="6223000"/>
          <p14:tracePt t="105965" x="4951413" y="6208713"/>
          <p14:tracePt t="105973" x="4910138" y="6208713"/>
          <p14:tracePt t="105991" x="4786313" y="6208713"/>
          <p14:tracePt t="105997" x="4745038" y="6208713"/>
          <p14:tracePt t="106005" x="4716463" y="6208713"/>
          <p14:tracePt t="106023" x="4703763" y="6208713"/>
          <p14:tracePt t="106173" x="4716463" y="6208713"/>
          <p14:tracePt t="106182" x="4730750" y="6208713"/>
          <p14:tracePt t="106190" x="4757738" y="6208713"/>
          <p14:tracePt t="106236" x="4868863" y="6237288"/>
          <p14:tracePt t="106240" x="4924425" y="6237288"/>
          <p14:tracePt t="106258" x="4937125" y="6251575"/>
          <p14:tracePt t="106261" x="4965700" y="6251575"/>
          <p14:tracePt t="106349" x="4978400" y="6251575"/>
          <p14:tracePt t="106373" x="4965700" y="6251575"/>
          <p14:tracePt t="106381" x="4951413" y="6251575"/>
          <p14:tracePt t="106402" x="4895850" y="6223000"/>
          <p14:tracePt t="106405" x="4881563" y="6223000"/>
          <p14:tracePt t="106413" x="4868863" y="6223000"/>
          <p14:tracePt t="106549" x="4881563" y="6223000"/>
          <p14:tracePt t="106558" x="4895850" y="6223000"/>
          <p14:tracePt t="106575" x="4992688" y="6223000"/>
          <p14:tracePt t="106581" x="5048250" y="6237288"/>
          <p14:tracePt t="106589" x="5089525" y="6251575"/>
          <p14:tracePt t="106597" x="5116513" y="6251575"/>
          <p14:tracePt t="106605" x="5130800" y="6251575"/>
          <p14:tracePt t="106701" x="5116513" y="6237288"/>
          <p14:tracePt t="106709" x="5102225" y="6237288"/>
          <p14:tracePt t="106717" x="5089525" y="6223000"/>
          <p14:tracePt t="106734" x="5033963" y="6223000"/>
          <p14:tracePt t="106741" x="5019675" y="6208713"/>
          <p14:tracePt t="106762" x="4992688" y="6208713"/>
          <p14:tracePt t="106885" x="5033963" y="6208713"/>
          <p14:tracePt t="106893" x="5048250" y="6208713"/>
          <p14:tracePt t="107142" x="5033963" y="6208713"/>
          <p14:tracePt t="107149" x="5019675" y="6237288"/>
          <p14:tracePt t="107158" x="5006975" y="6251575"/>
          <p14:tracePt t="107176" x="4992688" y="6278563"/>
          <p14:tracePt t="107182" x="4978400" y="6292850"/>
          <p14:tracePt t="107189" x="4965700" y="6319838"/>
          <p14:tracePt t="107221" x="4951413" y="6334125"/>
          <p14:tracePt t="107253" x="4937125" y="6346825"/>
          <p14:tracePt t="107862" x="4951413" y="6346825"/>
          <p14:tracePt t="107870" x="4965700" y="6346825"/>
          <p14:tracePt t="107878" x="4978400" y="6346825"/>
          <p14:tracePt t="107896" x="5102225" y="6319838"/>
          <p14:tracePt t="107902" x="5172075" y="6292850"/>
          <p14:tracePt t="107909" x="5213350" y="6292850"/>
          <p14:tracePt t="107925" x="5322888" y="6292850"/>
          <p14:tracePt t="107942" x="5434013" y="6292850"/>
          <p14:tracePt t="107950" x="5489575" y="6292850"/>
          <p14:tracePt t="107972" x="5557838" y="6292850"/>
          <p14:tracePt t="107988" x="5627688" y="6292850"/>
          <p14:tracePt t="108002" x="5695950" y="6292850"/>
          <p14:tracePt t="108005" x="5722938" y="6292850"/>
          <p14:tracePt t="108014" x="5737225" y="6292850"/>
          <p14:tracePt t="108035" x="5778500" y="6292850"/>
          <p14:tracePt t="108037" x="5807075" y="6292850"/>
          <p14:tracePt t="108072" x="5834063" y="6278563"/>
          <p14:tracePt t="108088" x="5834063" y="6264275"/>
          <p14:tracePt t="108301" x="5819775" y="6264275"/>
          <p14:tracePt t="108317" x="5807075" y="6264275"/>
          <p14:tracePt t="108414" x="5778500" y="6264275"/>
          <p14:tracePt t="108438" x="5764213" y="6264275"/>
          <p14:tracePt t="108446" x="5751513" y="6264275"/>
          <p14:tracePt t="108464" x="5722938" y="6264275"/>
          <p14:tracePt t="108469" x="5710238" y="6264275"/>
          <p14:tracePt t="108492" x="5695950" y="6264275"/>
          <p14:tracePt t="108506" x="5627688" y="6264275"/>
          <p14:tracePt t="108511" x="5543550" y="6251575"/>
          <p14:tracePt t="108517" x="5502275" y="6237288"/>
          <p14:tracePt t="108526" x="5461000" y="6223000"/>
          <p14:tracePt t="108534" x="5448300" y="6223000"/>
          <p14:tracePt t="108541" x="5419725" y="6208713"/>
          <p14:tracePt t="108549" x="5378450" y="6196013"/>
          <p14:tracePt t="108570" x="5337175" y="6167438"/>
          <p14:tracePt t="108587" x="5295900" y="6140450"/>
          <p14:tracePt t="108603" x="5268913" y="6113463"/>
          <p14:tracePt t="108606" x="5240338" y="6099175"/>
          <p14:tracePt t="108613" x="5227638" y="6084888"/>
          <p14:tracePt t="108621" x="5213350" y="6072188"/>
          <p14:tracePt t="108629" x="5199063" y="6057900"/>
          <p14:tracePt t="108638" x="5186363" y="6029325"/>
          <p14:tracePt t="108645" x="5172075" y="6029325"/>
          <p14:tracePt t="108653" x="5172075" y="6016625"/>
          <p14:tracePt t="108661" x="5172075" y="6002338"/>
          <p14:tracePt t="108680" x="5157788" y="5988050"/>
          <p14:tracePt t="108697" x="5157788" y="5961063"/>
          <p14:tracePt t="108711" x="5145088" y="5934075"/>
          <p14:tracePt t="108718" x="5145088" y="5919788"/>
          <p14:tracePt t="108725" x="5130800" y="5905500"/>
          <p14:tracePt t="108734" x="5130800" y="5878513"/>
          <p14:tracePt t="108741" x="5130800" y="5849938"/>
          <p14:tracePt t="108760" x="5116513" y="5822950"/>
          <p14:tracePt t="108776" x="5102225" y="5795963"/>
          <p14:tracePt t="108798" x="5102225" y="5781675"/>
          <p14:tracePt t="108893" x="5102225" y="5822950"/>
          <p14:tracePt t="108901" x="5116513" y="5849938"/>
          <p14:tracePt t="108924" x="5186363" y="5961063"/>
          <p14:tracePt t="108927" x="5240338" y="6029325"/>
          <p14:tracePt t="108933" x="5295900" y="6084888"/>
          <p14:tracePt t="108953" x="5378450" y="6167438"/>
          <p14:tracePt t="108969" x="5448300" y="6237288"/>
          <p14:tracePt t="108983" x="5461000" y="6264275"/>
          <p14:tracePt t="108989" x="5475288" y="6278563"/>
          <p14:tracePt t="109094" x="5461000" y="6264275"/>
          <p14:tracePt t="109102" x="5448300" y="6237288"/>
          <p14:tracePt t="109110" x="5419725" y="6196013"/>
          <p14:tracePt t="109133" x="5392738" y="6140450"/>
          <p14:tracePt t="109135" x="5310188" y="6029325"/>
          <p14:tracePt t="109141" x="5281613" y="6002338"/>
          <p14:tracePt t="109160" x="5213350" y="5878513"/>
          <p14:tracePt t="109176" x="5172075" y="5837238"/>
          <p14:tracePt t="109191" x="5130800" y="5781675"/>
          <p14:tracePt t="109277" x="5130800" y="5808663"/>
          <p14:tracePt t="109285" x="5157788" y="5849938"/>
          <p14:tracePt t="109308" x="5227638" y="5946775"/>
          <p14:tracePt t="109311" x="5254625" y="6002338"/>
          <p14:tracePt t="109317" x="5295900" y="6029325"/>
          <p14:tracePt t="109336" x="5322888" y="6099175"/>
          <p14:tracePt t="109351" x="5351463" y="6140450"/>
          <p14:tracePt t="109437" x="5365750" y="6140450"/>
          <p14:tracePt t="109467" x="5351463" y="6113463"/>
          <p14:tracePt t="109470" x="5337175" y="6099175"/>
          <p14:tracePt t="109477" x="5337175" y="6072188"/>
          <p14:tracePt t="109485" x="5310188" y="6043613"/>
          <p14:tracePt t="109501" x="5295900" y="6029325"/>
          <p14:tracePt t="109502" x="5281613" y="6016625"/>
          <p14:tracePt t="109509" x="5281613" y="6002338"/>
          <p14:tracePt t="109750" x="5268913" y="6016625"/>
          <p14:tracePt t="109766" x="5254625" y="6029325"/>
          <p14:tracePt t="109785" x="5254625" y="6043613"/>
          <p14:tracePt t="109790" x="5240338" y="6057900"/>
          <p14:tracePt t="109819" x="5213350" y="6057900"/>
          <p14:tracePt t="109822" x="5186363" y="6057900"/>
          <p14:tracePt t="109829" x="5157788" y="6072188"/>
          <p14:tracePt t="109845" x="5060950" y="6084888"/>
          <p14:tracePt t="109853" x="5019675" y="6084888"/>
          <p14:tracePt t="109861" x="4951413" y="6084888"/>
          <p14:tracePt t="109876" x="4868863" y="6084888"/>
          <p14:tracePt t="109892" x="4757738" y="6084888"/>
          <p14:tracePt t="109894" x="4716463" y="6084888"/>
          <p14:tracePt t="109901" x="4675188" y="6084888"/>
          <p14:tracePt t="109923" x="4606925" y="6084888"/>
          <p14:tracePt t="109938" x="4551363" y="6084888"/>
          <p14:tracePt t="109941" x="4510088" y="6084888"/>
          <p14:tracePt t="109949" x="4483100" y="6072188"/>
          <p14:tracePt t="109970" x="4427538" y="6043613"/>
          <p14:tracePt t="109986" x="4303713" y="6029325"/>
          <p14:tracePt t="110001" x="4219575" y="6016625"/>
          <p14:tracePt t="110005" x="4095750" y="6002338"/>
          <p14:tracePt t="110013" x="3957638" y="5975350"/>
          <p14:tracePt t="110022" x="3889375" y="5975350"/>
          <p14:tracePt t="110029" x="3821113" y="5975350"/>
          <p14:tracePt t="110050" x="3778250" y="5975350"/>
          <p14:tracePt t="110082" x="3654425" y="5975350"/>
          <p14:tracePt t="110146" x="3627438" y="5975350"/>
          <p14:tracePt t="110149" x="3613150" y="5975350"/>
          <p14:tracePt t="110157" x="3586163" y="5975350"/>
          <p14:tracePt t="110166" x="3571875" y="5975350"/>
          <p14:tracePt t="110182" x="3516313" y="5975350"/>
          <p14:tracePt t="110189" x="3421063" y="5975350"/>
          <p14:tracePt t="110210" x="3227388" y="5975350"/>
          <p14:tracePt t="110227" x="3048000" y="5975350"/>
          <p14:tracePt t="110242" x="2827338" y="5975350"/>
          <p14:tracePt t="110246" x="2716213" y="5975350"/>
          <p14:tracePt t="110253" x="2565400" y="5975350"/>
          <p14:tracePt t="110272" x="2233613" y="6002338"/>
          <p14:tracePt t="110290" x="1889125" y="6002338"/>
          <p14:tracePt t="110306" x="1571625" y="6016625"/>
          <p14:tracePt t="110309" x="1447800" y="6043613"/>
          <p14:tracePt t="110317" x="1350963" y="6057900"/>
          <p14:tracePt t="110326" x="1255713" y="6057900"/>
          <p14:tracePt t="110333" x="1185863" y="6057900"/>
          <p14:tracePt t="110341" x="1158875" y="6072188"/>
          <p14:tracePt t="110349" x="1117600" y="6084888"/>
          <p14:tracePt t="110367" x="1089025" y="6099175"/>
          <p14:tracePt t="110415" x="1047750" y="6099175"/>
          <p14:tracePt t="110421" x="1035050" y="6113463"/>
          <p14:tracePt t="110429" x="1006475" y="6126163"/>
          <p14:tracePt t="110445" x="979488" y="6126163"/>
          <p14:tracePt t="110475" x="785813" y="6140450"/>
          <p14:tracePt t="110477" x="717550" y="6154738"/>
          <p14:tracePt t="110478" x="635000" y="6167438"/>
          <p14:tracePt t="110485" x="552450" y="6196013"/>
          <p14:tracePt t="110493" x="496888" y="6208713"/>
          <p14:tracePt t="110501" x="455613" y="6223000"/>
          <p14:tracePt t="110509" x="414338" y="6237288"/>
          <p14:tracePt t="110524" x="373063" y="6237288"/>
          <p14:tracePt t="110527" x="331788" y="6237288"/>
          <p14:tracePt t="110533" x="288925" y="6251575"/>
          <p14:tracePt t="110556" x="261938" y="6264275"/>
          <p14:tracePt t="110559" x="206375" y="6278563"/>
          <p14:tracePt t="110565" x="165100" y="6292850"/>
          <p14:tracePt t="110588" x="111125" y="6292850"/>
          <p14:tracePt t="110605" x="82550" y="6305550"/>
          <p14:tracePt t="110608" x="68263" y="6319838"/>
          <p14:tracePt t="110629" x="55563" y="6319838"/>
          <p14:tracePt t="110666" x="41275" y="6319838"/>
          <p14:tracePt t="110693" x="26988" y="6334125"/>
          <p14:tracePt t="110745" x="14288" y="6334125"/>
          <p14:tracePt t="110781" x="0" y="6346825"/>
          <p14:tracePt t="111006" x="82550" y="6596063"/>
          <p14:tracePt t="111014" x="96838" y="6596063"/>
          <p14:tracePt t="111037" x="123825" y="6610350"/>
          <p14:tracePt t="111039" x="152400" y="6623050"/>
          <p14:tracePt t="111046" x="152400" y="6637338"/>
          <p14:tracePt t="111065" x="165100" y="6637338"/>
          <p14:tracePt t="111086" x="179388" y="6651625"/>
          <p14:tracePt t="111093" x="193675" y="6651625"/>
          <p14:tracePt t="111101" x="193675" y="6664325"/>
          <p14:tracePt t="111129" x="206375" y="6678613"/>
          <p14:tracePt t="111141" x="206375" y="6692900"/>
          <p14:tracePt t="111510" x="193675" y="6692900"/>
          <p14:tracePt t="111526" x="179388" y="6692900"/>
          <p14:tracePt t="111534" x="165100" y="6692900"/>
          <p14:tracePt t="111822" x="165100" y="6705600"/>
          <p14:tracePt t="111838" x="152400" y="6719888"/>
          <p14:tracePt t="111870" x="138113" y="6734175"/>
          <p14:tracePt t="111873" x="138113" y="6746875"/>
          <p14:tracePt t="111879" x="138113" y="6761163"/>
          <p14:tracePt t="111901" x="138113" y="6775450"/>
          <p14:tracePt t="111936" x="138113" y="6789738"/>
          <p14:tracePt t="111983" x="138113" y="6802438"/>
          <p14:tracePt t="112295" x="138113" y="6816725"/>
          <p14:tracePt t="112346" x="152400" y="6831013"/>
          <p14:tracePt t="112414" x="179388" y="6843713"/>
          <p14:tracePt t="112927" x="193675" y="6843713"/>
          <p14:tracePt t="113508" x="261938" y="6802438"/>
          <p14:tracePt t="113518" x="261938" y="6789738"/>
          <p14:tracePt t="113550" x="261938" y="6761163"/>
          <p14:tracePt t="113584" x="261938" y="6746875"/>
          <p14:tracePt t="113718" x="261938" y="6734175"/>
          <p14:tracePt t="113966" x="276225" y="6734175"/>
          <p14:tracePt t="114002" x="288925" y="6746875"/>
          <p14:tracePt t="114006" x="288925" y="6761163"/>
          <p14:tracePt t="114033" x="303213" y="6775450"/>
          <p14:tracePt t="114037" x="303213" y="6789738"/>
          <p14:tracePt t="114078" x="317500" y="6802438"/>
          <p14:tracePt t="114140" x="331788" y="6816725"/>
          <p14:tracePt t="114181" x="331788" y="6843713"/>
          <p14:tracePt t="116396" x="2579688" y="6831013"/>
          <p14:tracePt t="116807" x="2592388" y="6831013"/>
          <p14:tracePt t="116886" x="2606675" y="6831013"/>
          <p14:tracePt t="116926" x="2620963" y="6831013"/>
          <p14:tracePt t="116947" x="2620963" y="6843713"/>
          <p14:tracePt t="116979" x="2647950" y="6843713"/>
          <p14:tracePt t="118011" x="2979738" y="6843713"/>
          <p14:tracePt t="118358" x="2992438" y="6816725"/>
          <p14:tracePt t="118430" x="3006725" y="6816725"/>
          <p14:tracePt t="118493" x="3021013" y="6816725"/>
          <p14:tracePt t="118530" x="3033713" y="6816725"/>
          <p14:tracePt t="118559" x="3048000" y="6831013"/>
          <p14:tracePt t="118574" x="3062288" y="6831013"/>
          <p14:tracePt t="118635" x="3062288" y="6843713"/>
          <p14:tracePt t="118670" x="3089275" y="6843713"/>
          <p14:tracePt t="119757" x="3130550" y="6831013"/>
          <p14:tracePt t="120447" x="3159125" y="6843713"/>
          <p14:tracePt t="122262" x="4068763" y="6816725"/>
          <p14:tracePt t="122270" x="4151313" y="6816725"/>
          <p14:tracePt t="122295" x="4206875" y="6816725"/>
          <p14:tracePt t="122297" x="4303713" y="6816725"/>
          <p14:tracePt t="122302" x="4316413" y="6802438"/>
          <p14:tracePt t="122320" x="4330700" y="6789738"/>
          <p14:tracePt t="122372" x="4344988" y="6789738"/>
          <p14:tracePt t="122381" x="4357688" y="6775450"/>
          <p14:tracePt t="122404" x="4371975" y="6761163"/>
          <p14:tracePt t="122406" x="4398963" y="6734175"/>
          <p14:tracePt t="122433" x="4427538" y="6719888"/>
          <p14:tracePt t="122448" x="4440238" y="6705600"/>
          <p14:tracePt t="122453" x="4454525" y="6705600"/>
          <p14:tracePt t="122461" x="4454525" y="6678613"/>
          <p14:tracePt t="122484" x="4483100" y="6637338"/>
          <p14:tracePt t="122485" x="4537075" y="6596063"/>
          <p14:tracePt t="122493" x="4606925" y="6567488"/>
          <p14:tracePt t="122513" x="4660900" y="6526213"/>
          <p14:tracePt t="122530" x="4745038" y="6484938"/>
          <p14:tracePt t="122545" x="4813300" y="6402388"/>
          <p14:tracePt t="122550" x="4854575" y="6346825"/>
          <p14:tracePt t="122558" x="4868863" y="6319838"/>
          <p14:tracePt t="122565" x="4881563" y="6305550"/>
          <p14:tracePt t="122573" x="4910138" y="6251575"/>
          <p14:tracePt t="122591" x="4978400" y="6154738"/>
          <p14:tracePt t="122607" x="5006975" y="6113463"/>
          <p14:tracePt t="122614" x="5033963" y="6084888"/>
          <p14:tracePt t="122638" x="5060950" y="6057900"/>
          <p14:tracePt t="122645" x="5060950" y="6043613"/>
          <p14:tracePt t="122685" x="5075238" y="6029325"/>
          <p14:tracePt t="122725" x="5102225" y="6029325"/>
          <p14:tracePt t="122733" x="5102225" y="6016625"/>
          <p14:tracePt t="122765" x="5130800" y="6002338"/>
          <p14:tracePt t="122778" x="5145088" y="6002338"/>
          <p14:tracePt t="122781" x="5145088" y="5988050"/>
          <p14:tracePt t="122785" x="5157788" y="5988050"/>
          <p14:tracePt t="122789" x="5172075" y="5988050"/>
          <p14:tracePt t="122809" x="5186363" y="5988050"/>
          <p14:tracePt t="122811" x="5186363" y="5975350"/>
          <p14:tracePt t="122827" x="5213350" y="5975350"/>
          <p14:tracePt t="122830" x="5213350" y="5961063"/>
          <p14:tracePt t="122837" x="5227638" y="5946775"/>
          <p14:tracePt t="122859" x="5240338" y="5946775"/>
          <p14:tracePt t="122889" x="5254625" y="5946775"/>
          <p14:tracePt t="122909" x="5254625" y="5919788"/>
          <p14:tracePt t="122984" x="5281613" y="5919788"/>
          <p14:tracePt t="123045" x="5310188" y="5919788"/>
          <p14:tracePt t="123067" x="5310188" y="5905500"/>
          <p14:tracePt t="123069" x="5322888" y="5905500"/>
          <p14:tracePt t="123478" x="5351463" y="5905500"/>
          <p14:tracePt t="123494" x="5351463" y="5892800"/>
          <p14:tracePt t="123541" x="5378450" y="5892800"/>
          <p14:tracePt t="123742" x="5392738" y="5878513"/>
          <p14:tracePt t="123870" x="5407025" y="5878513"/>
          <p14:tracePt t="124087" x="5419725" y="5878513"/>
          <p14:tracePt t="124141" x="5434013" y="5878513"/>
          <p14:tracePt t="124169" x="5448300" y="5878513"/>
          <p14:tracePt t="124173" x="5461000" y="5878513"/>
          <p14:tracePt t="124205" x="5475288" y="5878513"/>
          <p14:tracePt t="124854" x="5502275" y="5878513"/>
          <p14:tracePt t="125839" x="5516563" y="5878513"/>
          <p14:tracePt t="125846" x="5530850" y="5878513"/>
          <p14:tracePt t="125854" x="5543550" y="5878513"/>
          <p14:tracePt t="125880" x="5572125" y="5878513"/>
          <p14:tracePt t="125885" x="5599113" y="5878513"/>
          <p14:tracePt t="125901" x="5613400" y="5878513"/>
          <p14:tracePt t="125931" x="5640388" y="5878513"/>
          <p14:tracePt t="125978" x="5654675" y="5878513"/>
          <p14:tracePt t="125996" x="5681663" y="5892800"/>
          <p14:tracePt t="126041" x="5695950" y="5892800"/>
          <p14:tracePt t="126061" x="5722938" y="5892800"/>
          <p14:tracePt t="126094" x="5737225" y="5892800"/>
          <p14:tracePt t="126128" x="5764213" y="5892800"/>
          <p14:tracePt t="126133" x="5778500" y="5892800"/>
          <p14:tracePt t="126155" x="5792788" y="5892800"/>
          <p14:tracePt t="126186" x="5819775" y="5892800"/>
          <p14:tracePt t="126205" x="5834063" y="5892800"/>
          <p14:tracePt t="126218" x="5848350" y="5892800"/>
          <p14:tracePt t="126251" x="5861050" y="5892800"/>
          <p14:tracePt t="126265" x="5875338" y="5892800"/>
          <p14:tracePt t="126297" x="5889625" y="5892800"/>
          <p14:tracePt t="126381" x="5902325" y="5892800"/>
          <p14:tracePt t="126806" x="5916613" y="5878513"/>
          <p14:tracePt t="128047" x="5943600" y="5864225"/>
          <p14:tracePt t="128070" x="5972175" y="5864225"/>
          <p14:tracePt t="128089" x="5984875" y="5849938"/>
          <p14:tracePt t="128093" x="5999163" y="5849938"/>
          <p14:tracePt t="128101" x="6013450" y="5837238"/>
          <p14:tracePt t="128127" x="6027738" y="5837238"/>
          <p14:tracePt t="128129" x="6040438" y="5822950"/>
          <p14:tracePt t="128134" x="6040438" y="5808663"/>
          <p14:tracePt t="128172" x="6054725" y="5808663"/>
          <p14:tracePt t="128174" x="6054725" y="5781675"/>
          <p14:tracePt t="128349" x="6069013" y="5781675"/>
          <p14:tracePt t="128421" x="6081713" y="5781675"/>
          <p14:tracePt t="128494" x="6081713" y="5795963"/>
          <p14:tracePt t="128531" x="6040438" y="5808663"/>
          <p14:tracePt t="128533" x="6013450" y="5822950"/>
          <p14:tracePt t="128542" x="5957888" y="5864225"/>
          <p14:tracePt t="128550" x="5889625" y="5905500"/>
          <p14:tracePt t="128566" x="5737225" y="5975350"/>
          <p14:tracePt t="128574" x="5640388" y="6016625"/>
          <p14:tracePt t="128593" x="5489575" y="6057900"/>
          <p14:tracePt t="128610" x="5378450" y="6084888"/>
          <p14:tracePt t="128614" x="5351463" y="6099175"/>
          <p14:tracePt t="128621" x="5322888" y="6113463"/>
          <p14:tracePt t="128642" x="5268913" y="6113463"/>
          <p14:tracePt t="128658" x="5227638" y="6113463"/>
          <p14:tracePt t="128673" x="5186363" y="6113463"/>
          <p14:tracePt t="128677" x="5157788" y="6113463"/>
          <p14:tracePt t="128685" x="5130800" y="6099175"/>
          <p14:tracePt t="128694" x="5102225" y="6084888"/>
          <p14:tracePt t="128701" x="5075238" y="6057900"/>
          <p14:tracePt t="128709" x="5060950" y="6043613"/>
          <p14:tracePt t="128717" x="5033963" y="6016625"/>
          <p14:tracePt t="128734" x="4978400" y="5975350"/>
          <p14:tracePt t="128752" x="4965700" y="5961063"/>
          <p14:tracePt t="128845" x="4965700" y="5946775"/>
          <p14:tracePt t="128880" x="4992688" y="5946775"/>
          <p14:tracePt t="128885" x="5019675" y="5946775"/>
          <p14:tracePt t="128893" x="5048250" y="5946775"/>
          <p14:tracePt t="128914" x="5102225" y="5946775"/>
          <p14:tracePt t="128917" x="5130800" y="5946775"/>
          <p14:tracePt t="128925" x="5172075" y="5961063"/>
          <p14:tracePt t="128942" x="5240338" y="5975350"/>
          <p14:tracePt t="128971" x="5268913" y="5988050"/>
          <p14:tracePt t="128974" x="5322888" y="5988050"/>
          <p14:tracePt t="128981" x="5337175" y="5988050"/>
          <p14:tracePt t="128989" x="5351463" y="5988050"/>
          <p14:tracePt t="129009" x="5378450" y="5988050"/>
          <p14:tracePt t="129013" x="5392738" y="5988050"/>
          <p14:tracePt t="129021" x="5419725" y="5988050"/>
          <p14:tracePt t="129038" x="5475288" y="5988050"/>
          <p14:tracePt t="129055" x="5543550" y="6002338"/>
          <p14:tracePt t="129070" x="5613400" y="6002338"/>
          <p14:tracePt t="129077" x="5640388" y="6002338"/>
          <p14:tracePt t="129085" x="5668963" y="6002338"/>
          <p14:tracePt t="129099" x="5681663" y="6002338"/>
          <p14:tracePt t="129120" x="5737225" y="6016625"/>
          <p14:tracePt t="129149" x="5751513" y="6016625"/>
          <p14:tracePt t="129170" x="5764213" y="6016625"/>
          <p14:tracePt t="129174" x="5792788" y="6016625"/>
          <p14:tracePt t="129214" x="5807075" y="6016625"/>
          <p14:tracePt t="129246" x="5834063" y="6002338"/>
          <p14:tracePt t="129261" x="5848350" y="6002338"/>
          <p14:tracePt t="129277" x="5848350" y="5988050"/>
          <p14:tracePt t="129295" x="5875338" y="5975350"/>
          <p14:tracePt t="129310" x="5889625" y="5961063"/>
          <p14:tracePt t="129328" x="5916613" y="5961063"/>
          <p14:tracePt t="129355" x="5930900" y="5961063"/>
          <p14:tracePt t="129387" x="5957888" y="5961063"/>
          <p14:tracePt t="129565" x="5943600" y="5961063"/>
          <p14:tracePt t="129574" x="5930900" y="5961063"/>
          <p14:tracePt t="129599" x="5889625" y="5961063"/>
          <p14:tracePt t="129600" x="5875338" y="5961063"/>
          <p14:tracePt t="129605" x="5861050" y="5961063"/>
          <p14:tracePt t="129627" x="5807075" y="5961063"/>
          <p14:tracePt t="129655" x="5778500" y="5961063"/>
          <p14:tracePt t="129658" x="5764213" y="5961063"/>
          <p14:tracePt t="129662" x="5737225" y="5961063"/>
          <p14:tracePt t="129678" x="5722938" y="5946775"/>
          <p14:tracePt t="129695" x="5710238" y="5946775"/>
          <p14:tracePt t="129719" x="5681663" y="5934075"/>
          <p14:tracePt t="129733" x="5654675" y="5919788"/>
          <p14:tracePt t="129757" x="5640388" y="5919788"/>
          <p14:tracePt t="129765" x="5627688" y="5919788"/>
          <p14:tracePt t="129782" x="5599113" y="5905500"/>
          <p14:tracePt t="129926" x="5627688" y="5905500"/>
          <p14:tracePt t="129934" x="5640388" y="5905500"/>
          <p14:tracePt t="129942" x="5668963" y="5905500"/>
          <p14:tracePt t="129979" x="5807075" y="5905500"/>
          <p14:tracePt t="129981" x="5834063" y="5905500"/>
          <p14:tracePt t="129989" x="5875338" y="5905500"/>
          <p14:tracePt t="130006" x="5889625" y="5905500"/>
          <p14:tracePt t="130022" x="5916613" y="5905500"/>
          <p14:tracePt t="130037" x="5930900" y="5905500"/>
          <p14:tracePt t="130039" x="5943600" y="5905500"/>
          <p14:tracePt t="130046" x="5972175" y="5905500"/>
          <p14:tracePt t="130053" x="5999163" y="5905500"/>
          <p14:tracePt t="130083" x="6013450" y="5905500"/>
          <p14:tracePt t="130086" x="6040438" y="5905500"/>
          <p14:tracePt t="130099" x="6054725" y="5905500"/>
          <p14:tracePt t="130102" x="6069013" y="5905500"/>
          <p14:tracePt t="130135" x="6096000" y="5905500"/>
          <p14:tracePt t="130167" x="6110288" y="5905500"/>
          <p14:tracePt t="130211" x="6122988" y="5905500"/>
          <p14:tracePt t="130301" x="6110288" y="5905500"/>
          <p14:tracePt t="130317" x="6096000" y="5905500"/>
          <p14:tracePt t="130339" x="6054725" y="5878513"/>
          <p14:tracePt t="130342" x="6013450" y="5878513"/>
          <p14:tracePt t="130349" x="5984875" y="5878513"/>
          <p14:tracePt t="130372" x="5889625" y="5837238"/>
          <p14:tracePt t="130374" x="5848350" y="5837238"/>
          <p14:tracePt t="130381" x="5792788" y="5822950"/>
          <p14:tracePt t="130400" x="5722938" y="5808663"/>
          <p14:tracePt t="130416" x="5681663" y="5808663"/>
          <p14:tracePt t="130430" x="5654675" y="5795963"/>
          <p14:tracePt t="130637" x="5668963" y="5795963"/>
          <p14:tracePt t="130645" x="5681663" y="5795963"/>
          <p14:tracePt t="130655" x="5695950" y="5795963"/>
          <p14:tracePt t="130673" x="5737225" y="5808663"/>
          <p14:tracePt t="130699" x="5764213" y="5822950"/>
          <p14:tracePt t="130701" x="5778500" y="5822950"/>
          <p14:tracePt t="130709" x="5792788" y="5822950"/>
          <p14:tracePt t="130728" x="5819775" y="5837238"/>
          <p14:tracePt t="130765" x="5834063" y="5837238"/>
          <p14:tracePt t="130794" x="5848350" y="5837238"/>
          <p14:tracePt t="130798" x="5861050" y="5837238"/>
          <p14:tracePt t="130841" x="5889625" y="5837238"/>
          <p14:tracePt t="130965" x="5875338" y="5837238"/>
          <p14:tracePt t="130981" x="5861050" y="5837238"/>
          <p14:tracePt t="131002" x="5834063" y="5837238"/>
          <p14:tracePt t="131005" x="5819775" y="5837238"/>
          <p14:tracePt t="131013" x="5792788" y="5837238"/>
          <p14:tracePt t="131035" x="5722938" y="5837238"/>
          <p14:tracePt t="131038" x="5695950" y="5837238"/>
          <p14:tracePt t="131045" x="5654675" y="5822950"/>
          <p14:tracePt t="131093" x="5543550" y="5808663"/>
          <p14:tracePt t="131094" x="5516563" y="5795963"/>
          <p14:tracePt t="131109" x="5502275" y="5795963"/>
          <p14:tracePt t="131229" x="5502275" y="5781675"/>
          <p14:tracePt t="131256" x="5516563" y="5781675"/>
          <p14:tracePt t="131261" x="5557838" y="5781675"/>
          <p14:tracePt t="131269" x="5599113" y="5781675"/>
          <p14:tracePt t="131291" x="5710238" y="5781675"/>
          <p14:tracePt t="131294" x="5751513" y="5795963"/>
          <p14:tracePt t="131301" x="5807075" y="5808663"/>
          <p14:tracePt t="131318" x="5889625" y="5808663"/>
          <p14:tracePt t="131335" x="5943600" y="5808663"/>
          <p14:tracePt t="131350" x="5984875" y="5808663"/>
          <p14:tracePt t="131365" x="6013450" y="5808663"/>
          <p14:tracePt t="131485" x="5999163" y="5808663"/>
          <p14:tracePt t="131512" x="5984875" y="5808663"/>
          <p14:tracePt t="131525" x="5972175" y="5808663"/>
          <p14:tracePt t="131545" x="5943600" y="5808663"/>
          <p14:tracePt t="131558" x="5916613" y="5808663"/>
          <p14:tracePt t="131581" x="5902325" y="5808663"/>
          <p14:tracePt t="131604" x="5889625" y="5808663"/>
          <p14:tracePt t="131619" x="5861050" y="5795963"/>
          <p14:tracePt t="131629" x="5848350" y="5795963"/>
          <p14:tracePt t="131667" x="5834063" y="5795963"/>
          <p14:tracePt t="131713" x="5819775" y="5795963"/>
          <p14:tracePt t="132398" x="5834063" y="5795963"/>
          <p14:tracePt t="132694" x="5819775" y="5795963"/>
          <p14:tracePt t="132746" x="5819775" y="5808663"/>
          <p14:tracePt t="133006" x="5819775" y="5837238"/>
          <p14:tracePt t="133044" x="5819775" y="5864225"/>
          <p14:tracePt t="133066" x="5819775" y="5878513"/>
          <p14:tracePt t="133069" x="5819775" y="5892800"/>
          <p14:tracePt t="133077" x="5807075" y="5905500"/>
          <p14:tracePt t="133099" x="5807075" y="5919788"/>
          <p14:tracePt t="133101" x="5807075" y="5946775"/>
          <p14:tracePt t="133109" x="5778500" y="5961063"/>
          <p14:tracePt t="133130" x="5751513" y="6002338"/>
          <p14:tracePt t="133133" x="5737225" y="6016625"/>
          <p14:tracePt t="133141" x="5710238" y="6043613"/>
          <p14:tracePt t="133158" x="5681663" y="6084888"/>
          <p14:tracePt t="133175" x="5654675" y="6126163"/>
          <p14:tracePt t="133181" x="5640388" y="6154738"/>
          <p14:tracePt t="133189" x="5627688" y="6181725"/>
          <p14:tracePt t="133206" x="5586413" y="6223000"/>
          <p14:tracePt t="133222" x="5557838" y="6278563"/>
          <p14:tracePt t="133223" x="5516563" y="6334125"/>
          <p14:tracePt t="133229" x="5489575" y="6375400"/>
          <p14:tracePt t="133237" x="5461000" y="6416675"/>
          <p14:tracePt t="133253" x="5419725" y="6457950"/>
          <p14:tracePt t="133270" x="5378450" y="6513513"/>
          <p14:tracePt t="133286" x="5089525" y="6705600"/>
          <p14:tracePt t="133293" x="5019675" y="6761163"/>
          <p14:tracePt t="133301" x="4924425" y="6816725"/>
          <p14:tracePt t="134438" x="3336925" y="6831013"/>
          <p14:tracePt t="134453" x="3324225" y="6816725"/>
          <p14:tracePt t="134472" x="3295650" y="6816725"/>
          <p14:tracePt t="134477" x="3282950" y="6802438"/>
          <p14:tracePt t="134531" x="3268663" y="6802438"/>
          <p14:tracePt t="136478" x="3268663" y="6831013"/>
          <p14:tracePt t="136528" x="3268663" y="6843713"/>
          <p14:tracePt t="139579" x="3351213" y="6843713"/>
          <p14:tracePt t="139592" x="3365500" y="6843713"/>
          <p14:tracePt t="139645" x="3379788" y="6843713"/>
          <p14:tracePt t="139669" x="3406775" y="6843713"/>
          <p14:tracePt t="139709" x="3421063" y="6843713"/>
          <p14:tracePt t="142133" x="3503613" y="6831013"/>
          <p14:tracePt t="142757" x="3516313" y="6831013"/>
          <p14:tracePt t="142773" x="3530600" y="6831013"/>
          <p14:tracePt t="142824" x="3544888" y="6831013"/>
          <p14:tracePt t="142901" x="3571875" y="6831013"/>
          <p14:tracePt t="142925" x="3600450" y="6831013"/>
          <p14:tracePt t="142957" x="3613150" y="6831013"/>
          <p14:tracePt t="142987" x="3641725" y="6831013"/>
          <p14:tracePt t="142989" x="3654425" y="6831013"/>
          <p14:tracePt t="142997" x="3668713" y="6831013"/>
          <p14:tracePt t="143020" x="3695700" y="6831013"/>
          <p14:tracePt t="143029" x="3709988" y="6831013"/>
          <p14:tracePt t="143047" x="3751263" y="6831013"/>
          <p14:tracePt t="143065" x="3778250" y="6831013"/>
          <p14:tracePt t="143082" x="3806825" y="6831013"/>
          <p14:tracePt t="143086" x="3833813" y="6831013"/>
          <p14:tracePt t="143093" x="3875088" y="6831013"/>
          <p14:tracePt t="143132" x="3957638" y="6831013"/>
          <p14:tracePt t="143135" x="3971925" y="6843713"/>
          <p14:tracePt t="143385" x="4262438" y="6843713"/>
          <p14:tracePt t="143389" x="4275138" y="6831013"/>
          <p14:tracePt t="143493" x="4275138" y="6816725"/>
          <p14:tracePt t="143629" x="4248150" y="6816725"/>
          <p14:tracePt t="143693" x="4233863" y="6816725"/>
          <p14:tracePt t="143733" x="4219575" y="6816725"/>
          <p14:tracePt t="143773" x="4206875" y="6816725"/>
          <p14:tracePt t="143795" x="4192588" y="6816725"/>
          <p14:tracePt t="143798" x="4192588" y="6831013"/>
          <p14:tracePt t="143828" x="4178300" y="6843713"/>
          <p14:tracePt t="143877" x="4151313" y="6843713"/>
          <p14:tracePt t="143907" x="4137025" y="6843713"/>
          <p14:tracePt t="143909" x="4124325" y="6843713"/>
          <p14:tracePt t="143917" x="4110038" y="6843713"/>
          <p14:tracePt t="143925" x="4095750" y="6843713"/>
          <p14:tracePt t="143933" x="4083050" y="6843713"/>
          <p14:tracePt t="143954" x="4054475" y="6843713"/>
          <p14:tracePt t="143965" x="4041775" y="6843713"/>
          <p14:tracePt t="143987" x="4013200" y="6843713"/>
          <p14:tracePt t="143990" x="3998913" y="6843713"/>
          <p14:tracePt t="143998" x="3986213" y="6843713"/>
          <p14:tracePt t="144031" x="3957638" y="6843713"/>
          <p14:tracePt t="144063" x="3930650" y="6843713"/>
          <p14:tracePt t="144070" x="3916363" y="6843713"/>
          <p14:tracePt t="144099" x="3889375" y="6843713"/>
          <p14:tracePt t="144109" x="3875088" y="6843713"/>
          <p14:tracePt t="144130" x="3862388" y="6843713"/>
          <p14:tracePt t="144133" x="3833813" y="6843713"/>
          <p14:tracePt t="144174" x="3806825" y="6831013"/>
          <p14:tracePt t="144238" x="3778250" y="6831013"/>
          <p14:tracePt t="144285" x="3765550" y="6831013"/>
          <p14:tracePt t="144317" x="3751263" y="6831013"/>
          <p14:tracePt t="144335" x="3736975" y="6831013"/>
          <p14:tracePt t="144366" x="3724275" y="6831013"/>
          <p14:tracePt t="144373" x="3709988" y="6831013"/>
          <p14:tracePt t="144400" x="3683000" y="6831013"/>
          <p14:tracePt t="144557" x="3683000" y="6816725"/>
          <p14:tracePt t="144585" x="3709988" y="6816725"/>
          <p14:tracePt t="144589" x="3724275" y="6816725"/>
          <p14:tracePt t="144619" x="3778250" y="6802438"/>
          <p14:tracePt t="144621" x="3806825" y="6802438"/>
          <p14:tracePt t="144637" x="3821113" y="6802438"/>
          <p14:tracePt t="144645" x="3862388" y="6802438"/>
          <p14:tracePt t="144659" x="3889375" y="6775450"/>
          <p14:tracePt t="144663" x="3903663" y="6775450"/>
          <p14:tracePt t="144670" x="3930650" y="6775450"/>
          <p14:tracePt t="144692" x="3944938" y="6746875"/>
          <p14:tracePt t="144721" x="3971925" y="6746875"/>
          <p14:tracePt t="144726" x="3986213" y="6746875"/>
          <p14:tracePt t="144733" x="3998913" y="6734175"/>
          <p14:tracePt t="144741" x="4013200" y="6719888"/>
          <p14:tracePt t="144757" x="4027488" y="6719888"/>
          <p14:tracePt t="144760" x="4027488" y="6705600"/>
          <p14:tracePt t="144765" x="4054475" y="6705600"/>
          <p14:tracePt t="144787" x="4068763" y="6705600"/>
          <p14:tracePt t="144804" x="4083050" y="6692900"/>
          <p14:tracePt t="144813" x="4095750" y="6692900"/>
          <p14:tracePt t="144850" x="4124325" y="6664325"/>
          <p14:tracePt t="144870" x="4137025" y="6651625"/>
          <p14:tracePt t="144898" x="4151313" y="6637338"/>
          <p14:tracePt t="144916" x="4165600" y="6623050"/>
          <p14:tracePt t="144932" x="4178300" y="6623050"/>
          <p14:tracePt t="144933" x="4206875" y="6610350"/>
          <p14:tracePt t="144949" x="4233863" y="6596063"/>
          <p14:tracePt t="144957" x="4233863" y="6581775"/>
          <p14:tracePt t="144978" x="4262438" y="6567488"/>
          <p14:tracePt t="144996" x="4303713" y="6540500"/>
          <p14:tracePt t="145009" x="4303713" y="6526213"/>
          <p14:tracePt t="145013" x="4316413" y="6526213"/>
          <p14:tracePt t="145021" x="4316413" y="6513513"/>
          <p14:tracePt t="145029" x="4316413" y="6499225"/>
          <p14:tracePt t="145046" x="4344988" y="6484938"/>
          <p14:tracePt t="145053" x="4344988" y="6472238"/>
          <p14:tracePt t="145074" x="4357688" y="6443663"/>
          <p14:tracePt t="145090" x="4386263" y="6402388"/>
          <p14:tracePt t="145106" x="4398963" y="6388100"/>
          <p14:tracePt t="145109" x="4413250" y="6361113"/>
          <p14:tracePt t="145111" x="4413250" y="6346825"/>
          <p14:tracePt t="145126" x="4427538" y="6334125"/>
          <p14:tracePt t="145134" x="4427538" y="6319838"/>
          <p14:tracePt t="145158" x="4454525" y="6292850"/>
          <p14:tracePt t="145165" x="4454525" y="6278563"/>
          <p14:tracePt t="145189" x="4454525" y="6264275"/>
          <p14:tracePt t="145197" x="4468813" y="6251575"/>
          <p14:tracePt t="145217" x="4483100" y="6237288"/>
          <p14:tracePt t="145232" x="4495800" y="6223000"/>
          <p14:tracePt t="145239" x="4510088" y="6208713"/>
          <p14:tracePt t="145246" x="4510088" y="6196013"/>
          <p14:tracePt t="145266" x="4537075" y="6154738"/>
          <p14:tracePt t="145282" x="4551363" y="6126163"/>
          <p14:tracePt t="145286" x="4565650" y="6099175"/>
          <p14:tracePt t="145294" x="4565650" y="6084888"/>
          <p14:tracePt t="145314" x="4578350" y="6057900"/>
          <p14:tracePt t="145330" x="4578350" y="6029325"/>
          <p14:tracePt t="145346" x="4578350" y="5988050"/>
          <p14:tracePt t="145349" x="4578350" y="5975350"/>
          <p14:tracePt t="145366" x="4578350" y="5961063"/>
          <p14:tracePt t="145381" x="4578350" y="5934075"/>
          <p14:tracePt t="145406" x="4578350" y="5919788"/>
          <p14:tracePt t="145413" x="4565650" y="5905500"/>
          <p14:tracePt t="145439" x="4565650" y="5892800"/>
          <p14:tracePt t="145470" x="4551363" y="5892800"/>
          <p14:tracePt t="145533" x="4537075" y="5878513"/>
          <p14:tracePt t="145725" x="4551363" y="5892800"/>
          <p14:tracePt t="145733" x="4551363" y="5919788"/>
          <p14:tracePt t="145754" x="4565650" y="5919788"/>
          <p14:tracePt t="145759" x="4592638" y="5975350"/>
          <p14:tracePt t="145765" x="4606925" y="5988050"/>
          <p14:tracePt t="145785" x="4633913" y="6043613"/>
          <p14:tracePt t="145789" x="4648200" y="6072188"/>
          <p14:tracePt t="145797" x="4675188" y="6099175"/>
          <p14:tracePt t="145814" x="4703763" y="6140450"/>
          <p14:tracePt t="145832" x="4716463" y="6181725"/>
          <p14:tracePt t="145847" x="4745038" y="6251575"/>
          <p14:tracePt t="145854" x="4757738" y="6278563"/>
          <p14:tracePt t="145862" x="4757738" y="6305550"/>
          <p14:tracePt t="145869" x="4757738" y="6334125"/>
          <p14:tracePt t="145877" x="4772025" y="6361113"/>
          <p14:tracePt t="145895" x="4786313" y="6402388"/>
          <p14:tracePt t="145912" x="4786313" y="6472238"/>
          <p14:tracePt t="145926" x="4786313" y="6554788"/>
          <p14:tracePt t="145933" x="4786313" y="6581775"/>
          <p14:tracePt t="145941" x="4786313" y="6610350"/>
          <p14:tracePt t="145949" x="4786313" y="6623050"/>
          <p14:tracePt t="145957" x="4786313" y="6637338"/>
          <p14:tracePt t="145977" x="4786313" y="6692900"/>
          <p14:tracePt t="145992" x="4786313" y="6719888"/>
          <p14:tracePt t="145997" x="4786313" y="6746875"/>
          <p14:tracePt t="146005" x="4772025" y="6761163"/>
          <p14:tracePt t="146024" x="4745038" y="6789738"/>
          <p14:tracePt t="146040" x="4730750" y="6816725"/>
          <p14:tracePt t="146057" x="4703763" y="6843713"/>
          <p14:tracePt t="147415" x="4398963" y="6831013"/>
          <p14:tracePt t="147430" x="4427538" y="6789738"/>
          <p14:tracePt t="147437" x="4440238" y="6761163"/>
          <p14:tracePt t="147446" x="4454525" y="6761163"/>
          <p14:tracePt t="147453" x="4454525" y="6734175"/>
          <p14:tracePt t="147475" x="4483100" y="6719888"/>
          <p14:tracePt t="147505" x="4495800" y="6678613"/>
          <p14:tracePt t="147508" x="4510088" y="6637338"/>
          <p14:tracePt t="147510" x="4524375" y="6637338"/>
          <p14:tracePt t="147518" x="4524375" y="6623050"/>
          <p14:tracePt t="147541" x="4524375" y="6610350"/>
          <p14:tracePt t="147542" x="4537075" y="6581775"/>
          <p14:tracePt t="147549" x="4551363" y="6581775"/>
          <p14:tracePt t="147569" x="4551363" y="6567488"/>
          <p14:tracePt t="147586" x="4551363" y="6540500"/>
          <p14:tracePt t="147617" x="4551363" y="6513513"/>
          <p14:tracePt t="147634" x="4551363" y="6499225"/>
          <p14:tracePt t="147650" x="4565650" y="6472238"/>
          <p14:tracePt t="147661" x="4565650" y="6457950"/>
          <p14:tracePt t="147797" x="4565650" y="6443663"/>
          <p14:tracePt t="147825" x="4565650" y="6416675"/>
          <p14:tracePt t="147837" x="4565650" y="6402388"/>
          <p14:tracePt t="147860" x="4551363" y="6375400"/>
          <p14:tracePt t="147869" x="4551363" y="6361113"/>
          <p14:tracePt t="147888" x="4537075" y="6346825"/>
          <p14:tracePt t="148198" x="4537075" y="6334125"/>
          <p14:tracePt t="148607" x="4537075" y="6319838"/>
          <p14:tracePt t="148650" x="4565650" y="6319838"/>
          <p14:tracePt t="148702" x="4578350" y="6319838"/>
          <p14:tracePt t="148734" x="4592638" y="6334125"/>
          <p14:tracePt t="148766" x="4606925" y="6346825"/>
          <p14:tracePt t="148781" x="4619625" y="6361113"/>
          <p14:tracePt t="148789" x="4633913" y="6361113"/>
          <p14:tracePt t="149822" x="4648200" y="6375400"/>
          <p14:tracePt t="150157" x="4648200" y="6388100"/>
          <p14:tracePt t="150174" x="4660900" y="6402388"/>
          <p14:tracePt t="150191" x="4660900" y="6430963"/>
          <p14:tracePt t="150198" x="4660900" y="6443663"/>
          <p14:tracePt t="150206" x="4660900" y="6457950"/>
          <p14:tracePt t="150214" x="4660900" y="6472238"/>
          <p14:tracePt t="150234" x="4660900" y="6499225"/>
          <p14:tracePt t="150237" x="4660900" y="6513513"/>
          <p14:tracePt t="150253" x="4660900" y="6526213"/>
          <p14:tracePt t="150269" x="4660900" y="6540500"/>
          <p14:tracePt t="150285" x="4648200" y="6540500"/>
          <p14:tracePt t="150334" x="4648200" y="6567488"/>
          <p14:tracePt t="150518" x="4633913" y="6581775"/>
          <p14:tracePt t="150565" x="4633913" y="6596063"/>
          <p14:tracePt t="150573" x="4619625" y="6610350"/>
          <p14:tracePt t="150592" x="4606925" y="6623050"/>
          <p14:tracePt t="150629" x="4606925" y="6637338"/>
          <p14:tracePt t="152439" x="4606925" y="6664325"/>
          <p14:tracePt t="152454" x="4592638" y="6664325"/>
          <p14:tracePt t="152462" x="4592638" y="6678613"/>
          <p14:tracePt t="152662" x="4578350" y="6678613"/>
          <p14:tracePt t="152918" x="4578350" y="6692900"/>
          <p14:tracePt t="153269" x="4565650" y="6692900"/>
          <p14:tracePt t="153309" x="4551363" y="6692900"/>
          <p14:tracePt t="153333" x="4537075" y="6692900"/>
          <p14:tracePt t="153364" x="4510088" y="6692900"/>
          <p14:tracePt t="153366" x="4495800" y="6692900"/>
          <p14:tracePt t="153373" x="4483100" y="6692900"/>
          <p14:tracePt t="153396" x="4454525" y="6692900"/>
          <p14:tracePt t="153398" x="4440238" y="6692900"/>
          <p14:tracePt t="153405" x="4427538" y="6692900"/>
          <p14:tracePt t="153425" x="4386263" y="6692900"/>
          <p14:tracePt t="153441" x="4357688" y="6692900"/>
          <p14:tracePt t="153456" x="4330700" y="6692900"/>
          <p14:tracePt t="153462" x="4316413" y="6692900"/>
          <p14:tracePt t="153486" x="4303713" y="6692900"/>
          <p14:tracePt t="153505" x="4275138" y="6692900"/>
          <p14:tracePt t="153533" x="4262438" y="6692900"/>
          <p14:tracePt t="153550" x="4248150" y="6692900"/>
          <p14:tracePt t="153585" x="4233863" y="6692900"/>
          <p14:tracePt t="153613" x="4206875" y="6705600"/>
          <p14:tracePt t="153934" x="4206875" y="6719888"/>
          <p14:tracePt t="153958" x="4192588" y="6734175"/>
          <p14:tracePt t="154422" x="4192588" y="6761163"/>
          <p14:tracePt t="154467" x="4219575" y="6734175"/>
          <p14:tracePt t="154470" x="4233863" y="6719888"/>
          <p14:tracePt t="154492" x="4248150" y="6705600"/>
          <p14:tracePt t="154678" x="4262438" y="6705600"/>
          <p14:tracePt t="154862" x="4262438" y="6692900"/>
          <p14:tracePt t="154870" x="4275138" y="6692900"/>
          <p14:tracePt t="154913" x="4275138" y="6705600"/>
          <p14:tracePt t="154925" x="4275138" y="6719888"/>
          <p14:tracePt t="154944" x="4275138" y="6734175"/>
          <p14:tracePt t="154975" x="4262438" y="6746875"/>
          <p14:tracePt t="154976" x="4248150" y="6761163"/>
          <p14:tracePt t="154995" x="4206875" y="6789738"/>
          <p14:tracePt t="155005" x="4192588" y="6802438"/>
          <p14:tracePt t="155028" x="4151313" y="6816725"/>
          <p14:tracePt t="155030" x="4137025" y="6831013"/>
          <p14:tracePt t="155037" x="4137025" y="6843713"/>
          <p14:tracePt t="155073" x="4124325" y="6843713"/>
          <p14:tracePt t="155078" x="4110038" y="6843713"/>
          <p14:tracePt t="155085" x="4095750" y="6843713"/>
          <p14:tracePt t="155120" x="4083050" y="6843713"/>
          <p14:tracePt t="155125" x="4054475" y="6843713"/>
          <p14:tracePt t="155151" x="4027488" y="6843713"/>
          <p14:tracePt t="155179" x="3998913" y="6843713"/>
          <p14:tracePt t="155182" x="3986213" y="6843713"/>
          <p14:tracePt t="155333" x="3998913" y="6843713"/>
          <p14:tracePt t="155349" x="4027488" y="6843713"/>
          <p14:tracePt t="155375" x="4083050" y="6843713"/>
          <p14:tracePt t="155381" x="4110038" y="6843713"/>
          <p14:tracePt t="155407" x="4151313" y="6843713"/>
          <p14:tracePt t="155413" x="4192588" y="6831013"/>
          <p14:tracePt t="155435" x="4206875" y="6816725"/>
          <p14:tracePt t="155439" x="4219575" y="6816725"/>
          <p14:tracePt t="155513" x="4219575" y="6802438"/>
          <p14:tracePt t="155517" x="4219575" y="6789738"/>
          <p14:tracePt t="155545" x="4219575" y="6775450"/>
          <p14:tracePt t="155549" x="4219575" y="6761163"/>
          <p14:tracePt t="155622" x="4219575" y="6746875"/>
          <p14:tracePt t="155656" x="4219575" y="6734175"/>
          <p14:tracePt t="155669" x="4219575" y="6719888"/>
          <p14:tracePt t="155733" x="4219575" y="6692900"/>
          <p14:tracePt t="155949" x="4206875" y="6678613"/>
          <p14:tracePt t="155971" x="4206875" y="6664325"/>
          <p14:tracePt t="155974" x="4206875" y="6651625"/>
          <p14:tracePt t="155981" x="4206875" y="6637338"/>
          <p14:tracePt t="155989" x="4206875" y="6623050"/>
          <p14:tracePt t="156021" x="4206875" y="6596063"/>
          <p14:tracePt t="156029" x="4206875" y="6567488"/>
          <p14:tracePt t="156048" x="4206875" y="6554788"/>
          <p14:tracePt t="156070" x="4206875" y="6540500"/>
          <p14:tracePt t="156349" x="4206875" y="6526213"/>
          <p14:tracePt t="156379" x="4219575" y="6526213"/>
          <p14:tracePt t="156382" x="4233863" y="6540500"/>
          <p14:tracePt t="156413" x="4248150" y="6554788"/>
          <p14:tracePt t="156421" x="4262438" y="6567488"/>
          <p14:tracePt t="156441" x="4275138" y="6596063"/>
          <p14:tracePt t="156458" x="4289425" y="6623050"/>
          <p14:tracePt t="156473" x="4303713" y="6651625"/>
          <p14:tracePt t="156479" x="4316413" y="6678613"/>
          <p14:tracePt t="156485" x="4316413" y="6705600"/>
          <p14:tracePt t="156493" x="4316413" y="6719888"/>
          <p14:tracePt t="156501" x="4316413" y="6734175"/>
          <p14:tracePt t="156518" x="4316413" y="6746875"/>
          <p14:tracePt t="156537" x="4316413" y="6775450"/>
          <p14:tracePt t="156551" x="4316413" y="6802438"/>
          <p14:tracePt t="156558" x="4303713" y="6816725"/>
          <p14:tracePt t="156585" x="4275138" y="6831013"/>
          <p14:tracePt t="156602" x="4275138" y="6843713"/>
          <p14:tracePt t="156617" x="4248150" y="6843713"/>
          <p14:tracePt t="156622" x="4233863" y="6843713"/>
          <p14:tracePt t="156630" x="4219575" y="6843713"/>
          <p14:tracePt t="156637" x="4206875" y="6843713"/>
          <p14:tracePt t="156663" x="4178300" y="6843713"/>
          <p14:tracePt t="156679" x="4151313" y="6843713"/>
          <p14:tracePt t="156699" x="4124325" y="6843713"/>
          <p14:tracePt t="156702" x="4110038" y="6843713"/>
          <p14:tracePt t="156728" x="4095750" y="6843713"/>
          <p14:tracePt t="156746" x="4083050" y="6843713"/>
          <p14:tracePt t="156909" x="4083050" y="6831013"/>
          <p14:tracePt t="156938" x="4110038" y="6831013"/>
          <p14:tracePt t="156941" x="4137025" y="6816725"/>
          <p14:tracePt t="156949" x="4178300" y="6802438"/>
          <p14:tracePt t="156969" x="4262438" y="6789738"/>
          <p14:tracePt t="156973" x="4316413" y="6775450"/>
          <p14:tracePt t="156981" x="4344988" y="6775450"/>
          <p14:tracePt t="156989" x="4371975" y="6775450"/>
          <p14:tracePt t="157011" x="4413250" y="6746875"/>
          <p14:tracePt t="157027" x="4454525" y="6746875"/>
          <p14:tracePt t="157030" x="4468813" y="6734175"/>
          <p14:tracePt t="157037" x="4510088" y="6705600"/>
          <p14:tracePt t="157049" x="4524375" y="6705600"/>
          <p14:tracePt t="157092" x="4578350" y="6651625"/>
          <p14:tracePt t="157106" x="4619625" y="6637338"/>
          <p14:tracePt t="157109" x="4633913" y="6623050"/>
          <p14:tracePt t="157117" x="4648200" y="6610350"/>
          <p14:tracePt t="157125" x="4660900" y="6610350"/>
          <p14:tracePt t="157133" x="4660900" y="6596063"/>
          <p14:tracePt t="157158" x="4675188" y="6596063"/>
          <p14:tracePt t="157159" x="4703763" y="6567488"/>
          <p14:tracePt t="157165" x="4716463" y="6540500"/>
          <p14:tracePt t="157174" x="4730750" y="6540500"/>
          <p14:tracePt t="157181" x="4730750" y="6526213"/>
          <p14:tracePt t="157199" x="4745038" y="6513513"/>
          <p14:tracePt t="157215" x="4757738" y="6499225"/>
          <p14:tracePt t="157231" x="4757738" y="6472238"/>
          <p14:tracePt t="157238" x="4757738" y="6457950"/>
          <p14:tracePt t="157245" x="4757738" y="6443663"/>
          <p14:tracePt t="157253" x="4757738" y="6430963"/>
          <p14:tracePt t="157261" x="4757738" y="6416675"/>
          <p14:tracePt t="157269" x="4757738" y="6388100"/>
          <p14:tracePt t="157277" x="4757738" y="6361113"/>
          <p14:tracePt t="157285" x="4757738" y="6346825"/>
          <p14:tracePt t="157293" x="4757738" y="6334125"/>
          <p14:tracePt t="157310" x="4757738" y="6292850"/>
          <p14:tracePt t="157317" x="4757738" y="6278563"/>
          <p14:tracePt t="157325" x="4757738" y="6251575"/>
          <p14:tracePt t="157341" x="4730750" y="6251575"/>
          <p14:tracePt t="157356" x="4716463" y="6237288"/>
          <p14:tracePt t="157358" x="4716463" y="6223000"/>
          <p14:tracePt t="157365" x="4716463" y="6208713"/>
          <p14:tracePt t="157387" x="4703763" y="6208713"/>
          <p14:tracePt t="157405" x="4689475" y="6196013"/>
          <p14:tracePt t="157420" x="4675188" y="6196013"/>
          <p14:tracePt t="157452" x="4660900" y="6196013"/>
          <p14:tracePt t="157468" x="4648200" y="6181725"/>
          <p14:tracePt t="157469" x="4633913" y="6181725"/>
          <p14:tracePt t="157477" x="4619625" y="6167438"/>
          <p14:tracePt t="157493" x="4606925" y="6167438"/>
          <p14:tracePt t="157501" x="4592638" y="6154738"/>
          <p14:tracePt t="157516" x="4578350" y="6154738"/>
          <p14:tracePt t="157532" x="4551363" y="6126163"/>
          <p14:tracePt t="157562" x="4524375" y="6099175"/>
          <p14:tracePt t="157566" x="4510088" y="6084888"/>
          <p14:tracePt t="157573" x="4483100" y="6084888"/>
          <p14:tracePt t="157595" x="4468813" y="6057900"/>
          <p14:tracePt t="157611" x="4440238" y="6057900"/>
          <p14:tracePt t="157616" x="4427538" y="6057900"/>
          <p14:tracePt t="157640" x="4413250" y="6029325"/>
          <p14:tracePt t="157657" x="4398963" y="6029325"/>
          <p14:tracePt t="157676" x="4371975" y="6029325"/>
          <p14:tracePt t="157722" x="4344988" y="6016625"/>
          <p14:tracePt t="157739" x="4316413" y="6002338"/>
          <p14:tracePt t="157742" x="4303713" y="6002338"/>
          <p14:tracePt t="157749" x="4275138" y="5988050"/>
          <p14:tracePt t="157759" x="4248150" y="5988050"/>
          <p14:tracePt t="157765" x="4206875" y="5961063"/>
          <p14:tracePt t="157786" x="4151313" y="5905500"/>
          <p14:tracePt t="157803" x="4110038" y="5878513"/>
          <p14:tracePt t="157816" x="4054475" y="5864225"/>
          <p14:tracePt t="157822" x="4041775" y="5849938"/>
          <p14:tracePt t="157829" x="3998913" y="5837238"/>
          <p14:tracePt t="157837" x="3971925" y="5822950"/>
          <p14:tracePt t="157845" x="3971925" y="5808663"/>
          <p14:tracePt t="157854" x="3957638" y="5808663"/>
          <p14:tracePt t="157957" x="3957638" y="5795963"/>
          <p14:tracePt t="157977" x="3944938" y="5795963"/>
          <p14:tracePt t="157981" x="3944938" y="5781675"/>
          <p14:tracePt t="157989" x="3930650" y="5767388"/>
          <p14:tracePt t="157998" x="3916363" y="5767388"/>
          <p14:tracePt t="158005" x="3916363" y="5754688"/>
          <p14:tracePt t="158022" x="3903663" y="5754688"/>
          <p14:tracePt t="158039" x="3889375" y="5726113"/>
          <p14:tracePt t="158061" x="3889375" y="5713413"/>
          <p14:tracePt t="158088" x="3862388" y="5713413"/>
          <p14:tracePt t="158317" x="3889375" y="5713413"/>
          <p14:tracePt t="158333" x="3903663" y="5726113"/>
          <p14:tracePt t="158342" x="3930650" y="5726113"/>
          <p14:tracePt t="158360" x="3957638" y="5754688"/>
          <p14:tracePt t="158365" x="3971925" y="5767388"/>
          <p14:tracePt t="158387" x="3998913" y="5781675"/>
          <p14:tracePt t="158403" x="4013200" y="5781675"/>
          <p14:tracePt t="158407" x="4027488" y="5795963"/>
          <p14:tracePt t="158421" x="4027488" y="5808663"/>
          <p14:tracePt t="158429" x="4041775" y="5808663"/>
          <p14:tracePt t="158482" x="4068763" y="5822950"/>
          <p14:tracePt t="158533" x="4095750" y="5864225"/>
          <p14:tracePt t="158565" x="4124325" y="5864225"/>
          <p14:tracePt t="158573" x="4137025" y="5864225"/>
          <p14:tracePt t="158582" x="4165600" y="5864225"/>
          <p14:tracePt t="158600" x="4192588" y="5878513"/>
          <p14:tracePt t="158605" x="4219575" y="5892800"/>
          <p14:tracePt t="158627" x="4248150" y="5892800"/>
          <p14:tracePt t="158643" x="4316413" y="5905500"/>
          <p14:tracePt t="158657" x="4357688" y="5919788"/>
          <p14:tracePt t="158661" x="4386263" y="5919788"/>
          <p14:tracePt t="158669" x="4413250" y="5919788"/>
          <p14:tracePt t="158679" x="4427538" y="5919788"/>
          <p14:tracePt t="158685" x="4440238" y="5919788"/>
          <p14:tracePt t="158704" x="4454525" y="5919788"/>
          <p14:tracePt t="158738" x="4483100" y="5919788"/>
          <p14:tracePt t="158805" x="4495800" y="5919788"/>
          <p14:tracePt t="158834" x="4510088" y="5919788"/>
          <p14:tracePt t="158837" x="4524375" y="5919788"/>
          <p14:tracePt t="158845" x="4537075" y="5934075"/>
          <p14:tracePt t="158867" x="4551363" y="5946775"/>
          <p14:tracePt t="158869" x="4565650" y="5946775"/>
          <p14:tracePt t="158877" x="4565650" y="5961063"/>
          <p14:tracePt t="158899" x="4592638" y="5975350"/>
          <p14:tracePt t="158901" x="4606925" y="5988050"/>
          <p14:tracePt t="158942" x="4619625" y="6016625"/>
          <p14:tracePt t="158958" x="4633913" y="6029325"/>
          <p14:tracePt t="158973" x="4633913" y="6043613"/>
          <p14:tracePt t="158981" x="4648200" y="6057900"/>
          <p14:tracePt t="159054" x="4660900" y="6084888"/>
          <p14:tracePt t="159238" x="4660900" y="6099175"/>
          <p14:tracePt t="159281" x="4703763" y="6154738"/>
          <p14:tracePt t="159286" x="4716463" y="6154738"/>
          <p14:tracePt t="159293" x="4716463" y="6167438"/>
          <p14:tracePt t="159313" x="4786313" y="6208713"/>
          <p14:tracePt t="159317" x="4813300" y="6223000"/>
          <p14:tracePt t="159325" x="4854575" y="6237288"/>
          <p14:tracePt t="159333" x="4895850" y="6264275"/>
          <p14:tracePt t="159353" x="5006975" y="6292850"/>
          <p14:tracePt t="159369" x="5116513" y="6319838"/>
          <p14:tracePt t="159387" x="5337175" y="6346825"/>
          <p14:tracePt t="159389" x="5448300" y="6361113"/>
          <p14:tracePt t="159397" x="5572125" y="6361113"/>
          <p14:tracePt t="159405" x="5695950" y="6361113"/>
          <p14:tracePt t="159413" x="5807075" y="6361113"/>
          <p14:tracePt t="159422" x="5943600" y="6361113"/>
          <p14:tracePt t="159438" x="6069013" y="6361113"/>
          <p14:tracePt t="159439" x="6178550" y="6361113"/>
          <p14:tracePt t="159445" x="6234113" y="6361113"/>
          <p14:tracePt t="159467" x="6372225" y="6361113"/>
          <p14:tracePt t="159483" x="6427788" y="6361113"/>
          <p14:tracePt t="159485" x="6440488" y="6361113"/>
          <p14:tracePt t="159493" x="6481763" y="6361113"/>
          <p14:tracePt t="159514" x="6648450" y="6375400"/>
          <p14:tracePt t="159517" x="6813550" y="6388100"/>
          <p14:tracePt t="159525" x="7005638" y="6402388"/>
          <p14:tracePt t="159545" x="7405688" y="6402388"/>
          <p14:tracePt t="159560" x="7902575" y="6402388"/>
          <p14:tracePt t="159566" x="8164513" y="6402388"/>
          <p14:tracePt t="159573" x="8399463" y="6402388"/>
          <p14:tracePt t="159590" x="8770938" y="6319838"/>
          <p14:tracePt t="159597" x="8923338" y="6292850"/>
          <p14:tracePt t="159605" x="9047163" y="6264275"/>
          <p14:tracePt t="159623" x="9323388" y="6223000"/>
          <p14:tracePt t="159629" x="9475788" y="6208713"/>
          <p14:tracePt t="159637" x="9626600" y="6167438"/>
          <p14:tracePt t="159645" x="9764713" y="6126163"/>
          <p14:tracePt t="159653" x="9917113" y="6113463"/>
          <p14:tracePt t="159670" x="10123488" y="6072188"/>
          <p14:tracePt t="159686" x="10647363" y="5934075"/>
          <p14:tracePt t="159703" x="10936288" y="5837238"/>
          <p14:tracePt t="159709" x="11006138" y="5795963"/>
          <p14:tracePt t="159717" x="11088688" y="5740400"/>
          <p14:tracePt t="159725" x="11144250" y="5713413"/>
          <p14:tracePt t="159733" x="11198225" y="5684838"/>
          <p14:tracePt t="159749" x="11253788" y="5643563"/>
          <p14:tracePt t="159765" x="11309350" y="5588000"/>
          <p14:tracePt t="159782" x="11323638" y="5546725"/>
          <p14:tracePt t="159789" x="11336338" y="5534025"/>
          <p14:tracePt t="159797" x="11336338" y="5491163"/>
          <p14:tracePt t="159805" x="11350625" y="5464175"/>
          <p14:tracePt t="159813" x="11350625" y="5422900"/>
          <p14:tracePt t="159827" x="11350625" y="5354638"/>
          <p14:tracePt t="159845" x="11433175" y="5229225"/>
          <p14:tracePt t="159860" x="11474450" y="5175250"/>
          <p14:tracePt t="159861" x="11488738" y="5132388"/>
          <p14:tracePt t="159869" x="11488738" y="5119688"/>
          <p14:tracePt t="159877" x="11515725" y="5091113"/>
          <p14:tracePt t="159885" x="11530013" y="5064125"/>
          <p14:tracePt t="159905" x="11557000" y="5049838"/>
          <p14:tracePt t="159907" x="11557000" y="5022850"/>
          <p14:tracePt t="159922" x="11598275" y="4967288"/>
          <p14:tracePt t="159939" x="11626850" y="4940300"/>
          <p14:tracePt t="159941" x="11736388" y="4843463"/>
          <p14:tracePt t="159949" x="11806238" y="4802188"/>
          <p14:tracePt t="159957" x="11888788" y="4746625"/>
          <p14:tracePt t="159965" x="11971338" y="4705350"/>
          <p14:tracePt t="159973" x="12068175" y="4664075"/>
          <p14:tracePt t="159987" x="12150725" y="45942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5910" y="1083300"/>
            <a:ext cx="5331853" cy="5291741"/>
          </a:xfrm>
          <a:prstGeom prst="rect">
            <a:avLst/>
          </a:prstGeom>
        </p:spPr>
      </p:pic>
      <p:sp>
        <p:nvSpPr>
          <p:cNvPr id="3" name="TextBox 2"/>
          <p:cNvSpPr txBox="1"/>
          <p:nvPr/>
        </p:nvSpPr>
        <p:spPr>
          <a:xfrm>
            <a:off x="0" y="220155"/>
            <a:ext cx="10525996" cy="584775"/>
          </a:xfrm>
          <a:prstGeom prst="rect">
            <a:avLst/>
          </a:prstGeom>
          <a:noFill/>
        </p:spPr>
        <p:txBody>
          <a:bodyPr wrap="square" rtlCol="0">
            <a:spAutoFit/>
          </a:bodyPr>
          <a:lstStyle/>
          <a:p>
            <a:r>
              <a:rPr lang="en-US" sz="3200" b="1" dirty="0" err="1"/>
              <a:t>Anomalie</a:t>
            </a:r>
            <a:r>
              <a:rPr lang="en-US" sz="3200" b="1" dirty="0"/>
              <a:t> </a:t>
            </a:r>
            <a:r>
              <a:rPr lang="en-US" sz="3200" b="1" dirty="0" err="1"/>
              <a:t>autosomale</a:t>
            </a:r>
            <a:r>
              <a:rPr lang="en-US" sz="3200" b="1" dirty="0"/>
              <a:t> due à un autosome 18 </a:t>
            </a:r>
            <a:r>
              <a:rPr lang="en-US" sz="3200" b="1" dirty="0" err="1"/>
              <a:t>surnuméraire</a:t>
            </a:r>
            <a:endParaRPr lang="fr-FR" sz="3200" b="1" dirty="0"/>
          </a:p>
        </p:txBody>
      </p:sp>
      <p:sp>
        <p:nvSpPr>
          <p:cNvPr id="4" name="Rectangle 3"/>
          <p:cNvSpPr/>
          <p:nvPr/>
        </p:nvSpPr>
        <p:spPr>
          <a:xfrm>
            <a:off x="6651832" y="1031047"/>
            <a:ext cx="3993466" cy="369332"/>
          </a:xfrm>
          <a:prstGeom prst="rect">
            <a:avLst/>
          </a:prstGeom>
        </p:spPr>
        <p:txBody>
          <a:bodyPr wrap="none">
            <a:spAutoFit/>
          </a:bodyPr>
          <a:lstStyle/>
          <a:p>
            <a:r>
              <a:rPr lang="fr-FR" b="1" dirty="0">
                <a:solidFill>
                  <a:srgbClr val="C00000"/>
                </a:solidFill>
                <a:latin typeface="Fira Sans"/>
              </a:rPr>
              <a:t>Trisomie 18 ou Edwards syndrome</a:t>
            </a:r>
            <a:endParaRPr lang="fr-FR" b="1" dirty="0">
              <a:solidFill>
                <a:srgbClr val="C00000"/>
              </a:solidFill>
            </a:endParaRPr>
          </a:p>
        </p:txBody>
      </p:sp>
      <p:pic>
        <p:nvPicPr>
          <p:cNvPr id="5" name="Picture 4"/>
          <p:cNvPicPr>
            <a:picLocks noChangeAspect="1"/>
          </p:cNvPicPr>
          <p:nvPr/>
        </p:nvPicPr>
        <p:blipFill>
          <a:blip r:embed="rId5"/>
          <a:stretch>
            <a:fillRect/>
          </a:stretch>
        </p:blipFill>
        <p:spPr>
          <a:xfrm>
            <a:off x="5858546" y="1688607"/>
            <a:ext cx="6153150" cy="4591050"/>
          </a:xfrm>
          <a:prstGeom prst="rect">
            <a:avLst/>
          </a:prstGeom>
        </p:spPr>
      </p:pic>
      <p:sp>
        <p:nvSpPr>
          <p:cNvPr id="6" name="Up Arrow 5">
            <a:hlinkClick r:id="rId6" action="ppaction://hlinksldjump"/>
          </p:cNvPr>
          <p:cNvSpPr/>
          <p:nvPr/>
        </p:nvSpPr>
        <p:spPr>
          <a:xfrm>
            <a:off x="11152769" y="357190"/>
            <a:ext cx="858927" cy="10431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Audio 7">
            <a:hlinkClick r:id="" action="ppaction://media"/>
            <a:extLst>
              <a:ext uri="{FF2B5EF4-FFF2-40B4-BE49-F238E27FC236}">
                <a16:creationId xmlns:a16="http://schemas.microsoft.com/office/drawing/2014/main" id="{2F1E2BBD-CDFD-40BD-A349-38A207865D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86835617"/>
      </p:ext>
    </p:extLst>
  </p:cSld>
  <p:clrMapOvr>
    <a:masterClrMapping/>
  </p:clrMapOvr>
  <mc:AlternateContent xmlns:mc="http://schemas.openxmlformats.org/markup-compatibility/2006">
    <mc:Choice xmlns:p14="http://schemas.microsoft.com/office/powerpoint/2010/main" Requires="p14">
      <p:transition spd="slow" p14:dur="2000" advTm="171743"/>
    </mc:Choice>
    <mc:Fallback>
      <p:transition spd="slow" advTm="171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0683" x="12165013" y="1793875"/>
          <p14:tracePt t="10690" x="12150725" y="1793875"/>
          <p14:tracePt t="10713" x="12095163" y="1779588"/>
          <p14:tracePt t="10715" x="12080875" y="1766888"/>
          <p14:tracePt t="10722" x="12053888" y="1752600"/>
          <p14:tracePt t="10746" x="11944350" y="1697038"/>
          <p14:tracePt t="10754" x="11903075" y="1697038"/>
          <p14:tracePt t="10773" x="11847513" y="1670050"/>
          <p14:tracePt t="10779" x="11806238" y="1655763"/>
          <p14:tracePt t="10786" x="11750675" y="1655763"/>
          <p14:tracePt t="10804" x="11668125" y="1628775"/>
          <p14:tracePt t="10823" x="11515725" y="1587500"/>
          <p14:tracePt t="10827" x="11447463" y="1558925"/>
          <p14:tracePt t="10842" x="11377613" y="1546225"/>
          <p14:tracePt t="10843" x="11268075" y="1517650"/>
          <p14:tracePt t="10850" x="11185525" y="1503363"/>
          <p14:tracePt t="10859" x="11102975" y="1462088"/>
          <p14:tracePt t="10866" x="11006138" y="1435100"/>
          <p14:tracePt t="10885" x="10882313" y="1408113"/>
          <p14:tracePt t="10903" x="10785475" y="1366838"/>
          <p14:tracePt t="10907" x="10756900" y="1352550"/>
          <p14:tracePt t="10914" x="10744200" y="1338263"/>
          <p14:tracePt t="10933" x="10715625" y="1311275"/>
          <p14:tracePt t="10963" x="10688638" y="1296988"/>
          <p14:tracePt t="10965" x="10674350" y="1296988"/>
          <p14:tracePt t="10971" x="10661650" y="1282700"/>
          <p14:tracePt t="10979" x="10647363" y="1270000"/>
          <p14:tracePt t="11012" x="10633075" y="1241425"/>
          <p14:tracePt t="11043" x="10620375" y="1228725"/>
          <p14:tracePt t="11077" x="10606088" y="1228725"/>
          <p14:tracePt t="11082" x="10591800" y="1214438"/>
          <p14:tracePt t="11091" x="10579100" y="1214438"/>
          <p14:tracePt t="11107" x="10564813" y="1200150"/>
          <p14:tracePt t="11125" x="10550525" y="1187450"/>
          <p14:tracePt t="11131" x="10523538" y="1187450"/>
          <p14:tracePt t="11146" x="10509250" y="1187450"/>
          <p14:tracePt t="11154" x="10494963" y="1173163"/>
          <p14:tracePt t="11162" x="10467975" y="1173163"/>
          <p14:tracePt t="11185" x="10440988" y="1173163"/>
          <p14:tracePt t="11202" x="10371138" y="1131888"/>
          <p14:tracePt t="11211" x="10358438" y="1131888"/>
          <p14:tracePt t="11222" x="10358438" y="1103313"/>
          <p14:tracePt t="11227" x="10344150" y="1103313"/>
          <p14:tracePt t="11245" x="10315575" y="1049338"/>
          <p14:tracePt t="11264" x="10274300" y="1020763"/>
          <p14:tracePt t="11277" x="10247313" y="993775"/>
          <p14:tracePt t="11290" x="10220325" y="993775"/>
          <p14:tracePt t="11344" x="10206038" y="979488"/>
          <p14:tracePt t="11347" x="10191750" y="979488"/>
          <p14:tracePt t="11373" x="10164763" y="979488"/>
          <p14:tracePt t="11378" x="10150475" y="979488"/>
          <p14:tracePt t="11386" x="10137775" y="979488"/>
          <p14:tracePt t="11404" x="10067925" y="979488"/>
          <p14:tracePt t="11424" x="10040938" y="979488"/>
          <p14:tracePt t="11427" x="10012363" y="979488"/>
          <p14:tracePt t="11434" x="9971088" y="979488"/>
          <p14:tracePt t="11450" x="9888538" y="979488"/>
          <p14:tracePt t="11468" x="9820275" y="993775"/>
          <p14:tracePt t="11476" x="9779000" y="993775"/>
          <p14:tracePt t="11482" x="9709150" y="993775"/>
          <p14:tracePt t="11498" x="9653588" y="993775"/>
          <p14:tracePt t="11516" x="9517063" y="993775"/>
          <p14:tracePt t="11523" x="9447213" y="993775"/>
          <p14:tracePt t="11546" x="9350375" y="993775"/>
          <p14:tracePt t="11564" x="8991600" y="952500"/>
          <p14:tracePt t="11571" x="8896350" y="923925"/>
          <p14:tracePt t="11579" x="8785225" y="923925"/>
          <p14:tracePt t="11586" x="8688388" y="911225"/>
          <p14:tracePt t="11607" x="8550275" y="882650"/>
          <p14:tracePt t="11626" x="8370888" y="869950"/>
          <p14:tracePt t="11645" x="8261350" y="855663"/>
          <p14:tracePt t="11650" x="8220075" y="855663"/>
          <p14:tracePt t="11658" x="8164513" y="855663"/>
          <p14:tracePt t="11678" x="8054975" y="855663"/>
          <p14:tracePt t="11683" x="7972425" y="855663"/>
          <p14:tracePt t="11705" x="7902575" y="855663"/>
          <p14:tracePt t="11721" x="7681913" y="855663"/>
          <p14:tracePt t="11723" x="7599363" y="855663"/>
          <p14:tracePt t="11731" x="7516813" y="855663"/>
          <p14:tracePt t="11738" x="7446963" y="855663"/>
          <p14:tracePt t="11746" x="7392988" y="855663"/>
          <p14:tracePt t="11766" x="7267575" y="855663"/>
          <p14:tracePt t="11771" x="7213600" y="855663"/>
          <p14:tracePt t="11778" x="7131050" y="841375"/>
          <p14:tracePt t="11799" x="7046913" y="841375"/>
          <p14:tracePt t="11803" x="7005638" y="841375"/>
          <p14:tracePt t="11810" x="6951663" y="841375"/>
          <p14:tracePt t="11828" x="6881813" y="841375"/>
          <p14:tracePt t="11846" x="6799263" y="841375"/>
          <p14:tracePt t="11851" x="6757988" y="841375"/>
          <p14:tracePt t="11858" x="6702425" y="841375"/>
          <p14:tracePt t="11875" x="6605588" y="841375"/>
          <p14:tracePt t="11894" x="6523038" y="828675"/>
          <p14:tracePt t="11910" x="6399213" y="828675"/>
          <p14:tracePt t="11916" x="6357938" y="828675"/>
          <p14:tracePt t="11922" x="6316663" y="828675"/>
          <p14:tracePt t="11930" x="6289675" y="828675"/>
          <p14:tracePt t="11938" x="6261100" y="828675"/>
          <p14:tracePt t="11956" x="6219825" y="828675"/>
          <p14:tracePt t="11980" x="6192838" y="828675"/>
          <p14:tracePt t="12387" x="6192838" y="814388"/>
          <p14:tracePt t="12587" x="6207125" y="814388"/>
          <p14:tracePt t="12594" x="6219825" y="814388"/>
          <p14:tracePt t="12616" x="6234113" y="814388"/>
          <p14:tracePt t="12618" x="6261100" y="814388"/>
          <p14:tracePt t="12626" x="6275388" y="814388"/>
          <p14:tracePt t="12650" x="6316663" y="814388"/>
          <p14:tracePt t="12658" x="6343650" y="814388"/>
          <p14:tracePt t="12675" x="6357938" y="814388"/>
          <p14:tracePt t="12695" x="6384925" y="814388"/>
          <p14:tracePt t="12700" x="6399213" y="814388"/>
          <p14:tracePt t="12706" x="6413500" y="814388"/>
          <p14:tracePt t="12724" x="6440488" y="814388"/>
          <p14:tracePt t="12741" x="6469063" y="814388"/>
          <p14:tracePt t="12747" x="6496050" y="814388"/>
          <p14:tracePt t="12754" x="6510338" y="814388"/>
          <p14:tracePt t="12772" x="6537325" y="814388"/>
          <p14:tracePt t="12789" x="6564313" y="814388"/>
          <p14:tracePt t="12802" x="6578600" y="814388"/>
          <p14:tracePt t="12819" x="6592888" y="814388"/>
          <p14:tracePt t="12837" x="6634163" y="814388"/>
          <p14:tracePt t="12852" x="6675438" y="814388"/>
          <p14:tracePt t="12859" x="6702425" y="814388"/>
          <p14:tracePt t="12866" x="6743700" y="814388"/>
          <p14:tracePt t="12874" x="6757988" y="814388"/>
          <p14:tracePt t="12882" x="6772275" y="814388"/>
          <p14:tracePt t="12890" x="6784975" y="814388"/>
          <p14:tracePt t="12898" x="6813550" y="814388"/>
          <p14:tracePt t="12906" x="6826250" y="814388"/>
          <p14:tracePt t="12914" x="6840538" y="814388"/>
          <p14:tracePt t="12948" x="6881813" y="814388"/>
          <p14:tracePt t="12967" x="6910388" y="814388"/>
          <p14:tracePt t="12970" x="6923088" y="814388"/>
          <p14:tracePt t="12978" x="6937375" y="814388"/>
          <p14:tracePt t="12994" x="6964363" y="814388"/>
          <p14:tracePt t="13010" x="6978650" y="814388"/>
          <p14:tracePt t="13040" x="7046913" y="814388"/>
          <p14:tracePt t="13043" x="7061200" y="814388"/>
          <p14:tracePt t="13050" x="7089775" y="814388"/>
          <p14:tracePt t="13058" x="7102475" y="814388"/>
          <p14:tracePt t="13078" x="7131050" y="814388"/>
          <p14:tracePt t="13084" x="7143750" y="814388"/>
          <p14:tracePt t="13090" x="7158038" y="814388"/>
          <p14:tracePt t="13124" x="7172325" y="814388"/>
          <p14:tracePt t="13146" x="7199313" y="814388"/>
          <p14:tracePt t="13168" x="7199313" y="800100"/>
          <p14:tracePt t="13171" x="7213600" y="800100"/>
          <p14:tracePt t="13186" x="7226300" y="800100"/>
          <p14:tracePt t="13323" x="7240588" y="800100"/>
          <p14:tracePt t="13348" x="7254875" y="800100"/>
          <p14:tracePt t="13716" x="7267575" y="800100"/>
          <p14:tracePt t="13725" x="7281863" y="800100"/>
          <p14:tracePt t="13732" x="7310438" y="800100"/>
          <p14:tracePt t="13739" x="7310438" y="814388"/>
          <p14:tracePt t="13775" x="7323138" y="814388"/>
          <p14:tracePt t="13778" x="7351713" y="814388"/>
          <p14:tracePt t="13803" x="7364413" y="814388"/>
          <p14:tracePt t="13817" x="7378700" y="814388"/>
          <p14:tracePt t="13827" x="7392988" y="814388"/>
          <p14:tracePt t="13866" x="7405688" y="814388"/>
          <p14:tracePt t="14787" x="7419975" y="814388"/>
          <p14:tracePt t="14797" x="7434263" y="814388"/>
          <p14:tracePt t="14805" x="7446963" y="814388"/>
          <p14:tracePt t="14831" x="7475538" y="814388"/>
          <p14:tracePt t="14835" x="7488238" y="814388"/>
          <p14:tracePt t="14842" x="7502525" y="814388"/>
          <p14:tracePt t="14850" x="7516813" y="814388"/>
          <p14:tracePt t="14869" x="7543800" y="814388"/>
          <p14:tracePt t="14895" x="7572375" y="814388"/>
          <p14:tracePt t="15180" x="7558088" y="814388"/>
          <p14:tracePt t="15195" x="7543800" y="814388"/>
          <p14:tracePt t="15203" x="7531100" y="814388"/>
          <p14:tracePt t="15226" x="7516813" y="828675"/>
          <p14:tracePt t="15235" x="7502525" y="828675"/>
          <p14:tracePt t="15242" x="7475538" y="828675"/>
          <p14:tracePt t="15260" x="7475538" y="841375"/>
          <p14:tracePt t="15279" x="7446963" y="841375"/>
          <p14:tracePt t="15294" x="7405688" y="855663"/>
          <p14:tracePt t="15301" x="7392988" y="855663"/>
          <p14:tracePt t="15306" x="7378700" y="855663"/>
          <p14:tracePt t="15316" x="7364413" y="855663"/>
          <p14:tracePt t="15322" x="7351713" y="855663"/>
          <p14:tracePt t="15330" x="7337425" y="869950"/>
          <p14:tracePt t="15338" x="7323138" y="869950"/>
          <p14:tracePt t="15356" x="7296150" y="869950"/>
          <p14:tracePt t="15370" x="7281863" y="869950"/>
          <p14:tracePt t="15385" x="7267575" y="869950"/>
          <p14:tracePt t="15388" x="7254875" y="869950"/>
          <p14:tracePt t="15403" x="7226300" y="869950"/>
          <p14:tracePt t="15452" x="7199313" y="869950"/>
          <p14:tracePt t="15667" x="7213600" y="869950"/>
          <p14:tracePt t="15693" x="7240588" y="869950"/>
          <p14:tracePt t="15699" x="7267575" y="869950"/>
          <p14:tracePt t="15706" x="7296150" y="869950"/>
          <p14:tracePt t="15727" x="7337425" y="869950"/>
          <p14:tracePt t="15731" x="7364413" y="869950"/>
          <p14:tracePt t="15738" x="7378700" y="869950"/>
          <p14:tracePt t="15753" x="7392988" y="869950"/>
          <p14:tracePt t="15784" x="7461250" y="869950"/>
          <p14:tracePt t="15786" x="7475538" y="869950"/>
          <p14:tracePt t="15794" x="7502525" y="869950"/>
          <p14:tracePt t="15995" x="7488238" y="869950"/>
          <p14:tracePt t="16003" x="7475538" y="869950"/>
          <p14:tracePt t="16028" x="7434263" y="869950"/>
          <p14:tracePt t="16035" x="7392988" y="882650"/>
          <p14:tracePt t="16042" x="7364413" y="882650"/>
          <p14:tracePt t="16062" x="7310438" y="882650"/>
          <p14:tracePt t="16068" x="7281863" y="882650"/>
          <p14:tracePt t="16087" x="7240588" y="896938"/>
          <p14:tracePt t="16106" x="7213600" y="911225"/>
          <p14:tracePt t="16107" x="7199313" y="911225"/>
          <p14:tracePt t="16267" x="7213600" y="911225"/>
          <p14:tracePt t="16305" x="7310438" y="911225"/>
          <p14:tracePt t="16306" x="7351713" y="911225"/>
          <p14:tracePt t="16314" x="7392988" y="911225"/>
          <p14:tracePt t="16322" x="7434263" y="911225"/>
          <p14:tracePt t="16346" x="7488238" y="911225"/>
          <p14:tracePt t="16347" x="7502525" y="911225"/>
          <p14:tracePt t="16354" x="7516813" y="911225"/>
          <p14:tracePt t="16374" x="7531100" y="911225"/>
          <p14:tracePt t="16804" x="7543800" y="896938"/>
          <p14:tracePt t="16874" x="7558088" y="896938"/>
          <p14:tracePt t="17643" x="7531100" y="882650"/>
          <p14:tracePt t="17651" x="7531100" y="869950"/>
          <p14:tracePt t="17659" x="7502525" y="869950"/>
          <p14:tracePt t="17685" x="7405688" y="869950"/>
          <p14:tracePt t="17691" x="7364413" y="869950"/>
          <p14:tracePt t="17713" x="7267575" y="869950"/>
          <p14:tracePt t="17716" x="7226300" y="869950"/>
          <p14:tracePt t="17723" x="7185025" y="869950"/>
          <p14:tracePt t="17745" x="7116763" y="869950"/>
          <p14:tracePt t="17762" x="7046913" y="869950"/>
          <p14:tracePt t="17770" x="7046913" y="882650"/>
          <p14:tracePt t="17790" x="7005638" y="896938"/>
          <p14:tracePt t="17808" x="6978650" y="911225"/>
          <p14:tracePt t="17824" x="6951663" y="923925"/>
          <p14:tracePt t="17827" x="6937375" y="938213"/>
          <p14:tracePt t="17834" x="6923088" y="952500"/>
          <p14:tracePt t="17857" x="6881813" y="965200"/>
          <p14:tracePt t="17861" x="6881813" y="979488"/>
          <p14:tracePt t="17866" x="6869113" y="979488"/>
          <p14:tracePt t="17917" x="6854825" y="993775"/>
          <p14:tracePt t="17920" x="6840538" y="1008063"/>
          <p14:tracePt t="17931" x="6826250" y="1008063"/>
          <p14:tracePt t="17955" x="6784975" y="1035050"/>
          <p14:tracePt t="17956" x="6772275" y="1035050"/>
          <p14:tracePt t="17962" x="6757988" y="1062038"/>
          <p14:tracePt t="17971" x="6716713" y="1076325"/>
          <p14:tracePt t="17990" x="6702425" y="1090613"/>
          <p14:tracePt t="17994" x="6702425" y="1117600"/>
          <p14:tracePt t="18017" x="6675438" y="1117600"/>
          <p14:tracePt t="18032" x="6634163" y="1173163"/>
          <p14:tracePt t="18037" x="6619875" y="1173163"/>
          <p14:tracePt t="18042" x="6619875" y="1187450"/>
          <p14:tracePt t="18063" x="6592888" y="1228725"/>
          <p14:tracePt t="18081" x="6564313" y="1255713"/>
          <p14:tracePt t="18095" x="6551613" y="1296988"/>
          <p14:tracePt t="18099" x="6551613" y="1311275"/>
          <p14:tracePt t="18106" x="6551613" y="1323975"/>
          <p14:tracePt t="18122" x="6551613" y="1352550"/>
          <p14:tracePt t="18161" x="6551613" y="1393825"/>
          <p14:tracePt t="18176" x="6564313" y="1420813"/>
          <p14:tracePt t="18179" x="6578600" y="1435100"/>
          <p14:tracePt t="18186" x="6592888" y="1435100"/>
          <p14:tracePt t="18197" x="6619875" y="1449388"/>
          <p14:tracePt t="18202" x="6648450" y="1462088"/>
          <p14:tracePt t="18224" x="6702425" y="1490663"/>
          <p14:tracePt t="18253" x="6784975" y="1503363"/>
          <p14:tracePt t="18255" x="6869113" y="1531938"/>
          <p14:tracePt t="18258" x="6923088" y="1546225"/>
          <p14:tracePt t="18266" x="6992938" y="1558925"/>
          <p14:tracePt t="18291" x="7102475" y="1558925"/>
          <p14:tracePt t="18293" x="7185025" y="1558925"/>
          <p14:tracePt t="18300" x="7240588" y="1558925"/>
          <p14:tracePt t="18320" x="7364413" y="1558925"/>
          <p14:tracePt t="18338" x="7613650" y="1558925"/>
          <p14:tracePt t="18346" x="7681913" y="1558925"/>
          <p14:tracePt t="18370" x="7847013" y="1558925"/>
          <p14:tracePt t="18371" x="7929563" y="1558925"/>
          <p14:tracePt t="18378" x="7999413" y="1558925"/>
          <p14:tracePt t="18398" x="8150225" y="1558925"/>
          <p14:tracePt t="18416" x="8302625" y="1558925"/>
          <p14:tracePt t="18421" x="8343900" y="1558925"/>
          <p14:tracePt t="18426" x="8399463" y="1558925"/>
          <p14:tracePt t="18445" x="8482013" y="1558925"/>
          <p14:tracePt t="18463" x="8550275" y="1558925"/>
          <p14:tracePt t="18480" x="8605838" y="1558925"/>
          <p14:tracePt t="18483" x="8634413" y="1558925"/>
          <p14:tracePt t="18490" x="8647113" y="1558925"/>
          <p14:tracePt t="18529" x="8675688" y="1558925"/>
          <p14:tracePt t="18530" x="8688388" y="1558925"/>
          <p14:tracePt t="18564" x="8716963" y="1558925"/>
          <p14:tracePt t="18578" x="8729663" y="1558925"/>
          <p14:tracePt t="18586" x="8743950" y="1558925"/>
          <p14:tracePt t="18608" x="8758238" y="1558925"/>
          <p14:tracePt t="18618" x="8770938" y="1558925"/>
          <p14:tracePt t="18654" x="8799513" y="1558925"/>
          <p14:tracePt t="19051" x="8785225" y="1558925"/>
          <p14:tracePt t="19204" x="8770938" y="1558925"/>
          <p14:tracePt t="19971" x="8758238" y="1558925"/>
          <p14:tracePt t="22364" x="8729663" y="1558925"/>
          <p14:tracePt t="22380" x="8716963" y="1558925"/>
          <p14:tracePt t="22416" x="8661400" y="1558925"/>
          <p14:tracePt t="22418" x="8647113" y="1558925"/>
          <p14:tracePt t="22426" x="8620125" y="1558925"/>
          <p14:tracePt t="22434" x="8578850" y="1558925"/>
          <p14:tracePt t="22442" x="8550275" y="1558925"/>
          <p14:tracePt t="22458" x="8523288" y="1546225"/>
          <p14:tracePt t="22476" x="8399463" y="1531938"/>
          <p14:tracePt t="22491" x="8316913" y="1531938"/>
          <p14:tracePt t="22498" x="8288338" y="1531938"/>
          <p14:tracePt t="22506" x="8247063" y="1531938"/>
          <p14:tracePt t="22514" x="8205788" y="1531938"/>
          <p14:tracePt t="22522" x="8164513" y="1546225"/>
          <p14:tracePt t="22538" x="8123238" y="1558925"/>
          <p14:tracePt t="22558" x="8026400" y="1558925"/>
          <p14:tracePt t="22562" x="7999413" y="1558925"/>
          <p14:tracePt t="22570" x="7985125" y="1558925"/>
          <p14:tracePt t="23155" x="7999413" y="1558925"/>
          <p14:tracePt t="23179" x="8013700" y="1558925"/>
          <p14:tracePt t="23216" x="8040688" y="1558925"/>
          <p14:tracePt t="23219" x="8067675" y="1558925"/>
          <p14:tracePt t="23248" x="8096250" y="1558925"/>
          <p14:tracePt t="23250" x="8108950" y="1558925"/>
          <p14:tracePt t="23258" x="8123238" y="1558925"/>
          <p14:tracePt t="23275" x="8150225" y="1558925"/>
          <p14:tracePt t="23307" x="8193088" y="1558925"/>
          <p14:tracePt t="23314" x="8205788" y="1558925"/>
          <p14:tracePt t="23322" x="8220075" y="1558925"/>
          <p14:tracePt t="23343" x="8220075" y="1573213"/>
          <p14:tracePt t="23346" x="8247063" y="1573213"/>
          <p14:tracePt t="23354" x="8261350" y="1587500"/>
          <p14:tracePt t="23372" x="8302625" y="1587500"/>
          <p14:tracePt t="23389" x="8316913" y="1587500"/>
          <p14:tracePt t="23394" x="8329613" y="1587500"/>
          <p14:tracePt t="23402" x="8343900" y="1587500"/>
          <p14:tracePt t="23410" x="8358188" y="1587500"/>
          <p14:tracePt t="23431" x="8370888" y="1587500"/>
          <p14:tracePt t="23449" x="8385175" y="1587500"/>
          <p14:tracePt t="23465" x="8399463" y="1587500"/>
          <p14:tracePt t="23513" x="8426450" y="1587500"/>
          <p14:tracePt t="23530" x="8440738" y="1600200"/>
          <p14:tracePt t="23539" x="8455025" y="1600200"/>
          <p14:tracePt t="23642" x="8467725" y="1600200"/>
          <p14:tracePt t="23690" x="8482013" y="1600200"/>
          <p14:tracePt t="23707" x="8496300" y="1600200"/>
          <p14:tracePt t="23803" x="8509000" y="1600200"/>
          <p14:tracePt t="25499" x="8523288" y="1600200"/>
          <p14:tracePt t="25558" x="8537575" y="1600200"/>
          <p14:tracePt t="25571" x="8550275" y="1587500"/>
          <p14:tracePt t="25594" x="8550275" y="1573213"/>
          <p14:tracePt t="25603" x="8550275" y="1558925"/>
          <p14:tracePt t="25632" x="8564563" y="1558925"/>
          <p14:tracePt t="25658" x="8564563" y="1531938"/>
          <p14:tracePt t="26492" x="8550275" y="1546225"/>
          <p14:tracePt t="26764" x="8537575" y="1558925"/>
          <p14:tracePt t="26979" x="8523288" y="1558925"/>
          <p14:tracePt t="27037" x="8509000" y="1558925"/>
          <p14:tracePt t="27050" x="8496300" y="1558925"/>
          <p14:tracePt t="27101" x="8482013" y="1558925"/>
          <p14:tracePt t="27276" x="8496300" y="1546225"/>
          <p14:tracePt t="27284" x="8509000" y="1546225"/>
          <p14:tracePt t="27313" x="8550275" y="1531938"/>
          <p14:tracePt t="27323" x="8591550" y="1531938"/>
          <p14:tracePt t="27331" x="8620125" y="1517650"/>
          <p14:tracePt t="27354" x="8675688" y="1517650"/>
          <p14:tracePt t="27355" x="8702675" y="1517650"/>
          <p14:tracePt t="27362" x="8729663" y="1517650"/>
          <p14:tracePt t="27382" x="8758238" y="1517650"/>
          <p14:tracePt t="27399" x="8770938" y="1517650"/>
          <p14:tracePt t="27403" x="8799513" y="1517650"/>
          <p14:tracePt t="27410" x="8812213" y="1531938"/>
          <p14:tracePt t="27419" x="8826500" y="1531938"/>
          <p14:tracePt t="27457" x="8840788" y="1531938"/>
          <p14:tracePt t="27466" x="8855075" y="1531938"/>
          <p14:tracePt t="27507" x="8882063" y="1531938"/>
          <p14:tracePt t="27536" x="8896350" y="1531938"/>
          <p14:tracePt t="27557" x="8909050" y="1531938"/>
          <p14:tracePt t="27584" x="8923338" y="1546225"/>
          <p14:tracePt t="27763" x="8909050" y="1546225"/>
          <p14:tracePt t="27779" x="8882063" y="1546225"/>
          <p14:tracePt t="27797" x="8867775" y="1546225"/>
          <p14:tracePt t="27802" x="8855075" y="1546225"/>
          <p14:tracePt t="27811" x="8826500" y="1546225"/>
          <p14:tracePt t="27819" x="8799513" y="1546225"/>
          <p14:tracePt t="27838" x="8770938" y="1546225"/>
          <p14:tracePt t="27843" x="8758238" y="1546225"/>
          <p14:tracePt t="27850" x="8743950" y="1546225"/>
          <p14:tracePt t="27871" x="8729663" y="1546225"/>
          <p14:tracePt t="27882" x="8702675" y="1546225"/>
          <p14:tracePt t="27918" x="8688388" y="1546225"/>
          <p14:tracePt t="27922" x="8675688" y="1558925"/>
          <p14:tracePt t="27954" x="8661400" y="1558925"/>
          <p14:tracePt t="27994" x="8647113" y="1558925"/>
          <p14:tracePt t="28012" x="8634413" y="1558925"/>
          <p14:tracePt t="28059" x="8620125" y="1558925"/>
          <p14:tracePt t="28076" x="8605838" y="1573213"/>
          <p14:tracePt t="28306" x="8591550" y="1573213"/>
          <p14:tracePt t="28314" x="8578850" y="1573213"/>
          <p14:tracePt t="28334" x="8564563" y="1573213"/>
          <p14:tracePt t="28339" x="8550275" y="1573213"/>
          <p14:tracePt t="28369" x="8523288" y="1573213"/>
          <p14:tracePt t="28371" x="8509000" y="1573213"/>
          <p14:tracePt t="28379" x="8496300" y="1573213"/>
          <p14:tracePt t="28395" x="8455025" y="1573213"/>
          <p14:tracePt t="28426" x="8385175" y="1573213"/>
          <p14:tracePt t="28429" x="8288338" y="1600200"/>
          <p14:tracePt t="28436" x="8220075" y="1628775"/>
          <p14:tracePt t="28442" x="8178800" y="1628775"/>
          <p14:tracePt t="28464" x="8081963" y="1641475"/>
          <p14:tracePt t="28466" x="8040688" y="1641475"/>
          <p14:tracePt t="28475" x="7985125" y="1655763"/>
          <p14:tracePt t="28508" x="7875588" y="1655763"/>
          <p14:tracePt t="28515" x="7834313" y="1655763"/>
          <p14:tracePt t="28523" x="7778750" y="1655763"/>
          <p14:tracePt t="28544" x="7708900" y="1655763"/>
          <p14:tracePt t="28546" x="7667625" y="1655763"/>
          <p14:tracePt t="28555" x="7626350" y="1655763"/>
          <p14:tracePt t="28573" x="7543800" y="1628775"/>
          <p14:tracePt t="28578" x="7475538" y="1628775"/>
          <p14:tracePt t="28586" x="7378700" y="1628775"/>
          <p14:tracePt t="28604" x="7213600" y="1628775"/>
          <p14:tracePt t="28625" x="7005638" y="1628775"/>
          <p14:tracePt t="28627" x="6896100" y="1628775"/>
          <p14:tracePt t="28635" x="6840538" y="1628775"/>
          <p14:tracePt t="28652" x="6675438" y="1628775"/>
          <p14:tracePt t="28669" x="6592888" y="1628775"/>
          <p14:tracePt t="28688" x="6551613" y="1628775"/>
          <p14:tracePt t="28748" x="6537325" y="1628775"/>
          <p14:tracePt t="28766" x="6510338" y="1628775"/>
          <p14:tracePt t="28771" x="6481763" y="1628775"/>
          <p14:tracePt t="28778" x="6469063" y="1614488"/>
          <p14:tracePt t="28797" x="6440488" y="1600200"/>
          <p14:tracePt t="28802" x="6427788" y="1600200"/>
          <p14:tracePt t="28811" x="6399213" y="1600200"/>
          <p14:tracePt t="28842" x="6316663" y="1558925"/>
          <p14:tracePt t="28848" x="6207125" y="1503363"/>
          <p14:tracePt t="28863" x="6069013" y="1476375"/>
          <p14:tracePt t="28866" x="5999163" y="1462088"/>
          <p14:tracePt t="28874" x="5930900" y="1449388"/>
          <p14:tracePt t="28883" x="5875338" y="1435100"/>
          <p14:tracePt t="28890" x="5848350" y="1420813"/>
          <p14:tracePt t="28908" x="5764213" y="1420813"/>
          <p14:tracePt t="28939" x="5722938" y="1420813"/>
          <p14:tracePt t="29227" x="5695950" y="1420813"/>
          <p14:tracePt t="29243" x="5695950" y="1449388"/>
          <p14:tracePt t="29290" x="5695950" y="1462088"/>
          <p14:tracePt t="29307" x="5695950" y="1476375"/>
          <p14:tracePt t="29315" x="5695950" y="1490663"/>
          <p14:tracePt t="29322" x="5681663" y="1503363"/>
          <p14:tracePt t="29354" x="5681663" y="1531938"/>
          <p14:tracePt t="29371" x="5681663" y="1546225"/>
          <p14:tracePt t="29384" x="5668963" y="1546225"/>
          <p14:tracePt t="29395" x="5668963" y="1573213"/>
          <p14:tracePt t="29436" x="5668963" y="1600200"/>
          <p14:tracePt t="29464" x="5668963" y="1628775"/>
          <p14:tracePt t="29482" x="5668963" y="1670050"/>
          <p14:tracePt t="29514" x="5668963" y="1697038"/>
          <p14:tracePt t="29522" x="5668963" y="1711325"/>
          <p14:tracePt t="29530" x="5668963" y="1725613"/>
          <p14:tracePt t="29551" x="5668963" y="1738313"/>
          <p14:tracePt t="29562" x="5668963" y="1752600"/>
          <p14:tracePt t="29570" x="5668963" y="1766888"/>
          <p14:tracePt t="29602" x="5668963" y="1793875"/>
          <p14:tracePt t="29622" x="5668963" y="1808163"/>
          <p14:tracePt t="29652" x="5668963" y="1820863"/>
          <p14:tracePt t="29654" x="5668963" y="1835150"/>
          <p14:tracePt t="29661" x="5668963" y="1849438"/>
          <p14:tracePt t="29666" x="5668963" y="1862138"/>
          <p14:tracePt t="29689" x="5668963" y="1890713"/>
          <p14:tracePt t="29699" x="5654675" y="1905000"/>
          <p14:tracePt t="29716" x="5654675" y="1931988"/>
          <p14:tracePt t="29754" x="5654675" y="1946275"/>
          <p14:tracePt t="29778" x="5640388" y="1946275"/>
          <p14:tracePt t="29786" x="5640388" y="1973263"/>
          <p14:tracePt t="29794" x="5627688" y="1973263"/>
          <p14:tracePt t="29810" x="5627688" y="1987550"/>
          <p14:tracePt t="29827" x="5613400" y="2014538"/>
          <p14:tracePt t="29857" x="5613400" y="2028825"/>
          <p14:tracePt t="29887" x="5613400" y="2041525"/>
          <p14:tracePt t="29889" x="5613400" y="2055813"/>
          <p14:tracePt t="29906" x="5613400" y="2070100"/>
          <p14:tracePt t="29924" x="5599113" y="2070100"/>
          <p14:tracePt t="30050" x="5599113" y="2097088"/>
          <p14:tracePt t="30090" x="5599113" y="2111375"/>
          <p14:tracePt t="30099" x="5586413" y="2125663"/>
          <p14:tracePt t="30338" x="5586413" y="2138363"/>
          <p14:tracePt t="30354" x="5586413" y="2152650"/>
          <p14:tracePt t="30362" x="5586413" y="2166938"/>
          <p14:tracePt t="30388" x="5586413" y="2208213"/>
          <p14:tracePt t="30395" x="5586413" y="2235200"/>
          <p14:tracePt t="30416" x="5586413" y="2332038"/>
          <p14:tracePt t="30433" x="5572125" y="2400300"/>
          <p14:tracePt t="30435" x="5543550" y="2455863"/>
          <p14:tracePt t="30442" x="5543550" y="2497138"/>
          <p14:tracePt t="30452" x="5530850" y="2538413"/>
          <p14:tracePt t="30458" x="5530850" y="2566988"/>
          <p14:tracePt t="30477" x="5502275" y="2635250"/>
          <p14:tracePt t="30482" x="5489575" y="2705100"/>
          <p14:tracePt t="30490" x="5489575" y="2759075"/>
          <p14:tracePt t="30508" x="5461000" y="2911475"/>
          <p14:tracePt t="30526" x="5419725" y="3049588"/>
          <p14:tracePt t="30531" x="5407025" y="3132138"/>
          <p14:tracePt t="30538" x="5392738" y="3201988"/>
          <p14:tracePt t="30562" x="5392738" y="3325813"/>
          <p14:tracePt t="30562" x="5392738" y="3381375"/>
          <p14:tracePt t="30570" x="5392738" y="3435350"/>
          <p14:tracePt t="30591" x="5392738" y="3560763"/>
          <p14:tracePt t="30594" x="5392738" y="3656013"/>
          <p14:tracePt t="30602" x="5392738" y="3752850"/>
          <p14:tracePt t="30624" x="5392738" y="3932238"/>
          <p14:tracePt t="30626" x="5392738" y="4070350"/>
          <p14:tracePt t="30634" x="5392738" y="4152900"/>
          <p14:tracePt t="30652" x="5392738" y="4332288"/>
          <p14:tracePt t="30670" x="5392738" y="4470400"/>
          <p14:tracePt t="30674" x="5392738" y="4540250"/>
          <p14:tracePt t="30682" x="5392738" y="4594225"/>
          <p14:tracePt t="30703" x="5392738" y="4691063"/>
          <p14:tracePt t="30707" x="5392738" y="4719638"/>
          <p14:tracePt t="30714" x="5392738" y="4760913"/>
          <p14:tracePt t="30732" x="5392738" y="4829175"/>
          <p14:tracePt t="30761" x="5392738" y="4899025"/>
          <p14:tracePt t="30764" x="5419725" y="4967288"/>
          <p14:tracePt t="30771" x="5419725" y="4981575"/>
          <p14:tracePt t="30778" x="5434013" y="4995863"/>
          <p14:tracePt t="30786" x="5448300" y="5008563"/>
          <p14:tracePt t="30794" x="5461000" y="5037138"/>
          <p14:tracePt t="30811" x="5475288" y="5078413"/>
          <p14:tracePt t="30841" x="5502275" y="5119688"/>
          <p14:tracePt t="30844" x="5586413" y="5216525"/>
          <p14:tracePt t="30850" x="5627688" y="5270500"/>
          <p14:tracePt t="30858" x="5668963" y="5299075"/>
          <p14:tracePt t="30878" x="5807075" y="5408613"/>
          <p14:tracePt t="30883" x="5889625" y="5464175"/>
          <p14:tracePt t="30890" x="5972175" y="5519738"/>
          <p14:tracePt t="30898" x="6054725" y="5546725"/>
          <p14:tracePt t="30906" x="6122988" y="5602288"/>
          <p14:tracePt t="30928" x="6261100" y="5713413"/>
          <p14:tracePt t="30931" x="6330950" y="5754688"/>
          <p14:tracePt t="30938" x="6399213" y="5781675"/>
          <p14:tracePt t="30955" x="6510338" y="5878513"/>
          <p14:tracePt t="30963" x="6564313" y="5905500"/>
          <p14:tracePt t="30971" x="6619875" y="5946775"/>
          <p14:tracePt t="30986" x="6716713" y="6016625"/>
          <p14:tracePt t="30994" x="6743700" y="6057900"/>
          <p14:tracePt t="31002" x="6799263" y="6084888"/>
          <p14:tracePt t="31011" x="6840538" y="6126163"/>
          <p14:tracePt t="31031" x="6910388" y="6154738"/>
          <p14:tracePt t="31033" x="6937375" y="6167438"/>
          <p14:tracePt t="31050" x="7034213" y="6208713"/>
          <p14:tracePt t="31058" x="7061200" y="6223000"/>
          <p14:tracePt t="31080" x="7089775" y="6237288"/>
          <p14:tracePt t="31096" x="7267575" y="6278563"/>
          <p14:tracePt t="31099" x="7351713" y="6305550"/>
          <p14:tracePt t="31106" x="7475538" y="6334125"/>
          <p14:tracePt t="31114" x="7558088" y="6346825"/>
          <p14:tracePt t="31122" x="7681913" y="6361113"/>
          <p14:tracePt t="31130" x="7778750" y="6388100"/>
          <p14:tracePt t="31145" x="7847013" y="6388100"/>
          <p14:tracePt t="31162" x="8096250" y="6388100"/>
          <p14:tracePt t="31170" x="8164513" y="6388100"/>
          <p14:tracePt t="31178" x="8220075" y="6388100"/>
          <p14:tracePt t="31193" x="8302625" y="6388100"/>
          <p14:tracePt t="31211" x="8537575" y="6375400"/>
          <p14:tracePt t="31219" x="8620125" y="6375400"/>
          <p14:tracePt t="31241" x="8716963" y="6375400"/>
          <p14:tracePt t="31271" x="8964613" y="6375400"/>
          <p14:tracePt t="31275" x="9088438" y="6319838"/>
          <p14:tracePt t="31282" x="9129713" y="6305550"/>
          <p14:tracePt t="31290" x="9170988" y="6292850"/>
          <p14:tracePt t="31309" x="9199563" y="6264275"/>
          <p14:tracePt t="31315" x="9226550" y="6251575"/>
          <p14:tracePt t="31323" x="9240838" y="6237288"/>
          <p14:tracePt t="31351" x="9267825" y="6208713"/>
          <p14:tracePt t="31354" x="9296400" y="6196013"/>
          <p14:tracePt t="31363" x="9296400" y="6181725"/>
          <p14:tracePt t="31371" x="9309100" y="6181725"/>
          <p14:tracePt t="31390" x="9323388" y="6167438"/>
          <p14:tracePt t="31394" x="9323388" y="6154738"/>
          <p14:tracePt t="31416" x="9337675" y="6126163"/>
          <p14:tracePt t="31426" x="9350375" y="6113463"/>
          <p14:tracePt t="31447" x="9350375" y="6072188"/>
          <p14:tracePt t="31450" x="9378950" y="6057900"/>
          <p14:tracePt t="31459" x="9378950" y="6043613"/>
          <p14:tracePt t="31546" x="9378950" y="6016625"/>
          <p14:tracePt t="31579" x="9350375" y="6029325"/>
          <p14:tracePt t="31587" x="9337675" y="6029325"/>
          <p14:tracePt t="31596" x="9337675" y="6043613"/>
          <p14:tracePt t="31613" x="9296400" y="6072188"/>
          <p14:tracePt t="31618" x="9282113" y="6072188"/>
          <p14:tracePt t="31642" x="9226550" y="6099175"/>
          <p14:tracePt t="31650" x="9212263" y="6126163"/>
          <p14:tracePt t="31668" x="9117013" y="6196013"/>
          <p14:tracePt t="31686" x="9075738" y="6223000"/>
          <p14:tracePt t="31691" x="9047163" y="6237288"/>
          <p14:tracePt t="31698" x="9032875" y="6237288"/>
          <p14:tracePt t="31717" x="8950325" y="6278563"/>
          <p14:tracePt t="31735" x="8909050" y="6319838"/>
          <p14:tracePt t="31739" x="8882063" y="6319838"/>
          <p14:tracePt t="31746" x="8840788" y="6346825"/>
          <p14:tracePt t="31765" x="8785225" y="6375400"/>
          <p14:tracePt t="31782" x="8661400" y="6402388"/>
          <p14:tracePt t="31798" x="8578850" y="6416675"/>
          <p14:tracePt t="31803" x="8523288" y="6443663"/>
          <p14:tracePt t="31810" x="8455025" y="6443663"/>
          <p14:tracePt t="31819" x="8413750" y="6457950"/>
          <p14:tracePt t="31826" x="8370888" y="6472238"/>
          <p14:tracePt t="31845" x="8288338" y="6472238"/>
          <p14:tracePt t="31875" x="8220075" y="6472238"/>
          <p14:tracePt t="31878" x="8178800" y="6472238"/>
          <p14:tracePt t="31882" x="8137525" y="6472238"/>
          <p14:tracePt t="31891" x="8108950" y="6472238"/>
          <p14:tracePt t="31898" x="8081963" y="6457950"/>
          <p14:tracePt t="31906" x="8067675" y="6443663"/>
          <p14:tracePt t="31955" x="7958138" y="6375400"/>
          <p14:tracePt t="31965" x="7943850" y="6361113"/>
          <p14:tracePt t="31970" x="7929563" y="6361113"/>
          <p14:tracePt t="31991" x="7929563" y="6346825"/>
          <p14:tracePt t="32036" x="7929563" y="6334125"/>
          <p14:tracePt t="32085" x="7929563" y="6305550"/>
          <p14:tracePt t="32098" x="7943850" y="6305550"/>
          <p14:tracePt t="32119" x="7985125" y="6305550"/>
          <p14:tracePt t="32123" x="8026400" y="6305550"/>
          <p14:tracePt t="32130" x="8081963" y="6292850"/>
          <p14:tracePt t="32150" x="8178800" y="6292850"/>
          <p14:tracePt t="32154" x="8234363" y="6278563"/>
          <p14:tracePt t="32162" x="8288338" y="6264275"/>
          <p14:tracePt t="32177" x="8329613" y="6251575"/>
          <p14:tracePt t="32181" x="8385175" y="6237288"/>
          <p14:tracePt t="32186" x="8467725" y="6223000"/>
          <p14:tracePt t="32206" x="8605838" y="6181725"/>
          <p14:tracePt t="32212" x="8661400" y="6167438"/>
          <p14:tracePt t="32218" x="8729663" y="6154738"/>
          <p14:tracePt t="32238" x="8855075" y="6113463"/>
          <p14:tracePt t="32256" x="8909050" y="6099175"/>
          <p14:tracePt t="32259" x="8923338" y="6099175"/>
          <p14:tracePt t="32266" x="8950325" y="6099175"/>
          <p14:tracePt t="32285" x="8978900" y="6072188"/>
          <p14:tracePt t="32482" x="8964613" y="6072188"/>
          <p14:tracePt t="32491" x="8950325" y="6072188"/>
          <p14:tracePt t="32512" x="8923338" y="6072188"/>
          <p14:tracePt t="32515" x="8882063" y="6072188"/>
          <p14:tracePt t="32522" x="8840788" y="6084888"/>
          <p14:tracePt t="32544" x="8770938" y="6099175"/>
          <p14:tracePt t="32546" x="8729663" y="6113463"/>
          <p14:tracePt t="32554" x="8688388" y="6126163"/>
          <p14:tracePt t="32572" x="8620125" y="6140450"/>
          <p14:tracePt t="32578" x="8578850" y="6154738"/>
          <p14:tracePt t="32586" x="8550275" y="6154738"/>
          <p14:tracePt t="32604" x="8467725" y="6181725"/>
          <p14:tracePt t="32624" x="8399463" y="6181725"/>
          <p14:tracePt t="32626" x="8329613" y="6223000"/>
          <p14:tracePt t="32634" x="8275638" y="6251575"/>
          <p14:tracePt t="32652" x="8108950" y="6278563"/>
          <p14:tracePt t="32667" x="7958138" y="6319838"/>
          <p14:tracePt t="32674" x="7902575" y="6334125"/>
          <p14:tracePt t="32682" x="7805738" y="6346825"/>
          <p14:tracePt t="32702" x="7654925" y="6346825"/>
          <p14:tracePt t="32706" x="7613650" y="6346825"/>
          <p14:tracePt t="32714" x="7585075" y="6346825"/>
          <p14:tracePt t="32736" x="7531100" y="6346825"/>
          <p14:tracePt t="32739" x="7502525" y="6346825"/>
          <p14:tracePt t="32780" x="7488238" y="6346825"/>
          <p14:tracePt t="32797" x="7475538" y="6346825"/>
          <p14:tracePt t="32804" x="7461250" y="6334125"/>
          <p14:tracePt t="32835" x="7461250" y="6319838"/>
          <p14:tracePt t="32914" x="7461250" y="6292850"/>
          <p14:tracePt t="33074" x="7461250" y="6278563"/>
          <p14:tracePt t="33155" x="7488238" y="6278563"/>
          <p14:tracePt t="33194" x="7488238" y="6251575"/>
          <p14:tracePt t="33202" x="7516813" y="6251575"/>
          <p14:tracePt t="33255" x="7531100" y="6251575"/>
          <p14:tracePt t="33259" x="7543800" y="6223000"/>
          <p14:tracePt t="33266" x="7558088" y="6223000"/>
          <p14:tracePt t="33318" x="7585075" y="6208713"/>
          <p14:tracePt t="33369" x="7599363" y="6196013"/>
          <p14:tracePt t="33378" x="7613650" y="6196013"/>
          <p14:tracePt t="33404" x="7626350" y="6196013"/>
          <p14:tracePt t="33411" x="7640638" y="6196013"/>
          <p14:tracePt t="33430" x="7654925" y="6196013"/>
          <p14:tracePt t="33442" x="7681913" y="6196013"/>
          <p14:tracePt t="33466" x="7696200" y="6196013"/>
          <p14:tracePt t="33474" x="7708900" y="6196013"/>
          <p14:tracePt t="33493" x="7737475" y="6196013"/>
          <p14:tracePt t="33510" x="7751763" y="6196013"/>
          <p14:tracePt t="33515" x="7778750" y="6196013"/>
          <p14:tracePt t="33522" x="7778750" y="6181725"/>
          <p14:tracePt t="33538" x="7793038" y="6181725"/>
          <p14:tracePt t="33540" x="7805738" y="6181725"/>
          <p14:tracePt t="33562" x="7820025" y="6167438"/>
          <p14:tracePt t="33642" x="7834313" y="6167438"/>
          <p14:tracePt t="33683" x="7847013" y="6167438"/>
          <p14:tracePt t="33690" x="7861300" y="6154738"/>
          <p14:tracePt t="33729" x="7875588" y="6140450"/>
          <p14:tracePt t="33738" x="7888288" y="6140450"/>
          <p14:tracePt t="33762" x="7902575" y="6126163"/>
          <p14:tracePt t="33789" x="7929563" y="6126163"/>
          <p14:tracePt t="33915" x="7916863" y="6126163"/>
          <p14:tracePt t="33931" x="7902575" y="6126163"/>
          <p14:tracePt t="33967" x="7834313" y="6140450"/>
          <p14:tracePt t="33973" x="7805738" y="6140450"/>
          <p14:tracePt t="33978" x="7778750" y="6140450"/>
          <p14:tracePt t="34002" x="7723188" y="6140450"/>
          <p14:tracePt t="34010" x="7708900" y="6140450"/>
          <p14:tracePt t="34028" x="7681913" y="6140450"/>
          <p14:tracePt t="34046" x="7654925" y="6140450"/>
          <p14:tracePt t="34050" x="7640638" y="6140450"/>
          <p14:tracePt t="34066" x="7613650" y="6140450"/>
          <p14:tracePt t="34091" x="7572375" y="6140450"/>
          <p14:tracePt t="34110" x="7543800" y="6126163"/>
          <p14:tracePt t="34125" x="7488238" y="6126163"/>
          <p14:tracePt t="34131" x="7475538" y="6126163"/>
          <p14:tracePt t="34138" x="7446963" y="6126163"/>
          <p14:tracePt t="34146" x="7434263" y="6126163"/>
          <p14:tracePt t="34154" x="7419975" y="6113463"/>
          <p14:tracePt t="34171" x="7392988" y="6084888"/>
          <p14:tracePt t="34189" x="7378700" y="6084888"/>
          <p14:tracePt t="34203" x="7351713" y="6084888"/>
          <p14:tracePt t="34218" x="7337425" y="6072188"/>
          <p14:tracePt t="34268" x="7323138" y="6072188"/>
          <p14:tracePt t="34285" x="7310438" y="6072188"/>
          <p14:tracePt t="34298" x="7296150" y="6072188"/>
          <p14:tracePt t="34546" x="7281863" y="6072188"/>
          <p14:tracePt t="34682" x="7281863" y="6084888"/>
          <p14:tracePt t="34715" x="7296150" y="6084888"/>
          <p14:tracePt t="34731" x="7310438" y="6099175"/>
          <p14:tracePt t="34764" x="7323138" y="6113463"/>
          <p14:tracePt t="34807" x="7337425" y="6113463"/>
          <p14:tracePt t="34841" x="7351713" y="6113463"/>
          <p14:tracePt t="34858" x="7364413" y="6113463"/>
          <p14:tracePt t="34898" x="7378700" y="6113463"/>
          <p14:tracePt t="34920" x="7405688" y="6113463"/>
          <p14:tracePt t="34937" x="7434263" y="6113463"/>
          <p14:tracePt t="34940" x="7461250" y="6113463"/>
          <p14:tracePt t="34946" x="7475538" y="6113463"/>
          <p14:tracePt t="34972" x="7543800" y="6140450"/>
          <p14:tracePt t="34979" x="7558088" y="6140450"/>
          <p14:tracePt t="35000" x="7585075" y="6140450"/>
          <p14:tracePt t="35018" x="7654925" y="6140450"/>
          <p14:tracePt t="35026" x="7681913" y="6140450"/>
          <p14:tracePt t="35051" x="7764463" y="6140450"/>
          <p14:tracePt t="35059" x="7805738" y="6140450"/>
          <p14:tracePt t="35083" x="7902575" y="6126163"/>
          <p14:tracePt t="35091" x="7943850" y="6113463"/>
          <p14:tracePt t="35115" x="7999413" y="6099175"/>
          <p14:tracePt t="35122" x="8013700" y="6084888"/>
          <p14:tracePt t="35159" x="8013700" y="6072188"/>
          <p14:tracePt t="35282" x="7999413" y="6072188"/>
          <p14:tracePt t="35290" x="7985125" y="6072188"/>
          <p14:tracePt t="35298" x="7972425" y="6072188"/>
          <p14:tracePt t="35310" x="7958138" y="6084888"/>
          <p14:tracePt t="35325" x="7943850" y="6084888"/>
          <p14:tracePt t="35331" x="7916863" y="6084888"/>
          <p14:tracePt t="35351" x="7875588" y="6084888"/>
          <p14:tracePt t="35354" x="7861300" y="6084888"/>
          <p14:tracePt t="35362" x="7847013" y="6084888"/>
          <p14:tracePt t="35384" x="7764463" y="6113463"/>
          <p14:tracePt t="35386" x="7723188" y="6113463"/>
          <p14:tracePt t="35394" x="7696200" y="6113463"/>
          <p14:tracePt t="35402" x="7654925" y="6113463"/>
          <p14:tracePt t="35410" x="7640638" y="6113463"/>
          <p14:tracePt t="35425" x="7613650" y="6113463"/>
          <p14:tracePt t="35430" x="7599363" y="6113463"/>
          <p14:tracePt t="35434" x="7572375" y="6113463"/>
          <p14:tracePt t="35455" x="7558088" y="6113463"/>
          <p14:tracePt t="35458" x="7502525" y="6113463"/>
          <p14:tracePt t="35476" x="7434263" y="6113463"/>
          <p14:tracePt t="35482" x="7392988" y="6126163"/>
          <p14:tracePt t="35493" x="7364413" y="6126163"/>
          <p14:tracePt t="35498" x="7323138" y="6126163"/>
          <p14:tracePt t="35506" x="7281863" y="6140450"/>
          <p14:tracePt t="35514" x="7240588" y="6154738"/>
          <p14:tracePt t="35534" x="7102475" y="6181725"/>
          <p14:tracePt t="35538" x="7034213" y="6181725"/>
          <p14:tracePt t="35546" x="6951663" y="6181725"/>
          <p14:tracePt t="35568" x="6826250" y="6181725"/>
          <p14:tracePt t="35572" x="6784975" y="6181725"/>
          <p14:tracePt t="35578" x="6757988" y="6181725"/>
          <p14:tracePt t="35595" x="6689725" y="6181725"/>
          <p14:tracePt t="35613" x="6661150" y="6181725"/>
          <p14:tracePt t="35618" x="6634163" y="6181725"/>
          <p14:tracePt t="35626" x="6605588" y="6181725"/>
          <p14:tracePt t="35644" x="6578600" y="6181725"/>
          <p14:tracePt t="35673" x="6510338" y="6181725"/>
          <p14:tracePt t="35675" x="6454775" y="6181725"/>
          <p14:tracePt t="35683" x="6427788" y="6181725"/>
          <p14:tracePt t="35691" x="6384925" y="6181725"/>
          <p14:tracePt t="35713" x="6261100" y="6181725"/>
          <p14:tracePt t="35715" x="6219825" y="6181725"/>
          <p14:tracePt t="35722" x="6164263" y="6181725"/>
          <p14:tracePt t="35740" x="6027738" y="6181725"/>
          <p14:tracePt t="35758" x="5902325" y="6181725"/>
          <p14:tracePt t="35763" x="5834063" y="6196013"/>
          <p14:tracePt t="35771" x="5807075" y="6196013"/>
          <p14:tracePt t="35778" x="5778500" y="6208713"/>
          <p14:tracePt t="35799" x="5751513" y="6223000"/>
          <p14:tracePt t="35801" x="5722938" y="6223000"/>
          <p14:tracePt t="35833" x="5640388" y="6251575"/>
          <p14:tracePt t="35835" x="5613400" y="6251575"/>
          <p14:tracePt t="35844" x="5586413" y="6251575"/>
          <p14:tracePt t="35851" x="5557838" y="6251575"/>
          <p14:tracePt t="35870" x="5502275" y="6264275"/>
          <p14:tracePt t="35874" x="5461000" y="6264275"/>
          <p14:tracePt t="35883" x="5419725" y="6264275"/>
          <p14:tracePt t="35898" x="5392738" y="6278563"/>
          <p14:tracePt t="35912" x="5365750" y="6278563"/>
          <p14:tracePt t="35919" x="5322888" y="6278563"/>
          <p14:tracePt t="35922" x="5295900" y="6278563"/>
          <p14:tracePt t="35947" x="5281613" y="6292850"/>
          <p14:tracePt t="35963" x="5268913" y="6305550"/>
          <p14:tracePt t="35971" x="5254625" y="6305550"/>
          <p14:tracePt t="35979" x="5240338" y="6305550"/>
          <p14:tracePt t="35987" x="5227638" y="6319838"/>
          <p14:tracePt t="36007" x="5213350" y="6334125"/>
          <p14:tracePt t="36009" x="5199063" y="6334125"/>
          <p14:tracePt t="36026" x="5172075" y="6361113"/>
          <p14:tracePt t="36034" x="5157788" y="6361113"/>
          <p14:tracePt t="36056" x="5130800" y="6361113"/>
          <p14:tracePt t="36058" x="5116513" y="6375400"/>
          <p14:tracePt t="36075" x="5102225" y="6375400"/>
          <p14:tracePt t="36090" x="5089525" y="6375400"/>
          <p14:tracePt t="36109" x="5060950" y="6375400"/>
          <p14:tracePt t="36114" x="5048250" y="6375400"/>
          <p14:tracePt t="36136" x="5019675" y="6375400"/>
          <p14:tracePt t="36154" x="4965700" y="6375400"/>
          <p14:tracePt t="36162" x="4937125" y="6375400"/>
          <p14:tracePt t="36170" x="4895850" y="6375400"/>
          <p14:tracePt t="36178" x="4854575" y="6388100"/>
          <p14:tracePt t="36186" x="4813300" y="6388100"/>
          <p14:tracePt t="36202" x="4730750" y="6416675"/>
          <p14:tracePt t="36233" x="4675188" y="6430963"/>
          <p14:tracePt t="36235" x="4660900" y="6430963"/>
          <p14:tracePt t="36283" x="4633913" y="6430963"/>
          <p14:tracePt t="36306" x="4619625" y="6430963"/>
          <p14:tracePt t="36315" x="4606925" y="6430963"/>
          <p14:tracePt t="36333" x="4578350" y="6430963"/>
          <p14:tracePt t="36338" x="4565650" y="6430963"/>
          <p14:tracePt t="36364" x="4510088" y="6430963"/>
          <p14:tracePt t="36392" x="4468813" y="6430963"/>
          <p14:tracePt t="36410" x="4413250" y="6430963"/>
          <p14:tracePt t="36419" x="4398963" y="6430963"/>
          <p14:tracePt t="36427" x="4386263" y="6430963"/>
          <p14:tracePt t="36434" x="4371975" y="6430963"/>
          <p14:tracePt t="36454" x="4344988" y="6430963"/>
          <p14:tracePt t="36485" x="4303713" y="6416675"/>
          <p14:tracePt t="36520" x="4289425" y="6416675"/>
          <p14:tracePt t="36530" x="4275138" y="6416675"/>
          <p14:tracePt t="36552" x="4262438" y="6416675"/>
          <p14:tracePt t="36555" x="4248150" y="6416675"/>
          <p14:tracePt t="36563" x="4233863" y="6416675"/>
          <p14:tracePt t="36586" x="4178300" y="6416675"/>
          <p14:tracePt t="36594" x="4165600" y="6416675"/>
          <p14:tracePt t="36614" x="4110038" y="6416675"/>
          <p14:tracePt t="36632" x="4054475" y="6416675"/>
          <p14:tracePt t="36635" x="4027488" y="6416675"/>
          <p14:tracePt t="36642" x="3986213" y="6416675"/>
          <p14:tracePt t="36662" x="3930650" y="6416675"/>
          <p14:tracePt t="36680" x="3862388" y="6416675"/>
          <p14:tracePt t="36683" x="3833813" y="6416675"/>
          <p14:tracePt t="36690" x="3821113" y="6416675"/>
          <p14:tracePt t="36708" x="3778250" y="6416675"/>
          <p14:tracePt t="36715" x="3765550" y="6416675"/>
          <p14:tracePt t="36722" x="3751263" y="6402388"/>
          <p14:tracePt t="36786" x="3724275" y="6388100"/>
          <p14:tracePt t="36874" x="3709988" y="6388100"/>
          <p14:tracePt t="36914" x="3695700" y="6388100"/>
          <p14:tracePt t="36923" x="3683000" y="6388100"/>
          <p14:tracePt t="36949" x="3654425" y="6388100"/>
          <p14:tracePt t="36955" x="3641725" y="6388100"/>
          <p14:tracePt t="36976" x="3600450" y="6388100"/>
          <p14:tracePt t="36992" x="3571875" y="6388100"/>
          <p14:tracePt t="37002" x="3557588" y="6388100"/>
          <p14:tracePt t="37013" x="3544888" y="6388100"/>
          <p14:tracePt t="37018" x="3530600" y="6388100"/>
          <p14:tracePt t="37026" x="3516313" y="6388100"/>
          <p14:tracePt t="37034" x="3503613" y="6388100"/>
          <p14:tracePt t="37054" x="3475038" y="6388100"/>
          <p14:tracePt t="37083" x="3448050" y="6388100"/>
          <p14:tracePt t="37122" x="3421063" y="6388100"/>
          <p14:tracePt t="37148" x="3392488" y="6388100"/>
          <p14:tracePt t="37154" x="3379788" y="6388100"/>
          <p14:tracePt t="37162" x="3365500" y="6388100"/>
          <p14:tracePt t="37178" x="3336925" y="6388100"/>
          <p14:tracePt t="37182" x="3324225" y="6388100"/>
          <p14:tracePt t="37186" x="3309938" y="6388100"/>
          <p14:tracePt t="37194" x="3295650" y="6388100"/>
          <p14:tracePt t="37209" x="3254375" y="6388100"/>
          <p14:tracePt t="37227" x="3171825" y="6388100"/>
          <p14:tracePt t="37234" x="3144838" y="6388100"/>
          <p14:tracePt t="37242" x="3116263" y="6388100"/>
          <p14:tracePt t="37261" x="3021013" y="6388100"/>
          <p14:tracePt t="37268" x="2936875" y="6388100"/>
          <p14:tracePt t="37274" x="2868613" y="6388100"/>
          <p14:tracePt t="37288" x="2771775" y="6375400"/>
          <p14:tracePt t="37307" x="2620963" y="6361113"/>
          <p14:tracePt t="37316" x="2606675" y="6346825"/>
          <p14:tracePt t="37336" x="2565400" y="6319838"/>
          <p14:tracePt t="37368" x="2289175" y="6278563"/>
          <p14:tracePt t="37370" x="2262188" y="6251575"/>
          <p14:tracePt t="37379" x="2220913" y="6251575"/>
          <p14:tracePt t="37386" x="2192338" y="6251575"/>
          <p14:tracePt t="37405" x="2097088" y="6223000"/>
          <p14:tracePt t="37411" x="2054225" y="6208713"/>
          <p14:tracePt t="37433" x="2000250" y="6208713"/>
          <p14:tracePt t="37436" x="1917700" y="6181725"/>
          <p14:tracePt t="37451" x="1820863" y="6154738"/>
          <p14:tracePt t="37458" x="1765300" y="6154738"/>
          <p14:tracePt t="37467" x="1724025" y="6154738"/>
          <p14:tracePt t="37474" x="1682750" y="6126163"/>
          <p14:tracePt t="37482" x="1627188" y="6126163"/>
          <p14:tracePt t="37490" x="1585913" y="6126163"/>
          <p14:tracePt t="37511" x="1489075" y="6126163"/>
          <p14:tracePt t="37515" x="1447800" y="6126163"/>
          <p14:tracePt t="37522" x="1406525" y="6126163"/>
          <p14:tracePt t="37542" x="1365250" y="6126163"/>
          <p14:tracePt t="37563" x="1323975" y="6126163"/>
          <p14:tracePt t="37570" x="1296988" y="6126163"/>
          <p14:tracePt t="37586" x="1268413" y="6126163"/>
          <p14:tracePt t="37596" x="1255713" y="6126163"/>
          <p14:tracePt t="37602" x="1227138" y="6126163"/>
          <p14:tracePt t="37610" x="1200150" y="6126163"/>
          <p14:tracePt t="37618" x="1185863" y="6126163"/>
          <p14:tracePt t="37634" x="1171575" y="6140450"/>
          <p14:tracePt t="37651" x="1117600" y="6154738"/>
          <p14:tracePt t="37658" x="1103313" y="6154738"/>
          <p14:tracePt t="37666" x="1089025" y="6154738"/>
          <p14:tracePt t="37674" x="1076325" y="6154738"/>
          <p14:tracePt t="37694" x="1035050" y="6154738"/>
          <p14:tracePt t="37714" x="993775" y="6154738"/>
          <p14:tracePt t="37715" x="979488" y="6154738"/>
          <p14:tracePt t="37730" x="950913" y="6154738"/>
          <p14:tracePt t="37746" x="938213" y="6154738"/>
          <p14:tracePt t="37764" x="868363" y="6154738"/>
          <p14:tracePt t="37770" x="855663" y="6154738"/>
          <p14:tracePt t="37778" x="841375" y="6154738"/>
          <p14:tracePt t="37786" x="814388" y="6154738"/>
          <p14:tracePt t="37810" x="785813" y="6154738"/>
          <p14:tracePt t="37812" x="744538" y="6167438"/>
          <p14:tracePt t="37819" x="717550" y="6181725"/>
          <p14:tracePt t="37840" x="676275" y="6181725"/>
          <p14:tracePt t="37857" x="620713" y="6181725"/>
          <p14:tracePt t="37859" x="593725" y="6181725"/>
          <p14:tracePt t="37876" x="538163" y="6181725"/>
          <p14:tracePt t="37882" x="509588" y="6196013"/>
          <p14:tracePt t="37895" x="482600" y="6208713"/>
          <p14:tracePt t="37898" x="468313" y="6208713"/>
          <p14:tracePt t="38034" x="482600" y="6208713"/>
          <p14:tracePt t="38042" x="538163" y="6223000"/>
          <p14:tracePt t="38050" x="635000" y="6251575"/>
          <p14:tracePt t="38058" x="773113" y="6264275"/>
          <p14:tracePt t="38079" x="1047750" y="6292850"/>
          <p14:tracePt t="38083" x="1171575" y="6292850"/>
          <p14:tracePt t="38090" x="1309688" y="6292850"/>
          <p14:tracePt t="38107" x="1530350" y="6292850"/>
          <p14:tracePt t="38125" x="1709738" y="6292850"/>
          <p14:tracePt t="38131" x="1779588" y="6292850"/>
          <p14:tracePt t="38139" x="1847850" y="6292850"/>
          <p14:tracePt t="38156" x="1971675" y="6292850"/>
          <p14:tracePt t="38174" x="2124075" y="6292850"/>
          <p14:tracePt t="38179" x="2192338" y="6292850"/>
          <p14:tracePt t="38187" x="2274888" y="6292850"/>
          <p14:tracePt t="38207" x="2482850" y="6292850"/>
          <p14:tracePt t="38211" x="2565400" y="6292850"/>
          <p14:tracePt t="38219" x="2703513" y="6292850"/>
          <p14:tracePt t="38235" x="2936875" y="6292850"/>
          <p14:tracePt t="38267" x="3421063" y="6292850"/>
          <p14:tracePt t="38276" x="3530600" y="6292850"/>
          <p14:tracePt t="38282" x="3600450" y="6292850"/>
          <p14:tracePt t="38302" x="3736975" y="6292850"/>
          <p14:tracePt t="38307" x="3806825" y="6292850"/>
          <p14:tracePt t="38314" x="3889375" y="6292850"/>
          <p14:tracePt t="38322" x="3944938" y="6292850"/>
          <p14:tracePt t="38330" x="3998913" y="6292850"/>
          <p14:tracePt t="38347" x="4124325" y="6292850"/>
          <p14:tracePt t="38354" x="4219575" y="6292850"/>
          <p14:tracePt t="38362" x="4316413" y="6292850"/>
          <p14:tracePt t="38377" x="4413250" y="6278563"/>
          <p14:tracePt t="38395" x="4675188" y="6278563"/>
          <p14:tracePt t="38403" x="4786313" y="6278563"/>
          <p14:tracePt t="38411" x="4868863" y="6278563"/>
          <p14:tracePt t="38430" x="4992688" y="6278563"/>
          <p14:tracePt t="38435" x="5060950" y="6278563"/>
          <p14:tracePt t="38443" x="5116513" y="6278563"/>
          <p14:tracePt t="38457" x="5157788" y="6278563"/>
          <p14:tracePt t="38475" x="5268913" y="6278563"/>
          <p14:tracePt t="38483" x="5295900" y="6278563"/>
          <p14:tracePt t="38491" x="5337175" y="6278563"/>
          <p14:tracePt t="38509" x="5434013" y="6278563"/>
          <p14:tracePt t="38514" x="5475288" y="6264275"/>
          <p14:tracePt t="38541" x="5572125" y="6237288"/>
          <p14:tracePt t="38546" x="5613400" y="6223000"/>
          <p14:tracePt t="38555" x="5654675" y="6208713"/>
          <p14:tracePt t="38563" x="5722938" y="6196013"/>
          <p14:tracePt t="38586" x="5807075" y="6167438"/>
          <p14:tracePt t="38594" x="5834063" y="6154738"/>
          <p14:tracePt t="38614" x="5902325" y="6154738"/>
          <p14:tracePt t="38618" x="5930900" y="6140450"/>
          <p14:tracePt t="38626" x="5943600" y="6126163"/>
          <p14:tracePt t="38646" x="6013450" y="6113463"/>
          <p14:tracePt t="38664" x="6040438" y="6099175"/>
          <p14:tracePt t="38674" x="6054725" y="6072188"/>
          <p14:tracePt t="38696" x="6054725" y="6057900"/>
          <p14:tracePt t="38698" x="6069013" y="6043613"/>
          <p14:tracePt t="38706" x="6069013" y="6029325"/>
          <p14:tracePt t="38729" x="6081713" y="6002338"/>
          <p14:tracePt t="38731" x="6081713" y="5988050"/>
          <p14:tracePt t="38738" x="6096000" y="5975350"/>
          <p14:tracePt t="38762" x="6096000" y="5934075"/>
          <p14:tracePt t="38770" x="6096000" y="5905500"/>
          <p14:tracePt t="38778" x="6096000" y="5864225"/>
          <p14:tracePt t="38786" x="6096000" y="5822950"/>
          <p14:tracePt t="38808" x="6096000" y="5754688"/>
          <p14:tracePt t="38810" x="6096000" y="5713413"/>
          <p14:tracePt t="38818" x="6096000" y="5684838"/>
          <p14:tracePt t="38840" x="6096000" y="5616575"/>
          <p14:tracePt t="38842" x="6096000" y="5575300"/>
          <p14:tracePt t="38851" x="6096000" y="5519738"/>
          <p14:tracePt t="38858" x="6096000" y="5478463"/>
          <p14:tracePt t="38866" x="6096000" y="5422900"/>
          <p14:tracePt t="38886" x="6096000" y="5299075"/>
          <p14:tracePt t="38890" x="6081713" y="5257800"/>
          <p14:tracePt t="38899" x="6069013" y="5202238"/>
          <p14:tracePt t="38918" x="6054725" y="5078413"/>
          <p14:tracePt t="38923" x="6054725" y="5037138"/>
          <p14:tracePt t="38930" x="6040438" y="4981575"/>
          <p14:tracePt t="38938" x="6027738" y="4940300"/>
          <p14:tracePt t="38958" x="6027738" y="4843463"/>
          <p14:tracePt t="38977" x="6027738" y="4760913"/>
          <p14:tracePt t="38978" x="6027738" y="4719638"/>
          <p14:tracePt t="38986" x="6027738" y="4678363"/>
          <p14:tracePt t="39010" x="6027738" y="4552950"/>
          <p14:tracePt t="39018" x="6027738" y="4525963"/>
          <p14:tracePt t="39026" x="6027738" y="4484688"/>
          <p14:tracePt t="39034" x="6027738" y="4443413"/>
          <p14:tracePt t="39057" x="6027738" y="4346575"/>
          <p14:tracePt t="39059" x="6027738" y="4305300"/>
          <p14:tracePt t="39067" x="6027738" y="4278313"/>
          <p14:tracePt t="39105" x="6027738" y="4098925"/>
          <p14:tracePt t="39106" x="6027738" y="4043363"/>
          <p14:tracePt t="39114" x="6027738" y="4002088"/>
          <p14:tracePt t="39134" x="6027738" y="3932238"/>
          <p14:tracePt t="39150" x="6027738" y="3849688"/>
          <p14:tracePt t="39155" x="6027738" y="3808413"/>
          <p14:tracePt t="39162" x="6027738" y="3767138"/>
          <p14:tracePt t="39171" x="6027738" y="3725863"/>
          <p14:tracePt t="39178" x="6027738" y="3697288"/>
          <p14:tracePt t="39195" x="6027738" y="3629025"/>
          <p14:tracePt t="39214" x="6027738" y="3560763"/>
          <p14:tracePt t="39228" x="6013450" y="3490913"/>
          <p14:tracePt t="39236" x="5999163" y="3422650"/>
          <p14:tracePt t="39242" x="5999163" y="3394075"/>
          <p14:tracePt t="39250" x="5999163" y="3352800"/>
          <p14:tracePt t="39258" x="5999163" y="3297238"/>
          <p14:tracePt t="39275" x="5999163" y="3201988"/>
          <p14:tracePt t="39293" x="5999163" y="3105150"/>
          <p14:tracePt t="39299" x="5999163" y="3063875"/>
          <p14:tracePt t="39306" x="5999163" y="2994025"/>
          <p14:tracePt t="39323" x="5943600" y="2828925"/>
          <p14:tracePt t="39341" x="5889625" y="2676525"/>
          <p14:tracePt t="39347" x="5875338" y="2622550"/>
          <p14:tracePt t="39355" x="5848350" y="2566988"/>
          <p14:tracePt t="39373" x="5807075" y="2443163"/>
          <p14:tracePt t="39391" x="5764213" y="2305050"/>
          <p14:tracePt t="39395" x="5751513" y="2263775"/>
          <p14:tracePt t="39402" x="5722938" y="2220913"/>
          <p14:tracePt t="39419" x="5681663" y="2152650"/>
          <p14:tracePt t="39437" x="5654675" y="2097088"/>
          <p14:tracePt t="39443" x="5640388" y="2070100"/>
          <p14:tracePt t="39450" x="5613400" y="2028825"/>
          <p14:tracePt t="39458" x="5599113" y="2000250"/>
          <p14:tracePt t="39466" x="5572125" y="1973263"/>
          <p14:tracePt t="39474" x="5557838" y="1946275"/>
          <p14:tracePt t="39482" x="5530850" y="1917700"/>
          <p14:tracePt t="39497" x="5502275" y="1890713"/>
          <p14:tracePt t="39515" x="5392738" y="1820863"/>
          <p14:tracePt t="39522" x="5351463" y="1793875"/>
          <p14:tracePt t="39530" x="5281613" y="1738313"/>
          <p14:tracePt t="39538" x="5254625" y="1711325"/>
          <p14:tracePt t="39546" x="5213350" y="1655763"/>
          <p14:tracePt t="39566" x="5075238" y="1531938"/>
          <p14:tracePt t="39570" x="5033963" y="1476375"/>
          <p14:tracePt t="39578" x="4992688" y="1435100"/>
          <p14:tracePt t="39599" x="4924425" y="1323975"/>
          <p14:tracePt t="39603" x="4895850" y="1311275"/>
          <p14:tracePt t="39611" x="4881563" y="1270000"/>
          <p14:tracePt t="39628" x="4840288" y="1214438"/>
          <p14:tracePt t="39645" x="4799013" y="1144588"/>
          <p14:tracePt t="39650" x="4772025" y="1131888"/>
          <p14:tracePt t="39658" x="4745038" y="1117600"/>
          <p14:tracePt t="39666" x="4703763" y="1090613"/>
          <p14:tracePt t="39687" x="4648200" y="1062038"/>
          <p14:tracePt t="39721" x="4551363" y="993775"/>
          <p14:tracePt t="39723" x="4510088" y="993775"/>
          <p14:tracePt t="39733" x="4468813" y="979488"/>
          <p14:tracePt t="39739" x="4427538" y="979488"/>
          <p14:tracePt t="39757" x="4357688" y="952500"/>
          <p14:tracePt t="39763" x="4316413" y="952500"/>
          <p14:tracePt t="39771" x="4248150" y="952500"/>
          <p14:tracePt t="39778" x="4165600" y="952500"/>
          <p14:tracePt t="39799" x="4013200" y="952500"/>
          <p14:tracePt t="39817" x="3848100" y="952500"/>
          <p14:tracePt t="39831" x="3641725" y="952500"/>
          <p14:tracePt t="39835" x="3557588" y="952500"/>
          <p14:tracePt t="39843" x="3462338" y="952500"/>
          <p14:tracePt t="39851" x="3365500" y="952500"/>
          <p14:tracePt t="39859" x="3268663" y="952500"/>
          <p14:tracePt t="39879" x="3074988" y="952500"/>
          <p14:tracePt t="39911" x="2759075" y="965200"/>
          <p14:tracePt t="39913" x="2674938" y="965200"/>
          <p14:tracePt t="39915" x="2579688" y="979488"/>
          <p14:tracePt t="39922" x="2482850" y="979488"/>
          <p14:tracePt t="39931" x="2400300" y="993775"/>
          <p14:tracePt t="39938" x="2317750" y="993775"/>
          <p14:tracePt t="39960" x="2151063" y="993775"/>
          <p14:tracePt t="39978" x="1903413" y="1020763"/>
          <p14:tracePt t="39986" x="1847850" y="1020763"/>
          <p14:tracePt t="40008" x="1738313" y="1020763"/>
          <p14:tracePt t="40026" x="1600200" y="1020763"/>
          <p14:tracePt t="40041" x="1558925" y="1020763"/>
          <p14:tracePt t="40042" x="1517650" y="1020763"/>
          <p14:tracePt t="40050" x="1462088" y="1020763"/>
          <p14:tracePt t="40058" x="1420813" y="1020763"/>
          <p14:tracePt t="40066" x="1379538" y="1020763"/>
          <p14:tracePt t="40088" x="1323975" y="1020763"/>
          <p14:tracePt t="40118" x="1185863" y="1020763"/>
          <p14:tracePt t="40121" x="1158875" y="1020763"/>
          <p14:tracePt t="40123" x="1130300" y="1020763"/>
          <p14:tracePt t="40130" x="1089025" y="1020763"/>
          <p14:tracePt t="40138" x="1062038" y="1020763"/>
          <p14:tracePt t="40157" x="1006475" y="1020763"/>
          <p14:tracePt t="40163" x="965200" y="1020763"/>
          <p14:tracePt t="40185" x="923925" y="1008063"/>
          <p14:tracePt t="40200" x="868363" y="1008063"/>
          <p14:tracePt t="40230" x="855663" y="1008063"/>
          <p14:tracePt t="40249" x="841375" y="1008063"/>
          <p14:tracePt t="40262" x="827088" y="1008063"/>
          <p14:tracePt t="40266" x="800100" y="1008063"/>
          <p14:tracePt t="40283" x="785813" y="1008063"/>
          <p14:tracePt t="40290" x="758825" y="1008063"/>
          <p14:tracePt t="40313" x="717550" y="1008063"/>
          <p14:tracePt t="40331" x="606425" y="1035050"/>
          <p14:tracePt t="40338" x="579438" y="1035050"/>
          <p14:tracePt t="40360" x="523875" y="1049338"/>
          <p14:tracePt t="40364" x="509588" y="1049338"/>
          <p14:tracePt t="40370" x="496888" y="1062038"/>
          <p14:tracePt t="40391" x="468313" y="1062038"/>
          <p14:tracePt t="40409" x="441325" y="1062038"/>
          <p14:tracePt t="40412" x="414338" y="1062038"/>
          <p14:tracePt t="40419" x="400050" y="1062038"/>
          <p14:tracePt t="40437" x="385763" y="1062038"/>
          <p14:tracePt t="40455" x="358775" y="1062038"/>
          <p14:tracePt t="40471" x="331788" y="1062038"/>
          <p14:tracePt t="40482" x="288925" y="1062038"/>
          <p14:tracePt t="40493" x="276225" y="1062038"/>
          <p14:tracePt t="40498" x="247650" y="1062038"/>
          <p14:tracePt t="40514" x="220663" y="1062038"/>
          <p14:tracePt t="40532" x="206375" y="1062038"/>
          <p14:tracePt t="40551" x="193675" y="1062038"/>
          <p14:tracePt t="40554" x="179388" y="1049338"/>
          <p14:tracePt t="40562" x="165100" y="1035050"/>
          <p14:tracePt t="40586" x="152400" y="1035050"/>
          <p14:tracePt t="40613" x="138113" y="1035050"/>
          <p14:tracePt t="40631" x="123825" y="1035050"/>
          <p14:tracePt t="40642" x="96838" y="1035050"/>
          <p14:tracePt t="40688" x="55563" y="1049338"/>
          <p14:tracePt t="40691" x="26988" y="1062038"/>
          <p14:tracePt t="40699" x="14288" y="1062038"/>
          <p14:tracePt t="40706" x="0" y="1062038"/>
          <p14:tracePt t="41726" x="26988" y="5091113"/>
          <p14:tracePt t="41731" x="55563" y="5119688"/>
          <p14:tracePt t="41739" x="96838" y="5175250"/>
          <p14:tracePt t="41762" x="123825" y="5243513"/>
          <p14:tracePt t="41763" x="165100" y="5270500"/>
          <p14:tracePt t="41771" x="179388" y="5311775"/>
          <p14:tracePt t="41778" x="193675" y="5354638"/>
          <p14:tracePt t="41799" x="247650" y="5408613"/>
          <p14:tracePt t="41817" x="288925" y="5464175"/>
          <p14:tracePt t="41819" x="317500" y="5478463"/>
          <p14:tracePt t="41828" x="344488" y="5505450"/>
          <p14:tracePt t="41848" x="414338" y="5546725"/>
          <p14:tracePt t="41865" x="441325" y="5575300"/>
          <p14:tracePt t="41878" x="482600" y="5602288"/>
          <p14:tracePt t="41881" x="509588" y="5616575"/>
          <p14:tracePt t="41883" x="523875" y="5629275"/>
          <p14:tracePt t="41891" x="552450" y="5643563"/>
          <p14:tracePt t="41899" x="593725" y="5670550"/>
          <p14:tracePt t="41906" x="606425" y="5670550"/>
          <p14:tracePt t="41928" x="647700" y="5699125"/>
          <p14:tracePt t="41958" x="703263" y="5740400"/>
          <p14:tracePt t="41960" x="717550" y="5754688"/>
          <p14:tracePt t="41965" x="730250" y="5767388"/>
          <p14:tracePt t="41972" x="744538" y="5781675"/>
          <p14:tracePt t="41979" x="758825" y="5781675"/>
          <p14:tracePt t="41986" x="773113" y="5808663"/>
          <p14:tracePt t="42008" x="800100" y="5837238"/>
          <p14:tracePt t="42026" x="841375" y="5864225"/>
          <p14:tracePt t="42034" x="855663" y="5878513"/>
          <p14:tracePt t="42057" x="882650" y="5919788"/>
          <p14:tracePt t="42072" x="896938" y="5975350"/>
          <p14:tracePt t="42077" x="909638" y="5975350"/>
          <p14:tracePt t="42082" x="923925" y="5975350"/>
          <p14:tracePt t="42090" x="938213" y="6002338"/>
          <p14:tracePt t="42098" x="950913" y="6016625"/>
          <p14:tracePt t="42118" x="979488" y="6072188"/>
          <p14:tracePt t="42148" x="1035050" y="6113463"/>
          <p14:tracePt t="42152" x="1103313" y="6154738"/>
          <p14:tracePt t="42154" x="1130300" y="6154738"/>
          <p14:tracePt t="42162" x="1158875" y="6181725"/>
          <p14:tracePt t="42186" x="1200150" y="6223000"/>
          <p14:tracePt t="42188" x="1227138" y="6237288"/>
          <p14:tracePt t="42196" x="1255713" y="6237288"/>
          <p14:tracePt t="42215" x="1282700" y="6264275"/>
          <p14:tracePt t="42232" x="1296988" y="6264275"/>
          <p14:tracePt t="42235" x="1309688" y="6264275"/>
          <p14:tracePt t="42242" x="1323975" y="6264275"/>
          <p14:tracePt t="42260" x="1338263" y="6264275"/>
          <p14:tracePt t="42292" x="1365250" y="6264275"/>
          <p14:tracePt t="42295" x="1392238" y="6264275"/>
          <p14:tracePt t="42298" x="1420813" y="6264275"/>
          <p14:tracePt t="42329" x="1489075" y="6292850"/>
          <p14:tracePt t="42330" x="1517650" y="6292850"/>
          <p14:tracePt t="42339" x="1544638" y="6292850"/>
          <p14:tracePt t="42358" x="1612900" y="6292850"/>
          <p14:tracePt t="42388" x="1682750" y="6292850"/>
          <p14:tracePt t="42392" x="1738313" y="6292850"/>
          <p14:tracePt t="42394" x="1765300" y="6292850"/>
          <p14:tracePt t="42402" x="1792288" y="6292850"/>
          <p14:tracePt t="42426" x="1847850" y="6292850"/>
          <p14:tracePt t="42427" x="1862138" y="6292850"/>
          <p14:tracePt t="42455" x="1876425" y="6292850"/>
          <p14:tracePt t="42506" x="1889125" y="6292850"/>
          <p14:tracePt t="43067" x="1876425" y="6278563"/>
          <p14:tracePt t="43075" x="1862138" y="6264275"/>
          <p14:tracePt t="43083" x="1847850" y="6251575"/>
          <p14:tracePt t="43108" x="1806575" y="6223000"/>
          <p14:tracePt t="43109" x="1779588" y="6196013"/>
          <p14:tracePt t="43116" x="1751013" y="6181725"/>
          <p14:tracePt t="43134" x="1709738" y="6154738"/>
          <p14:tracePt t="43149" x="1682750" y="6154738"/>
          <p14:tracePt t="43212" x="1668463" y="6154738"/>
          <p14:tracePt t="43460" x="1655763" y="6154738"/>
          <p14:tracePt t="43476" x="1641475" y="6154738"/>
          <p14:tracePt t="43484" x="1627188" y="6154738"/>
          <p14:tracePt t="43513" x="1585913" y="6154738"/>
          <p14:tracePt t="43515" x="1571625" y="6154738"/>
          <p14:tracePt t="43536" x="1530350" y="6126163"/>
          <p14:tracePt t="43578" x="1517650" y="6126163"/>
          <p14:tracePt t="43640" x="1503363" y="6126163"/>
          <p14:tracePt t="43650" x="1489075" y="6126163"/>
          <p14:tracePt t="43690" x="1462088" y="6126163"/>
          <p14:tracePt t="43750" x="1435100" y="6140450"/>
          <p14:tracePt t="43754" x="1420813" y="6140450"/>
          <p14:tracePt t="43787" x="1420813" y="6154738"/>
          <p14:tracePt t="43866" x="1406525" y="6154738"/>
          <p14:tracePt t="43874" x="1392238" y="6154738"/>
          <p14:tracePt t="43896" x="1379538" y="6181725"/>
          <p14:tracePt t="43900" x="1365250" y="6181725"/>
          <p14:tracePt t="43906" x="1350963" y="6196013"/>
          <p14:tracePt t="43959" x="1268413" y="6264275"/>
          <p14:tracePt t="43962" x="1268413" y="6278563"/>
          <p14:tracePt t="43970" x="1255713" y="6278563"/>
          <p14:tracePt t="43993" x="1227138" y="6292850"/>
          <p14:tracePt t="43994" x="1214438" y="6305550"/>
          <p14:tracePt t="44002" x="1171575" y="6305550"/>
          <p14:tracePt t="44027" x="965200" y="6361113"/>
          <p14:tracePt t="44037" x="841375" y="6388100"/>
          <p14:tracePt t="44055" x="676275" y="6416675"/>
          <p14:tracePt t="44070" x="509588" y="6416675"/>
          <p14:tracePt t="44075" x="468313" y="6416675"/>
          <p14:tracePt t="44082" x="441325" y="6416675"/>
          <p14:tracePt t="44091" x="427038" y="6416675"/>
          <p14:tracePt t="44098" x="414338" y="6416675"/>
          <p14:tracePt t="44153" x="400050" y="6402388"/>
          <p14:tracePt t="44162" x="385763" y="6388100"/>
          <p14:tracePt t="44179" x="373063" y="6361113"/>
          <p14:tracePt t="44196" x="344488" y="6334125"/>
          <p14:tracePt t="44203" x="344488" y="6319838"/>
          <p14:tracePt t="44210" x="331788" y="6319838"/>
          <p14:tracePt t="44218" x="331788" y="6292850"/>
          <p14:tracePt t="44226" x="317500" y="6292850"/>
          <p14:tracePt t="44242" x="288925" y="6237288"/>
          <p14:tracePt t="44260" x="288925" y="6208713"/>
          <p14:tracePt t="44274" x="288925" y="6196013"/>
          <p14:tracePt t="44292" x="276225" y="6196013"/>
          <p14:tracePt t="44402" x="303213" y="6196013"/>
          <p14:tracePt t="44418" x="331788" y="6196013"/>
          <p14:tracePt t="44437" x="400050" y="6196013"/>
          <p14:tracePt t="44442" x="427038" y="6196013"/>
          <p14:tracePt t="44450" x="455613" y="6196013"/>
          <p14:tracePt t="44470" x="482600" y="6196013"/>
          <p14:tracePt t="44476" x="496888" y="6196013"/>
          <p14:tracePt t="44482" x="509588" y="6181725"/>
          <p14:tracePt t="44498" x="523875" y="6167438"/>
          <p14:tracePt t="44516" x="538163" y="6126163"/>
          <p14:tracePt t="44522" x="565150" y="6084888"/>
          <p14:tracePt t="44530" x="565150" y="6043613"/>
          <p14:tracePt t="44547" x="565150" y="5961063"/>
          <p14:tracePt t="44567" x="565150" y="5837238"/>
          <p14:tracePt t="44570" x="565150" y="5781675"/>
          <p14:tracePt t="44578" x="552450" y="5713413"/>
          <p14:tracePt t="44586" x="538163" y="5670550"/>
          <p14:tracePt t="44594" x="523875" y="5616575"/>
          <p14:tracePt t="44602" x="523875" y="5588000"/>
          <p14:tracePt t="44625" x="523875" y="5519738"/>
          <p14:tracePt t="44626" x="523875" y="5505450"/>
          <p14:tracePt t="44634" x="523875" y="5491163"/>
          <p14:tracePt t="44654" x="523875" y="5464175"/>
          <p14:tracePt t="44674" x="523875" y="5408613"/>
          <p14:tracePt t="44683" x="523875" y="5395913"/>
          <p14:tracePt t="44690" x="523875" y="5367338"/>
          <p14:tracePt t="44698" x="538163" y="5340350"/>
          <p14:tracePt t="44716" x="538163" y="5284788"/>
          <p14:tracePt t="44747" x="538163" y="5216525"/>
          <p14:tracePt t="44750" x="538163" y="5132388"/>
          <p14:tracePt t="44754" x="538163" y="5091113"/>
          <p14:tracePt t="44762" x="538163" y="5049838"/>
          <p14:tracePt t="44772" x="538163" y="4995863"/>
          <p14:tracePt t="44778" x="538163" y="4953000"/>
          <p14:tracePt t="44786" x="538163" y="4899025"/>
          <p14:tracePt t="44794" x="538163" y="4857750"/>
          <p14:tracePt t="44813" x="538163" y="4760913"/>
          <p14:tracePt t="44818" x="538163" y="4719638"/>
          <p14:tracePt t="44826" x="538163" y="4678363"/>
          <p14:tracePt t="44843" x="538163" y="4594225"/>
          <p14:tracePt t="44862" x="538163" y="4540250"/>
          <p14:tracePt t="44866" x="538163" y="4511675"/>
          <p14:tracePt t="44874" x="538163" y="4484688"/>
          <p14:tracePt t="44891" x="538163" y="4470400"/>
          <p14:tracePt t="44909" x="538163" y="4443413"/>
          <p14:tracePt t="44924" x="552450" y="4443413"/>
          <p14:tracePt t="44938" x="552450" y="4414838"/>
          <p14:tracePt t="44954" x="565150" y="4402138"/>
          <p14:tracePt t="44972" x="579438" y="4373563"/>
          <p14:tracePt t="45002" x="606425" y="4332288"/>
          <p14:tracePt t="45004" x="620713" y="4332288"/>
          <p14:tracePt t="45011" x="647700" y="4305300"/>
          <p14:tracePt t="45019" x="661988" y="4264025"/>
          <p14:tracePt t="45026" x="688975" y="4235450"/>
          <p14:tracePt t="45034" x="688975" y="4208463"/>
          <p14:tracePt t="45052" x="717550" y="4152900"/>
          <p14:tracePt t="45068" x="744538" y="4098925"/>
          <p14:tracePt t="45074" x="744538" y="4043363"/>
          <p14:tracePt t="45082" x="758825" y="4002088"/>
          <p14:tracePt t="45117" x="773113" y="3905250"/>
          <p14:tracePt t="45136" x="773113" y="3863975"/>
          <p14:tracePt t="45146" x="773113" y="3835400"/>
          <p14:tracePt t="45168" x="773113" y="3794125"/>
          <p14:tracePt t="45170" x="773113" y="3781425"/>
          <p14:tracePt t="45178" x="773113" y="3752850"/>
          <p14:tracePt t="45201" x="758825" y="3725863"/>
          <p14:tracePt t="45202" x="758825" y="3697288"/>
          <p14:tracePt t="45227" x="758825" y="3684588"/>
          <p14:tracePt t="45246" x="758825" y="3670300"/>
          <p14:tracePt t="45274" x="758825" y="3656013"/>
          <p14:tracePt t="45293" x="758825" y="3629025"/>
          <p14:tracePt t="45308" x="758825" y="3614738"/>
          <p14:tracePt t="45314" x="773113" y="3602038"/>
          <p14:tracePt t="45344" x="785813" y="3573463"/>
          <p14:tracePt t="45346" x="800100" y="3560763"/>
          <p14:tracePt t="45354" x="800100" y="3546475"/>
          <p14:tracePt t="45372" x="827088" y="3490913"/>
          <p14:tracePt t="45390" x="868363" y="3435350"/>
          <p14:tracePt t="45395" x="882650" y="3408363"/>
          <p14:tracePt t="45402" x="896938" y="3367088"/>
          <p14:tracePt t="45420" x="923925" y="3297238"/>
          <p14:tracePt t="45437" x="965200" y="3201988"/>
          <p14:tracePt t="45443" x="979488" y="3132138"/>
          <p14:tracePt t="45450" x="993775" y="3090863"/>
          <p14:tracePt t="45467" x="1047750" y="3008313"/>
          <p14:tracePt t="45484" x="1047750" y="2911475"/>
          <p14:tracePt t="45491" x="1062038" y="2884488"/>
          <p14:tracePt t="45498" x="1076325" y="2870200"/>
          <p14:tracePt t="45506" x="1076325" y="2855913"/>
          <p14:tracePt t="45514" x="1076325" y="2828925"/>
          <p14:tracePt t="45531" x="1076325" y="2814638"/>
          <p14:tracePt t="45538" x="1076325" y="2801938"/>
          <p14:tracePt t="45564" x="1076325" y="2787650"/>
          <p14:tracePt t="45566" x="1076325" y="2759075"/>
          <p14:tracePt t="45570" x="1076325" y="2746375"/>
          <p14:tracePt t="45586" x="1076325" y="2717800"/>
          <p14:tracePt t="45607" x="1076325" y="2690813"/>
          <p14:tracePt t="45625" x="1062038" y="2649538"/>
          <p14:tracePt t="45627" x="1062038" y="2622550"/>
          <p14:tracePt t="45634" x="1047750" y="2608263"/>
          <p14:tracePt t="45653" x="1047750" y="2579688"/>
          <p14:tracePt t="45686" x="1020763" y="2525713"/>
          <p14:tracePt t="45690" x="1020763" y="2497138"/>
          <p14:tracePt t="45699" x="1006475" y="2497138"/>
          <p14:tracePt t="45721" x="993775" y="2484438"/>
          <p14:tracePt t="45730" x="979488" y="2470150"/>
          <p14:tracePt t="45749" x="979488" y="2455863"/>
          <p14:tracePt t="45767" x="965200" y="2428875"/>
          <p14:tracePt t="45826" x="950913" y="2414588"/>
          <p14:tracePt t="45858" x="938213" y="2400300"/>
          <p14:tracePt t="45882" x="923925" y="2387600"/>
          <p14:tracePt t="45915" x="909638" y="2373313"/>
          <p14:tracePt t="45923" x="896938" y="2373313"/>
          <p14:tracePt t="45962" x="868363" y="2373313"/>
          <p14:tracePt t="45978" x="827088" y="2373313"/>
          <p14:tracePt t="45986" x="814388" y="2373313"/>
          <p14:tracePt t="45995" x="800100" y="2373313"/>
          <p14:tracePt t="46002" x="785813" y="2387600"/>
          <p14:tracePt t="46020" x="758825" y="2400300"/>
          <p14:tracePt t="46039" x="758825" y="2414588"/>
          <p14:tracePt t="46054" x="744538" y="2428875"/>
          <p14:tracePt t="46066" x="730250" y="2443163"/>
          <p14:tracePt t="46075" x="730250" y="2455863"/>
          <p14:tracePt t="46082" x="717550" y="2470150"/>
          <p14:tracePt t="46102" x="703263" y="2497138"/>
          <p14:tracePt t="46131" x="688975" y="2497138"/>
          <p14:tracePt t="46134" x="688975" y="2525713"/>
          <p14:tracePt t="46138" x="688975" y="2538413"/>
          <p14:tracePt t="46146" x="676275" y="2579688"/>
          <p14:tracePt t="46156" x="676275" y="2593975"/>
          <p14:tracePt t="46162" x="676275" y="2608263"/>
          <p14:tracePt t="46180" x="661988" y="2635250"/>
          <p14:tracePt t="46214" x="661988" y="2663825"/>
          <p14:tracePt t="46226" x="661988" y="2676525"/>
          <p14:tracePt t="46248" x="661988" y="2690813"/>
          <p14:tracePt t="46346" x="661988" y="2705100"/>
          <p14:tracePt t="46354" x="676275" y="2717800"/>
          <p14:tracePt t="46373" x="717550" y="2717800"/>
          <p14:tracePt t="46378" x="758825" y="2717800"/>
          <p14:tracePt t="46386" x="800100" y="2732088"/>
          <p14:tracePt t="46406" x="882650" y="2746375"/>
          <p14:tracePt t="46410" x="938213" y="2746375"/>
          <p14:tracePt t="46418" x="979488" y="2746375"/>
          <p14:tracePt t="46435" x="1062038" y="2773363"/>
          <p14:tracePt t="46452" x="1158875" y="2773363"/>
          <p14:tracePt t="46458" x="1185863" y="2773363"/>
          <p14:tracePt t="46466" x="1214438" y="2773363"/>
          <p14:tracePt t="46481" x="1255713" y="2773363"/>
          <p14:tracePt t="46483" x="1282700" y="2773363"/>
          <p14:tracePt t="46500" x="1379538" y="2773363"/>
          <p14:tracePt t="46506" x="1420813" y="2773363"/>
          <p14:tracePt t="46529" x="1489075" y="2773363"/>
          <p14:tracePt t="46532" x="1530350" y="2773363"/>
          <p14:tracePt t="46538" x="1571625" y="2773363"/>
          <p14:tracePt t="46564" x="1709738" y="2759075"/>
          <p14:tracePt t="46570" x="1738313" y="2746375"/>
          <p14:tracePt t="46592" x="1806575" y="2746375"/>
          <p14:tracePt t="46610" x="1876425" y="2732088"/>
          <p14:tracePt t="46619" x="1903413" y="2717800"/>
          <p14:tracePt t="46639" x="1930400" y="2717800"/>
          <p14:tracePt t="46656" x="1958975" y="2690813"/>
          <p14:tracePt t="46672" x="1985963" y="2690813"/>
          <p14:tracePt t="46675" x="2012950" y="2690813"/>
          <p14:tracePt t="46682" x="2041525" y="2690813"/>
          <p14:tracePt t="46693" x="2068513" y="2690813"/>
          <p14:tracePt t="46698" x="2097088" y="2676525"/>
          <p14:tracePt t="46717" x="2138363" y="2663825"/>
          <p14:tracePt t="46736" x="2165350" y="2663825"/>
          <p14:tracePt t="46752" x="2179638" y="2663825"/>
          <p14:tracePt t="46799" x="2206625" y="2663825"/>
          <p14:tracePt t="46819" x="2220913" y="2663825"/>
          <p14:tracePt t="46826" x="2247900" y="2663825"/>
          <p14:tracePt t="46848" x="2262188" y="2663825"/>
          <p14:tracePt t="46851" x="2274888" y="2663825"/>
          <p14:tracePt t="46858" x="2289175" y="2663825"/>
          <p14:tracePt t="46879" x="2317750" y="2676525"/>
          <p14:tracePt t="46897" x="2344738" y="2690813"/>
          <p14:tracePt t="46906" x="2359025" y="2705100"/>
          <p14:tracePt t="46931" x="2413000" y="2717800"/>
          <p14:tracePt t="46938" x="2441575" y="2732088"/>
          <p14:tracePt t="46955" x="2468563" y="2732088"/>
          <p14:tracePt t="46975" x="2524125" y="2746375"/>
          <p14:tracePt t="46979" x="2538413" y="2746375"/>
          <p14:tracePt t="46986" x="2551113" y="2746375"/>
          <p14:tracePt t="46995" x="2565400" y="2759075"/>
          <p14:tracePt t="47002" x="2579688" y="2759075"/>
          <p14:tracePt t="47171" x="2551113" y="2759075"/>
          <p14:tracePt t="47179" x="2509838" y="2759075"/>
          <p14:tracePt t="47194" x="2454275" y="2759075"/>
          <p14:tracePt t="47195" x="2344738" y="2759075"/>
          <p14:tracePt t="47203" x="2247900" y="2759075"/>
          <p14:tracePt t="47211" x="2165350" y="2759075"/>
          <p14:tracePt t="47218" x="2068513" y="2759075"/>
          <p14:tracePt t="47239" x="1917700" y="2759075"/>
          <p14:tracePt t="47256" x="1751013" y="2759075"/>
          <p14:tracePt t="47272" x="1627188" y="2759075"/>
          <p14:tracePt t="47275" x="1585913" y="2759075"/>
          <p14:tracePt t="47282" x="1558925" y="2759075"/>
          <p14:tracePt t="47293" x="1530350" y="2759075"/>
          <p14:tracePt t="47298" x="1503363" y="2759075"/>
          <p14:tracePt t="47319" x="1447800" y="2759075"/>
          <p14:tracePt t="47322" x="1420813" y="2759075"/>
          <p14:tracePt t="47330" x="1392238" y="2759075"/>
          <p14:tracePt t="47350" x="1365250" y="2759075"/>
          <p14:tracePt t="47368" x="1338263" y="2759075"/>
          <p14:tracePt t="47371" x="1323975" y="2759075"/>
          <p14:tracePt t="47707" x="1309688" y="2773363"/>
          <p14:tracePt t="47843" x="1338263" y="2773363"/>
          <p14:tracePt t="47938" x="1350963" y="2773363"/>
          <p14:tracePt t="47954" x="1379538" y="2773363"/>
          <p14:tracePt t="47977" x="1392238" y="2773363"/>
          <p14:tracePt t="47978" x="1420813" y="2787650"/>
          <p14:tracePt t="47986" x="1435100" y="2801938"/>
          <p14:tracePt t="48008" x="1462088" y="2814638"/>
          <p14:tracePt t="48010" x="1476375" y="2814638"/>
          <p14:tracePt t="48018" x="1489075" y="2814638"/>
          <p14:tracePt t="48036" x="1517650" y="2828925"/>
          <p14:tracePt t="48054" x="1530350" y="2843213"/>
          <p14:tracePt t="48059" x="1544638" y="2843213"/>
          <p14:tracePt t="48066" x="1558925" y="2843213"/>
          <p14:tracePt t="48083" x="1571625" y="2855913"/>
          <p14:tracePt t="48113" x="1612900" y="2855913"/>
          <p14:tracePt t="48116" x="1641475" y="2870200"/>
          <p14:tracePt t="48123" x="1655763" y="2870200"/>
          <p14:tracePt t="48130" x="1682750" y="2870200"/>
          <p14:tracePt t="48138" x="1709738" y="2870200"/>
          <p14:tracePt t="48146" x="1724025" y="2884488"/>
          <p14:tracePt t="48164" x="1751013" y="2897188"/>
          <p14:tracePt t="48181" x="1779588" y="2911475"/>
          <p14:tracePt t="48196" x="1792288" y="2911475"/>
          <p14:tracePt t="48204" x="1806575" y="2911475"/>
          <p14:tracePt t="48210" x="1833563" y="2911475"/>
          <p14:tracePt t="48218" x="1847850" y="2911475"/>
          <p14:tracePt t="48243" x="1862138" y="2911475"/>
          <p14:tracePt t="48948" x="1876425" y="2925763"/>
          <p14:tracePt t="49958" x="1876425" y="2938463"/>
          <p14:tracePt t="49962" x="1903413" y="2938463"/>
          <p14:tracePt t="49988" x="1930400" y="2938463"/>
          <p14:tracePt t="50015" x="1958975" y="2938463"/>
          <p14:tracePt t="50019" x="1971675" y="2938463"/>
          <p14:tracePt t="50026" x="1985963" y="2925763"/>
          <p14:tracePt t="50046" x="2012950" y="2925763"/>
          <p14:tracePt t="50154" x="2000250" y="2911475"/>
          <p14:tracePt t="50162" x="1971675" y="2897188"/>
          <p14:tracePt t="50192" x="1917700" y="2884488"/>
          <p14:tracePt t="50196" x="1889125" y="2884488"/>
          <p14:tracePt t="50202" x="1833563" y="2870200"/>
          <p14:tracePt t="50222" x="1765300" y="2870200"/>
          <p14:tracePt t="50239" x="1682750" y="2870200"/>
          <p14:tracePt t="50242" x="1641475" y="2870200"/>
          <p14:tracePt t="50250" x="1585913" y="2870200"/>
          <p14:tracePt t="50258" x="1544638" y="2870200"/>
          <p14:tracePt t="50266" x="1503363" y="2870200"/>
          <p14:tracePt t="50282" x="1447800" y="2870200"/>
          <p14:tracePt t="50313" x="1255713" y="2870200"/>
          <p14:tracePt t="50316" x="1171575" y="2870200"/>
          <p14:tracePt t="50322" x="1117600" y="2870200"/>
          <p14:tracePt t="50330" x="1076325" y="2870200"/>
          <p14:tracePt t="50350" x="1020763" y="2870200"/>
          <p14:tracePt t="50352" x="979488" y="2870200"/>
          <p14:tracePt t="50354" x="938213" y="2870200"/>
          <p14:tracePt t="50362" x="923925" y="2870200"/>
          <p14:tracePt t="50515" x="938213" y="2870200"/>
          <p14:tracePt t="50560" x="1076325" y="2870200"/>
          <p14:tracePt t="50563" x="1130300" y="2870200"/>
          <p14:tracePt t="50570" x="1171575" y="2884488"/>
          <p14:tracePt t="50592" x="1323975" y="2884488"/>
          <p14:tracePt t="50594" x="1379538" y="2884488"/>
          <p14:tracePt t="50602" x="1420813" y="2884488"/>
          <p14:tracePt t="50619" x="1558925" y="2884488"/>
          <p14:tracePt t="50651" x="1792288" y="2870200"/>
          <p14:tracePt t="50658" x="1833563" y="2855913"/>
          <p14:tracePt t="50666" x="1876425" y="2855913"/>
          <p14:tracePt t="50685" x="1930400" y="2828925"/>
          <p14:tracePt t="50827" x="1917700" y="2828925"/>
          <p14:tracePt t="50843" x="1889125" y="2828925"/>
          <p14:tracePt t="51003" x="1903413" y="2828925"/>
          <p14:tracePt t="51032" x="1930400" y="2828925"/>
          <p14:tracePt t="51035" x="1985963" y="2828925"/>
          <p14:tracePt t="51043" x="2027238" y="2828925"/>
          <p14:tracePt t="51051" x="2054225" y="2828925"/>
          <p14:tracePt t="51059" x="2082800" y="2828925"/>
          <p14:tracePt t="51079" x="2109788" y="2828925"/>
          <p14:tracePt t="51126" x="2124075" y="2828925"/>
          <p14:tracePt t="51191" x="2151063" y="2828925"/>
          <p14:tracePt t="51195" x="2165350" y="2828925"/>
          <p14:tracePt t="51202" x="2179638" y="2828925"/>
          <p14:tracePt t="51214" x="2192338" y="2828925"/>
          <p14:tracePt t="51218" x="2206625" y="2828925"/>
          <p14:tracePt t="51239" x="2233613" y="2828925"/>
          <p14:tracePt t="51256" x="2289175" y="2828925"/>
          <p14:tracePt t="51259" x="2303463" y="2828925"/>
          <p14:tracePt t="51286" x="2330450" y="2828925"/>
          <p14:tracePt t="51303" x="2359025" y="2828925"/>
          <p14:tracePt t="51307" x="2371725" y="2828925"/>
          <p14:tracePt t="51314" x="2386013" y="2828925"/>
          <p14:tracePt t="51334" x="2400300" y="2828925"/>
          <p14:tracePt t="51351" x="2413000" y="2828925"/>
          <p14:tracePt t="51367" x="2427288" y="2828925"/>
          <p14:tracePt t="51370" x="2454275" y="2828925"/>
          <p14:tracePt t="51387" x="2468563" y="2828925"/>
          <p14:tracePt t="51394" x="2482850" y="2828925"/>
          <p14:tracePt t="51413" x="2509838" y="2828925"/>
          <p14:tracePt t="51432" x="2538413" y="2828925"/>
          <p14:tracePt t="51447" x="2579688" y="2828925"/>
          <p14:tracePt t="51450" x="2592388" y="2828925"/>
          <p14:tracePt t="51458" x="2620963" y="2828925"/>
          <p14:tracePt t="51468" x="2647950" y="2828925"/>
          <p14:tracePt t="51474" x="2674938" y="2828925"/>
          <p14:tracePt t="51494" x="2744788" y="2828925"/>
          <p14:tracePt t="51512" x="2800350" y="2828925"/>
          <p14:tracePt t="51525" x="2841625" y="2828925"/>
          <p14:tracePt t="51532" x="2868613" y="2828925"/>
          <p14:tracePt t="51538" x="2909888" y="2828925"/>
          <p14:tracePt t="51549" x="2951163" y="2828925"/>
          <p14:tracePt t="51554" x="2979738" y="2828925"/>
          <p14:tracePt t="51574" x="3033713" y="2828925"/>
          <p14:tracePt t="51578" x="3062288" y="2828925"/>
          <p14:tracePt t="51586" x="3074988" y="2828925"/>
          <p14:tracePt t="51605" x="3103563" y="2828925"/>
          <p14:tracePt t="51626" x="3130550" y="2828925"/>
          <p14:tracePt t="51635" x="3144838" y="2828925"/>
          <p14:tracePt t="51654" x="3159125" y="2828925"/>
          <p14:tracePt t="51738" x="3171825" y="2828925"/>
          <p14:tracePt t="51767" x="3186113" y="2828925"/>
          <p14:tracePt t="51771" x="3213100" y="2843213"/>
          <p14:tracePt t="51802" x="3227388" y="2855913"/>
          <p14:tracePt t="51811" x="3241675" y="2855913"/>
          <p14:tracePt t="51828" x="3254375" y="2870200"/>
          <p14:tracePt t="51851" x="3268663" y="2884488"/>
          <p14:tracePt t="51876" x="3295650" y="2911475"/>
          <p14:tracePt t="51893" x="3309938" y="2911475"/>
          <p14:tracePt t="51906" x="3324225" y="2938463"/>
          <p14:tracePt t="51925" x="3351213" y="2952750"/>
          <p14:tracePt t="51942" x="3379788" y="2967038"/>
          <p14:tracePt t="51957" x="3392488" y="2981325"/>
          <p14:tracePt t="51962" x="3406775" y="2981325"/>
          <p14:tracePt t="51978" x="3406775" y="2994025"/>
          <p14:tracePt t="51986" x="3421063" y="3008313"/>
          <p14:tracePt t="52003" x="3421063" y="3022600"/>
          <p14:tracePt t="52021" x="3448050" y="3035300"/>
          <p14:tracePt t="52037" x="3462338" y="3049588"/>
          <p14:tracePt t="52058" x="3475038" y="3063875"/>
          <p14:tracePt t="52066" x="3489325" y="3063875"/>
          <p14:tracePt t="52084" x="3489325" y="3076575"/>
          <p14:tracePt t="52102" x="3503613" y="3076575"/>
          <p14:tracePt t="52117" x="3516313" y="3105150"/>
          <p14:tracePt t="52123" x="3530600" y="3105150"/>
          <p14:tracePt t="52146" x="3544888" y="3105150"/>
          <p14:tracePt t="52163" x="3557588" y="3117850"/>
          <p14:tracePt t="52183" x="3586163" y="3146425"/>
          <p14:tracePt t="52187" x="3586163" y="3160713"/>
          <p14:tracePt t="52211" x="3600450" y="3173413"/>
          <p14:tracePt t="52230" x="3613150" y="3187700"/>
          <p14:tracePt t="52245" x="3613150" y="3214688"/>
          <p14:tracePt t="52250" x="3627438" y="3228975"/>
          <p14:tracePt t="52258" x="3641725" y="3243263"/>
          <p14:tracePt t="52266" x="3641725" y="3255963"/>
          <p14:tracePt t="52274" x="3654425" y="3255963"/>
          <p14:tracePt t="52292" x="3668713" y="3311525"/>
          <p14:tracePt t="52322" x="3683000" y="3340100"/>
          <p14:tracePt t="52324" x="3709988" y="3394075"/>
          <p14:tracePt t="52331" x="3709988" y="3422650"/>
          <p14:tracePt t="52346" x="3709988" y="3435350"/>
          <p14:tracePt t="52372" x="3709988" y="3449638"/>
          <p14:tracePt t="52390" x="3736975" y="3476625"/>
          <p14:tracePt t="52404" x="3736975" y="3505200"/>
          <p14:tracePt t="52426" x="3736975" y="3517900"/>
          <p14:tracePt t="52464" x="3736975" y="3546475"/>
          <p14:tracePt t="52496" x="3736975" y="3573463"/>
          <p14:tracePt t="52498" x="3736975" y="3587750"/>
          <p14:tracePt t="52506" x="3736975" y="3614738"/>
          <p14:tracePt t="52526" x="3736975" y="3670300"/>
          <p14:tracePt t="52544" x="3736975" y="3725863"/>
          <p14:tracePt t="52547" x="3736975" y="3767138"/>
          <p14:tracePt t="52566" x="3736975" y="3822700"/>
          <p14:tracePt t="52571" x="3736975" y="3849688"/>
          <p14:tracePt t="52582" x="3724275" y="3863975"/>
          <p14:tracePt t="52586" x="3724275" y="3876675"/>
          <p14:tracePt t="52594" x="3724275" y="3890963"/>
          <p14:tracePt t="52602" x="3709988" y="3905250"/>
          <p14:tracePt t="52621" x="3709988" y="3946525"/>
          <p14:tracePt t="52626" x="3695700" y="3946525"/>
          <p14:tracePt t="52634" x="3695700" y="3973513"/>
          <p14:tracePt t="52653" x="3683000" y="4002088"/>
          <p14:tracePt t="52658" x="3683000" y="4014788"/>
          <p14:tracePt t="52666" x="3668713" y="4029075"/>
          <p14:tracePt t="52682" x="3654425" y="4084638"/>
          <p14:tracePt t="52700" x="3654425" y="4111625"/>
          <p14:tracePt t="52706" x="3641725" y="4111625"/>
          <p14:tracePt t="52714" x="3627438" y="4125913"/>
          <p14:tracePt t="52731" x="3613150" y="4152900"/>
          <p14:tracePt t="52746" x="3600450" y="4167188"/>
          <p14:tracePt t="52765" x="3600450" y="4194175"/>
          <p14:tracePt t="52771" x="3600450" y="4222750"/>
          <p14:tracePt t="52778" x="3586163" y="4235450"/>
          <p14:tracePt t="52786" x="3586163" y="4249738"/>
          <p14:tracePt t="52807" x="3571875" y="4305300"/>
          <p14:tracePt t="52837" x="3544888" y="4360863"/>
          <p14:tracePt t="52842" x="3544888" y="4387850"/>
          <p14:tracePt t="52850" x="3544888" y="4414838"/>
          <p14:tracePt t="52875" x="3516313" y="4484688"/>
          <p14:tracePt t="52882" x="3516313" y="4511675"/>
          <p14:tracePt t="52904" x="3516313" y="4525963"/>
          <p14:tracePt t="52921" x="3503613" y="4540250"/>
          <p14:tracePt t="52931" x="3503613" y="4552950"/>
          <p14:tracePt t="52949" x="3503613" y="4567238"/>
          <p14:tracePt t="52954" x="3503613" y="4581525"/>
          <p14:tracePt t="52962" x="3503613" y="4594225"/>
          <p14:tracePt t="52979" x="3503613" y="4608513"/>
          <p14:tracePt t="52998" x="3503613" y="4637088"/>
          <p14:tracePt t="53010" x="3503613" y="4649788"/>
          <p14:tracePt t="53026" x="3503613" y="4664075"/>
          <p14:tracePt t="53045" x="3503613" y="4691063"/>
          <p14:tracePt t="53060" x="3503613" y="4719638"/>
          <p14:tracePt t="53067" x="3503613" y="4746625"/>
          <p14:tracePt t="53082" x="3503613" y="4773613"/>
          <p14:tracePt t="53090" x="3516313" y="4802188"/>
          <p14:tracePt t="53104" x="3530600" y="4816475"/>
          <p14:tracePt t="53124" x="3627438" y="4967288"/>
          <p14:tracePt t="53139" x="3641725" y="4995863"/>
          <p14:tracePt t="53147" x="3654425" y="5037138"/>
          <p14:tracePt t="53162" x="3683000" y="5078413"/>
          <p14:tracePt t="53170" x="3709988" y="5105400"/>
          <p14:tracePt t="53184" x="3709988" y="5119688"/>
          <p14:tracePt t="53216" x="3736975" y="5146675"/>
          <p14:tracePt t="53218" x="3736975" y="5175250"/>
          <p14:tracePt t="53220" x="3751263" y="5175250"/>
          <p14:tracePt t="53228" x="3751263" y="5187950"/>
          <p14:tracePt t="53234" x="3765550" y="5202238"/>
          <p14:tracePt t="53242" x="3778250" y="5216525"/>
          <p14:tracePt t="53265" x="3778250" y="5229225"/>
          <p14:tracePt t="53283" x="3792538" y="5270500"/>
          <p14:tracePt t="53299" x="3806825" y="5299075"/>
          <p14:tracePt t="53307" x="3821113" y="5299075"/>
          <p14:tracePt t="53314" x="3821113" y="5311775"/>
          <p14:tracePt t="53322" x="3833813" y="5326063"/>
          <p14:tracePt t="53330" x="3833813" y="5340350"/>
          <p14:tracePt t="53344" x="3848100" y="5354638"/>
          <p14:tracePt t="53363" x="3862388" y="5381625"/>
          <p14:tracePt t="53378" x="3875088" y="5381625"/>
          <p14:tracePt t="53387" x="3889375" y="5395913"/>
          <p14:tracePt t="53402" x="3903663" y="5395913"/>
          <p14:tracePt t="53410" x="3916363" y="5395913"/>
          <p14:tracePt t="53426" x="3930650" y="5408613"/>
          <p14:tracePt t="53458" x="3944938" y="5408613"/>
          <p14:tracePt t="53467" x="3971925" y="5408613"/>
          <p14:tracePt t="53482" x="3986213" y="5408613"/>
          <p14:tracePt t="53491" x="3998913" y="5408613"/>
          <p14:tracePt t="53508" x="4027488" y="5408613"/>
          <p14:tracePt t="53514" x="4041775" y="5408613"/>
          <p14:tracePt t="53522" x="4054475" y="5408613"/>
          <p14:tracePt t="53540" x="4095750" y="5408613"/>
          <p14:tracePt t="53546" x="4095750" y="5395913"/>
          <p14:tracePt t="53573" x="4124325" y="5381625"/>
          <p14:tracePt t="53580" x="4137025" y="5367338"/>
          <p14:tracePt t="53630" x="4165600" y="5311775"/>
          <p14:tracePt t="53634" x="4178300" y="5299075"/>
          <p14:tracePt t="53642" x="4178300" y="5284788"/>
          <p14:tracePt t="53667" x="4233863" y="5229225"/>
          <p14:tracePt t="53674" x="4233863" y="5216525"/>
          <p14:tracePt t="53694" x="4248150" y="5175250"/>
          <p14:tracePt t="53713" x="4248150" y="5146675"/>
          <p14:tracePt t="53715" x="4248150" y="5132388"/>
          <p14:tracePt t="53723" x="4262438" y="5119688"/>
          <p14:tracePt t="53742" x="4262438" y="5105400"/>
          <p14:tracePt t="53759" x="4262438" y="5091113"/>
          <p14:tracePt t="53774" x="4275138" y="5064125"/>
          <p14:tracePt t="53778" x="4275138" y="5049838"/>
          <p14:tracePt t="53787" x="4275138" y="5037138"/>
          <p14:tracePt t="53796" x="4275138" y="5022850"/>
          <p14:tracePt t="53802" x="4275138" y="5008563"/>
          <p14:tracePt t="53839" x="4275138" y="4981575"/>
          <p14:tracePt t="53854" x="4275138" y="4953000"/>
          <p14:tracePt t="53860" x="4275138" y="4940300"/>
          <p14:tracePt t="53866" x="4275138" y="4926013"/>
          <p14:tracePt t="53874" x="4275138" y="4899025"/>
          <p14:tracePt t="53882" x="4275138" y="4884738"/>
          <p14:tracePt t="53890" x="4275138" y="4870450"/>
          <p14:tracePt t="53898" x="4275138" y="4857750"/>
          <p14:tracePt t="53914" x="4289425" y="4816475"/>
          <p14:tracePt t="53933" x="4289425" y="4773613"/>
          <p14:tracePt t="53947" x="4316413" y="4746625"/>
          <p14:tracePt t="53962" x="4316413" y="4719638"/>
          <p14:tracePt t="53978" x="4316413" y="4691063"/>
          <p14:tracePt t="53994" x="4316413" y="4678363"/>
          <p14:tracePt t="53998" x="4316413" y="4649788"/>
          <p14:tracePt t="54002" x="4316413" y="4637088"/>
          <p14:tracePt t="54024" x="4316413" y="4594225"/>
          <p14:tracePt t="54043" x="4316413" y="4525963"/>
          <p14:tracePt t="54051" x="4316413" y="4511675"/>
          <p14:tracePt t="54072" x="4316413" y="4470400"/>
          <p14:tracePt t="54075" x="4303713" y="4457700"/>
          <p14:tracePt t="54135" x="4262438" y="4402138"/>
          <p14:tracePt t="54139" x="4262438" y="4387850"/>
          <p14:tracePt t="54146" x="4248150" y="4373563"/>
          <p14:tracePt t="54169" x="4219575" y="4360863"/>
          <p14:tracePt t="54171" x="4206875" y="4346575"/>
          <p14:tracePt t="54178" x="4192588" y="4332288"/>
          <p14:tracePt t="54202" x="4151313" y="4291013"/>
          <p14:tracePt t="54229" x="4124325" y="4264025"/>
          <p14:tracePt t="54235" x="4124325" y="4249738"/>
          <p14:tracePt t="54242" x="4095750" y="4249738"/>
          <p14:tracePt t="54250" x="4095750" y="4235450"/>
          <p14:tracePt t="54258" x="4083050" y="4235450"/>
          <p14:tracePt t="54274" x="4054475" y="4208463"/>
          <p14:tracePt t="54282" x="4041775" y="4208463"/>
          <p14:tracePt t="54290" x="4027488" y="4208463"/>
          <p14:tracePt t="54305" x="4013200" y="4167188"/>
          <p14:tracePt t="54324" x="3957638" y="4125913"/>
          <p14:tracePt t="54331" x="3944938" y="4125913"/>
          <p14:tracePt t="54338" x="3930650" y="4125913"/>
          <p14:tracePt t="54353" x="3903663" y="4111625"/>
          <p14:tracePt t="54358" x="3889375" y="4111625"/>
          <p14:tracePt t="54362" x="3875088" y="4098925"/>
          <p14:tracePt t="54371" x="3862388" y="4098925"/>
          <p14:tracePt t="54389" x="3833813" y="4084638"/>
          <p14:tracePt t="54415" x="3806825" y="4070350"/>
          <p14:tracePt t="54442" x="3792538" y="4070350"/>
          <p14:tracePt t="54458" x="3778250" y="4070350"/>
          <p14:tracePt t="54476" x="3765550" y="4070350"/>
          <p14:tracePt t="54493" x="3736975" y="4070350"/>
          <p14:tracePt t="54516" x="3709988" y="4084638"/>
          <p14:tracePt t="54547" x="3695700" y="4098925"/>
          <p14:tracePt t="54555" x="3683000" y="4098925"/>
          <p14:tracePt t="54576" x="3668713" y="4098925"/>
          <p14:tracePt t="54580" x="3668713" y="4111625"/>
          <p14:tracePt t="54586" x="3654425" y="4111625"/>
          <p14:tracePt t="54643" x="3641725" y="4125913"/>
          <p14:tracePt t="54666" x="3641725" y="4140200"/>
          <p14:tracePt t="54682" x="3627438" y="4140200"/>
          <p14:tracePt t="54702" x="3613150" y="4152900"/>
          <p14:tracePt t="54734" x="3586163" y="4167188"/>
          <p14:tracePt t="54738" x="3571875" y="4181475"/>
          <p14:tracePt t="54754" x="3557588" y="4194175"/>
          <p14:tracePt t="54786" x="3544888" y="4222750"/>
          <p14:tracePt t="54812" x="3530600" y="4235450"/>
          <p14:tracePt t="54842" x="3530600" y="4249738"/>
          <p14:tracePt t="54878" x="3516313" y="4278313"/>
          <p14:tracePt t="54909" x="3516313" y="4305300"/>
          <p14:tracePt t="54926" x="3516313" y="4319588"/>
          <p14:tracePt t="54938" x="3516313" y="4332288"/>
          <p14:tracePt t="54946" x="3516313" y="4346575"/>
          <p14:tracePt t="54971" x="3516313" y="4373563"/>
          <p14:tracePt t="55004" x="3516313" y="4387850"/>
          <p14:tracePt t="55018" x="3516313" y="4402138"/>
          <p14:tracePt t="55084" x="3516313" y="4414838"/>
          <p14:tracePt t="55090" x="3516313" y="4429125"/>
          <p14:tracePt t="55122" x="3516313" y="4443413"/>
          <p14:tracePt t="55149" x="3516313" y="4470400"/>
          <p14:tracePt t="55166" x="3516313" y="4484688"/>
          <p14:tracePt t="55170" x="3516313" y="4511675"/>
          <p14:tracePt t="55178" x="3530600" y="4525963"/>
          <p14:tracePt t="55199" x="3530600" y="4540250"/>
          <p14:tracePt t="55202" x="3530600" y="4552950"/>
          <p14:tracePt t="55210" x="3530600" y="4567238"/>
          <p14:tracePt t="55227" x="3530600" y="4594225"/>
          <p14:tracePt t="55258" x="3530600" y="4622800"/>
          <p14:tracePt t="55261" x="3530600" y="4649788"/>
          <p14:tracePt t="55267" x="3530600" y="4678363"/>
          <p14:tracePt t="55295" x="3530600" y="4705350"/>
          <p14:tracePt t="55306" x="3530600" y="4719638"/>
          <p14:tracePt t="55327" x="3530600" y="4732338"/>
          <p14:tracePt t="55353" x="3530600" y="4746625"/>
          <p14:tracePt t="55372" x="3530600" y="4760913"/>
          <p14:tracePt t="55405" x="3530600" y="4773613"/>
          <p14:tracePt t="55418" x="3530600" y="4802188"/>
          <p14:tracePt t="55434" x="3530600" y="4816475"/>
          <p14:tracePt t="55442" x="3516313" y="4829175"/>
          <p14:tracePt t="55450" x="3516313" y="4843463"/>
          <p14:tracePt t="55469" x="3516313" y="4857750"/>
          <p14:tracePt t="55474" x="3516313" y="4884738"/>
          <p14:tracePt t="55594" x="3516313" y="4899025"/>
          <p14:tracePt t="55624" x="3516313" y="4911725"/>
          <p14:tracePt t="55642" x="3516313" y="4926013"/>
          <p14:tracePt t="55700" x="3516313" y="4953000"/>
          <p14:tracePt t="55738" x="3516313" y="4967288"/>
          <p14:tracePt t="55746" x="3503613" y="4981575"/>
          <p14:tracePt t="55765" x="3489325" y="4995863"/>
          <p14:tracePt t="55771" x="3489325" y="5008563"/>
          <p14:tracePt t="55794" x="3489325" y="5022850"/>
          <p14:tracePt t="55813" x="3489325" y="5037138"/>
          <p14:tracePt t="55820" x="3489325" y="5049838"/>
          <p14:tracePt t="55838" x="3489325" y="5078413"/>
          <p14:tracePt t="55858" x="3489325" y="5091113"/>
          <p14:tracePt t="55866" x="3489325" y="5105400"/>
          <p14:tracePt t="55888" x="3489325" y="5132388"/>
          <p14:tracePt t="55905" x="3489325" y="5146675"/>
          <p14:tracePt t="55922" x="3503613" y="5175250"/>
          <p14:tracePt t="55956" x="3516313" y="5202238"/>
          <p14:tracePt t="56000" x="3544888" y="5202238"/>
          <p14:tracePt t="56004" x="3557588" y="5216525"/>
          <p14:tracePt t="56019" x="3571875" y="5216525"/>
          <p14:tracePt t="56039" x="3571875" y="5229225"/>
          <p14:tracePt t="56042" x="3586163" y="5243513"/>
          <p14:tracePt t="56063" x="3600450" y="5243513"/>
          <p14:tracePt t="56081" x="3627438" y="5257800"/>
          <p14:tracePt t="56083" x="3641725" y="5257800"/>
          <p14:tracePt t="56111" x="3668713" y="5257800"/>
          <p14:tracePt t="56130" x="3709988" y="5270500"/>
          <p14:tracePt t="56140" x="3736975" y="5284788"/>
          <p14:tracePt t="56158" x="3765550" y="5284788"/>
          <p14:tracePt t="56176" x="3792538" y="5284788"/>
          <p14:tracePt t="56192" x="3821113" y="5284788"/>
          <p14:tracePt t="56194" x="3833813" y="5284788"/>
          <p14:tracePt t="56202" x="3848100" y="5284788"/>
          <p14:tracePt t="56214" x="3862388" y="5284788"/>
          <p14:tracePt t="56218" x="3875088" y="5284788"/>
          <p14:tracePt t="56238" x="3889375" y="5284788"/>
          <p14:tracePt t="56257" x="3916363" y="5284788"/>
          <p14:tracePt t="56272" x="3944938" y="5284788"/>
          <p14:tracePt t="56291" x="3971925" y="5284788"/>
          <p14:tracePt t="56298" x="3986213" y="5270500"/>
          <p14:tracePt t="56318" x="3998913" y="5270500"/>
          <p14:tracePt t="56336" x="4027488" y="5257800"/>
          <p14:tracePt t="56355" x="4041775" y="5243513"/>
          <p14:tracePt t="56362" x="4054475" y="5243513"/>
          <p14:tracePt t="56388" x="4083050" y="5229225"/>
          <p14:tracePt t="56396" x="4083050" y="5216525"/>
          <p14:tracePt t="56415" x="4110038" y="5216525"/>
          <p14:tracePt t="56433" x="4124325" y="5187950"/>
          <p14:tracePt t="56443" x="4151313" y="5187950"/>
          <p14:tracePt t="56464" x="4151313" y="5175250"/>
          <p14:tracePt t="56480" x="4165600" y="5160963"/>
          <p14:tracePt t="56482" x="4178300" y="5160963"/>
          <p14:tracePt t="56516" x="4206875" y="5119688"/>
          <p14:tracePt t="56523" x="4233863" y="5119688"/>
          <p14:tracePt t="56546" x="4248150" y="5091113"/>
          <p14:tracePt t="56579" x="4275138" y="5078413"/>
          <p14:tracePt t="56608" x="4289425" y="5064125"/>
          <p14:tracePt t="56637" x="4303713" y="5022850"/>
          <p14:tracePt t="56659" x="4303713" y="4995863"/>
          <p14:tracePt t="56677" x="4316413" y="4981575"/>
          <p14:tracePt t="56683" x="4316413" y="4967288"/>
          <p14:tracePt t="56703" x="4316413" y="4953000"/>
          <p14:tracePt t="56708" x="4316413" y="4940300"/>
          <p14:tracePt t="56714" x="4316413" y="4926013"/>
          <p14:tracePt t="56733" x="4316413" y="4884738"/>
          <p14:tracePt t="56738" x="4316413" y="4857750"/>
          <p14:tracePt t="56746" x="4316413" y="4843463"/>
          <p14:tracePt t="56763" x="4316413" y="4816475"/>
          <p14:tracePt t="56778" x="4316413" y="4802188"/>
          <p14:tracePt t="56794" x="4316413" y="4760913"/>
          <p14:tracePt t="56802" x="4316413" y="4746625"/>
          <p14:tracePt t="56810" x="4316413" y="4732338"/>
          <p14:tracePt t="56826" x="4316413" y="4719638"/>
          <p14:tracePt t="56844" x="4316413" y="4691063"/>
          <p14:tracePt t="56874" x="4316413" y="4664075"/>
          <p14:tracePt t="56905" x="4316413" y="4649788"/>
          <p14:tracePt t="56907" x="4316413" y="4637088"/>
          <p14:tracePt t="56940" x="4316413" y="4622800"/>
          <p14:tracePt t="56954" x="4316413" y="4608513"/>
          <p14:tracePt t="56986" x="4316413" y="4594225"/>
          <p14:tracePt t="56987" x="4330700" y="4594225"/>
          <p14:tracePt t="57022" x="4330700" y="4567238"/>
          <p14:tracePt t="57050" x="4330700" y="4552950"/>
          <p14:tracePt t="57074" x="4330700" y="4540250"/>
          <p14:tracePt t="57082" x="4330700" y="4525963"/>
          <p14:tracePt t="57100" x="4330700" y="4511675"/>
          <p14:tracePt t="57106" x="4330700" y="4498975"/>
          <p14:tracePt t="57114" x="4330700" y="4484688"/>
          <p14:tracePt t="57130" x="4330700" y="4470400"/>
          <p14:tracePt t="57160" x="4316413" y="4443413"/>
          <p14:tracePt t="57164" x="4303713" y="4443413"/>
          <p14:tracePt t="57170" x="4303713" y="4429125"/>
          <p14:tracePt t="57178" x="4303713" y="4414838"/>
          <p14:tracePt t="57194" x="4303713" y="4402138"/>
          <p14:tracePt t="57209" x="4303713" y="4387850"/>
          <p14:tracePt t="57226" x="4289425" y="4346575"/>
          <p14:tracePt t="57235" x="4275138" y="4332288"/>
          <p14:tracePt t="57242" x="4262438" y="4305300"/>
          <p14:tracePt t="57273" x="4233863" y="4278313"/>
          <p14:tracePt t="57288" x="4219575" y="4264025"/>
          <p14:tracePt t="57291" x="4206875" y="4249738"/>
          <p14:tracePt t="57299" x="4192588" y="4235450"/>
          <p14:tracePt t="57306" x="4192588" y="4222750"/>
          <p14:tracePt t="57314" x="4178300" y="4208463"/>
          <p14:tracePt t="57322" x="4178300" y="4194175"/>
          <p14:tracePt t="57352" x="4165600" y="4181475"/>
          <p14:tracePt t="57371" x="4151313" y="4181475"/>
          <p14:tracePt t="57387" x="4137025" y="4181475"/>
          <p14:tracePt t="57394" x="4124325" y="4181475"/>
          <p14:tracePt t="57402" x="4124325" y="4167188"/>
          <p14:tracePt t="57431" x="4095750" y="4167188"/>
          <p14:tracePt t="57448" x="4083050" y="4167188"/>
          <p14:tracePt t="57467" x="4054475" y="4152900"/>
          <p14:tracePt t="57517" x="4027488" y="4152900"/>
          <p14:tracePt t="57544" x="3998913" y="4152900"/>
          <p14:tracePt t="57565" x="3971925" y="4152900"/>
          <p14:tracePt t="57571" x="3957638" y="4152900"/>
          <p14:tracePt t="57586" x="3930650" y="4152900"/>
          <p14:tracePt t="57594" x="3916363" y="4152900"/>
          <p14:tracePt t="57602" x="3903663" y="4167188"/>
          <p14:tracePt t="57619" x="3875088" y="4167188"/>
          <p14:tracePt t="57626" x="3862388" y="4181475"/>
          <p14:tracePt t="57634" x="3848100" y="4181475"/>
          <p14:tracePt t="57653" x="3833813" y="4194175"/>
          <p14:tracePt t="57679" x="3821113" y="4194175"/>
          <p14:tracePt t="57697" x="3792538" y="4208463"/>
          <p14:tracePt t="57754" x="3778250" y="4222750"/>
          <p14:tracePt t="57786" x="3751263" y="4235450"/>
          <p14:tracePt t="57811" x="3751263" y="4249738"/>
          <p14:tracePt t="57818" x="3736975" y="4249738"/>
          <p14:tracePt t="57836" x="3709988" y="4278313"/>
          <p14:tracePt t="57843" x="3695700" y="4278313"/>
          <p14:tracePt t="57850" x="3695700" y="4291013"/>
          <p14:tracePt t="57869" x="3668713" y="4305300"/>
          <p14:tracePt t="57886" x="3668713" y="4319588"/>
          <p14:tracePt t="57891" x="3641725" y="4332288"/>
          <p14:tracePt t="57916" x="3627438" y="4346575"/>
          <p14:tracePt t="57934" x="3627438" y="4360863"/>
          <p14:tracePt t="57939" x="3613150" y="4373563"/>
          <p14:tracePt t="57946" x="3600450" y="4387850"/>
          <p14:tracePt t="57962" x="3600450" y="4414838"/>
          <p14:tracePt t="58027" x="3600450" y="4429125"/>
          <p14:tracePt t="58178" x="3600450" y="4443413"/>
          <p14:tracePt t="58215" x="3600450" y="4457700"/>
          <p14:tracePt t="58220" x="3600450" y="4470400"/>
          <p14:tracePt t="58226" x="3600450" y="4484688"/>
          <p14:tracePt t="58247" x="3600450" y="4511675"/>
          <p14:tracePt t="58266" x="3600450" y="4525963"/>
          <p14:tracePt t="58274" x="3600450" y="4540250"/>
          <p14:tracePt t="58292" x="3600450" y="4567238"/>
          <p14:tracePt t="58321" x="3600450" y="4608513"/>
          <p14:tracePt t="58331" x="3600450" y="4637088"/>
          <p14:tracePt t="58338" x="3600450" y="4664075"/>
          <p14:tracePt t="58359" x="3600450" y="4678363"/>
          <p14:tracePt t="58362" x="3600450" y="4691063"/>
          <p14:tracePt t="58370" x="3600450" y="4705350"/>
          <p14:tracePt t="58388" x="3600450" y="4732338"/>
          <p14:tracePt t="58417" x="3600450" y="4746625"/>
          <p14:tracePt t="58420" x="3600450" y="4760913"/>
          <p14:tracePt t="58426" x="3600450" y="4787900"/>
          <p14:tracePt t="58454" x="3600450" y="4816475"/>
          <p14:tracePt t="58458" x="3600450" y="4829175"/>
          <p14:tracePt t="58466" x="3600450" y="4843463"/>
          <p14:tracePt t="58482" x="3586163" y="4857750"/>
          <p14:tracePt t="58512" x="3571875" y="4926013"/>
          <p14:tracePt t="58515" x="3571875" y="4940300"/>
          <p14:tracePt t="58522" x="3557588" y="4953000"/>
          <p14:tracePt t="58530" x="3544888" y="4981575"/>
          <p14:tracePt t="58581" x="3544888" y="4995863"/>
          <p14:tracePt t="58650" x="3544888" y="5022850"/>
          <p14:tracePt t="58698" x="3544888" y="5037138"/>
          <p14:tracePt t="58724" x="3544888" y="5049838"/>
          <p14:tracePt t="58757" x="3544888" y="5064125"/>
          <p14:tracePt t="58770" x="3544888" y="5078413"/>
          <p14:tracePt t="58789" x="3544888" y="5105400"/>
          <p14:tracePt t="58802" x="3544888" y="5119688"/>
          <p14:tracePt t="58822" x="3544888" y="5146675"/>
          <p14:tracePt t="58834" x="3557588" y="5160963"/>
          <p14:tracePt t="58848" x="3557588" y="5175250"/>
          <p14:tracePt t="58867" x="3571875" y="5187950"/>
          <p14:tracePt t="58882" x="3586163" y="5202238"/>
          <p14:tracePt t="58912" x="3600450" y="5216525"/>
          <p14:tracePt t="58914" x="3600450" y="5229225"/>
          <p14:tracePt t="58923" x="3613150" y="5229225"/>
          <p14:tracePt t="58931" x="3613150" y="5257800"/>
          <p14:tracePt t="58938" x="3627438" y="5270500"/>
          <p14:tracePt t="58958" x="3641725" y="5284788"/>
          <p14:tracePt t="59007" x="3654425" y="5299075"/>
          <p14:tracePt t="59098" x="3668713" y="5299075"/>
          <p14:tracePt t="59114" x="3683000" y="5311775"/>
          <p14:tracePt t="59123" x="3695700" y="5311775"/>
          <p14:tracePt t="59140" x="3709988" y="5311775"/>
          <p14:tracePt t="59154" x="3736975" y="5311775"/>
          <p14:tracePt t="59162" x="3736975" y="5326063"/>
          <p14:tracePt t="59182" x="3751263" y="5326063"/>
          <p14:tracePt t="59186" x="3765550" y="5326063"/>
          <p14:tracePt t="59194" x="3778250" y="5326063"/>
          <p14:tracePt t="59211" x="3792538" y="5326063"/>
          <p14:tracePt t="59226" x="3806825" y="5340350"/>
          <p14:tracePt t="59242" x="3821113" y="5340350"/>
          <p14:tracePt t="59267" x="3833813" y="5340350"/>
          <p14:tracePt t="59292" x="3862388" y="5354638"/>
          <p14:tracePt t="59321" x="3875088" y="5354638"/>
          <p14:tracePt t="59324" x="3903663" y="5354638"/>
          <p14:tracePt t="59331" x="3916363" y="5354638"/>
          <p14:tracePt t="59359" x="3930650" y="5354638"/>
          <p14:tracePt t="59452" x="3957638" y="5354638"/>
          <p14:tracePt t="59562" x="3944938" y="5340350"/>
          <p14:tracePt t="59570" x="3930650" y="5340350"/>
          <p14:tracePt t="59578" x="3916363" y="5340350"/>
          <p14:tracePt t="59609" x="3862388" y="5326063"/>
          <p14:tracePt t="59610" x="3848100" y="5311775"/>
          <p14:tracePt t="59618" x="3821113" y="5311775"/>
          <p14:tracePt t="59636" x="3778250" y="5311775"/>
          <p14:tracePt t="59657" x="3736975" y="5299075"/>
          <p14:tracePt t="59684" x="3724275" y="5299075"/>
          <p14:tracePt t="59705" x="3695700" y="5270500"/>
          <p14:tracePt t="59748" x="3683000" y="5270500"/>
          <p14:tracePt t="59766" x="3654425" y="5243513"/>
          <p14:tracePt t="59914" x="3668713" y="5243513"/>
          <p14:tracePt t="59930" x="3683000" y="5243513"/>
          <p14:tracePt t="59939" x="3709988" y="5243513"/>
          <p14:tracePt t="59958" x="3778250" y="5243513"/>
          <p14:tracePt t="59964" x="3806825" y="5257800"/>
          <p14:tracePt t="59982" x="3862388" y="5270500"/>
          <p14:tracePt t="60002" x="3903663" y="5284788"/>
          <p14:tracePt t="60138" x="3903663" y="5299075"/>
          <p14:tracePt t="60173" x="3875088" y="5299075"/>
          <p14:tracePt t="60179" x="3862388" y="5299075"/>
          <p14:tracePt t="60186" x="3848100" y="5299075"/>
          <p14:tracePt t="60196" x="3833813" y="5284788"/>
          <p14:tracePt t="60202" x="3821113" y="5284788"/>
          <p14:tracePt t="60210" x="3792538" y="5284788"/>
          <p14:tracePt t="60218" x="3792538" y="5270500"/>
          <p14:tracePt t="60235" x="3765550" y="5270500"/>
          <p14:tracePt t="60252" x="3724275" y="5257800"/>
          <p14:tracePt t="60266" x="3709988" y="5257800"/>
          <p14:tracePt t="60402" x="3724275" y="5257800"/>
          <p14:tracePt t="60418" x="3736975" y="5257800"/>
          <p14:tracePt t="60426" x="3751263" y="5257800"/>
          <p14:tracePt t="60434" x="3765550" y="5257800"/>
          <p14:tracePt t="60459" x="3792538" y="5257800"/>
          <p14:tracePt t="60488" x="3821113" y="5257800"/>
          <p14:tracePt t="60505" x="3833813" y="5257800"/>
          <p14:tracePt t="60644" x="3778250" y="5243513"/>
          <p14:tracePt t="60650" x="3765550" y="5243513"/>
          <p14:tracePt t="60658" x="3736975" y="5243513"/>
          <p14:tracePt t="60666" x="3695700" y="5229225"/>
          <p14:tracePt t="60692" x="3641725" y="5216525"/>
          <p14:tracePt t="60693" x="3627438" y="5202238"/>
          <p14:tracePt t="60699" x="3600450" y="5202238"/>
          <p14:tracePt t="60719" x="3557588" y="5187950"/>
          <p14:tracePt t="60738" x="3516313" y="5175250"/>
          <p14:tracePt t="60906" x="3530600" y="5175250"/>
          <p14:tracePt t="60915" x="3557588" y="5175250"/>
          <p14:tracePt t="60922" x="3586163" y="5175250"/>
          <p14:tracePt t="60962" x="3765550" y="5187950"/>
          <p14:tracePt t="60983" x="3806825" y="5187950"/>
          <p14:tracePt t="60986" x="3862388" y="5202238"/>
          <p14:tracePt t="61002" x="3916363" y="5202238"/>
          <p14:tracePt t="61010" x="3944938" y="5216525"/>
          <p14:tracePt t="61031" x="3957638" y="5216525"/>
          <p14:tracePt t="61194" x="3971925" y="5229225"/>
          <p14:tracePt t="61226" x="3957638" y="5229225"/>
          <p14:tracePt t="61234" x="3930650" y="5229225"/>
          <p14:tracePt t="61256" x="3848100" y="5229225"/>
          <p14:tracePt t="61259" x="3821113" y="5216525"/>
          <p14:tracePt t="61266" x="3792538" y="5216525"/>
          <p14:tracePt t="61285" x="3724275" y="5216525"/>
          <p14:tracePt t="61290" x="3695700" y="5187950"/>
          <p14:tracePt t="61298" x="3683000" y="5187950"/>
          <p14:tracePt t="61316" x="3627438" y="5187950"/>
          <p14:tracePt t="61333" x="3627438" y="5175250"/>
          <p14:tracePt t="61506" x="3641725" y="5175250"/>
          <p14:tracePt t="61514" x="3654425" y="5175250"/>
          <p14:tracePt t="61522" x="3668713" y="5175250"/>
          <p14:tracePt t="61530" x="3683000" y="5175250"/>
          <p14:tracePt t="61556" x="3736975" y="5175250"/>
          <p14:tracePt t="61562" x="3765550" y="5175250"/>
          <p14:tracePt t="61588" x="3792538" y="5187950"/>
          <p14:tracePt t="61826" x="3806825" y="5187950"/>
          <p14:tracePt t="61866" x="3792538" y="5187950"/>
          <p14:tracePt t="61896" x="3778250" y="5187950"/>
          <p14:tracePt t="61900" x="3765550" y="5187950"/>
          <p14:tracePt t="61906" x="3751263" y="5187950"/>
          <p14:tracePt t="61926" x="3724275" y="5187950"/>
          <p14:tracePt t="61951" x="3695700" y="5187950"/>
          <p14:tracePt t="61969" x="3683000" y="5187950"/>
          <p14:tracePt t="62122" x="3695700" y="5187950"/>
          <p14:tracePt t="62130" x="3709988" y="5187950"/>
          <p14:tracePt t="62138" x="3724275" y="5187950"/>
          <p14:tracePt t="62158" x="3765550" y="5216525"/>
          <p14:tracePt t="62170" x="3778250" y="5216525"/>
          <p14:tracePt t="62192" x="3806825" y="5243513"/>
          <p14:tracePt t="62194" x="3821113" y="5243513"/>
          <p14:tracePt t="62202" x="3821113" y="5257800"/>
          <p14:tracePt t="62218" x="3848100" y="5270500"/>
          <p14:tracePt t="62235" x="3875088" y="5284788"/>
          <p14:tracePt t="62427" x="3862388" y="5284788"/>
          <p14:tracePt t="62435" x="3848100" y="5284788"/>
          <p14:tracePt t="62442" x="3833813" y="5284788"/>
          <p14:tracePt t="62450" x="3821113" y="5284788"/>
          <p14:tracePt t="62474" x="3792538" y="5270500"/>
          <p14:tracePt t="62476" x="3778250" y="5270500"/>
          <p14:tracePt t="62508" x="3736975" y="5243513"/>
          <p14:tracePt t="62515" x="3724275" y="5243513"/>
          <p14:tracePt t="62534" x="3709988" y="5229225"/>
          <p14:tracePt t="62554" x="3695700" y="5216525"/>
          <p14:tracePt t="62572" x="3668713" y="5216525"/>
          <p14:tracePt t="62603" x="3654425" y="5216525"/>
          <p14:tracePt t="62770" x="3668713" y="5216525"/>
          <p14:tracePt t="62778" x="3683000" y="5216525"/>
          <p14:tracePt t="62786" x="3695700" y="5216525"/>
          <p14:tracePt t="62794" x="3724275" y="5216525"/>
          <p14:tracePt t="62817" x="3778250" y="5216525"/>
          <p14:tracePt t="62819" x="3821113" y="5216525"/>
          <p14:tracePt t="62826" x="3848100" y="5216525"/>
          <p14:tracePt t="62834" x="3862388" y="5216525"/>
          <p14:tracePt t="62842" x="3875088" y="5216525"/>
          <p14:tracePt t="62861" x="3903663" y="5216525"/>
          <p14:tracePt t="62874" x="3916363" y="5216525"/>
          <p14:tracePt t="62891" x="3930650" y="5216525"/>
          <p14:tracePt t="63058" x="3916363" y="5216525"/>
          <p14:tracePt t="63066" x="3903663" y="5216525"/>
          <p14:tracePt t="63085" x="3833813" y="5187950"/>
          <p14:tracePt t="63091" x="3792538" y="5146675"/>
          <p14:tracePt t="63098" x="3778250" y="5146675"/>
          <p14:tracePt t="63120" x="3724275" y="5132388"/>
          <p14:tracePt t="63122" x="3695700" y="5132388"/>
          <p14:tracePt t="63143" x="3683000" y="5119688"/>
          <p14:tracePt t="63147" x="3641725" y="5119688"/>
          <p14:tracePt t="63155" x="3627438" y="5119688"/>
          <p14:tracePt t="63175" x="3613150" y="5119688"/>
          <p14:tracePt t="63290" x="3613150" y="5105400"/>
          <p14:tracePt t="63298" x="3627438" y="5105400"/>
          <p14:tracePt t="63314" x="3641725" y="5105400"/>
          <p14:tracePt t="63332" x="3683000" y="5105400"/>
          <p14:tracePt t="63338" x="3695700" y="5105400"/>
          <p14:tracePt t="63346" x="3724275" y="5105400"/>
          <p14:tracePt t="63364" x="3765550" y="5119688"/>
          <p14:tracePt t="63394" x="3792538" y="5132388"/>
          <p14:tracePt t="63410" x="3806825" y="5132388"/>
          <p14:tracePt t="63538" x="3821113" y="5132388"/>
          <p14:tracePt t="63546" x="3821113" y="5146675"/>
          <p14:tracePt t="63592" x="3792538" y="5146675"/>
          <p14:tracePt t="63603" x="3778250" y="5160963"/>
          <p14:tracePt t="63625" x="3765550" y="5175250"/>
          <p14:tracePt t="63626" x="3736975" y="5175250"/>
          <p14:tracePt t="63635" x="3724275" y="5175250"/>
          <p14:tracePt t="63643" x="3695700" y="5187950"/>
          <p14:tracePt t="63663" x="3668713" y="5202238"/>
          <p14:tracePt t="63793" x="3695700" y="5202238"/>
          <p14:tracePt t="63795" x="3709988" y="5202238"/>
          <p14:tracePt t="63803" x="3724275" y="5202238"/>
          <p14:tracePt t="63810" x="3736975" y="5202238"/>
          <p14:tracePt t="63842" x="3765550" y="5202238"/>
          <p14:tracePt t="64643" x="3751263" y="5202238"/>
          <p14:tracePt t="64679" x="3736975" y="5202238"/>
          <p14:tracePt t="64698" x="3736975" y="5216525"/>
          <p14:tracePt t="64738" x="3736975" y="5229225"/>
          <p14:tracePt t="64746" x="3736975" y="5243513"/>
          <p14:tracePt t="64754" x="3724275" y="5270500"/>
          <p14:tracePt t="64781" x="3724275" y="5284788"/>
          <p14:tracePt t="64809" x="3709988" y="5299075"/>
          <p14:tracePt t="64978" x="3695700" y="5299075"/>
          <p14:tracePt t="65002" x="3683000" y="5311775"/>
          <p14:tracePt t="65042" x="3668713" y="5340350"/>
          <p14:tracePt t="65154" x="3668713" y="5326063"/>
          <p14:tracePt t="65330" x="3695700" y="5326063"/>
          <p14:tracePt t="65451" x="3709988" y="5326063"/>
          <p14:tracePt t="65458" x="3724275" y="5299075"/>
          <p14:tracePt t="65490" x="3736975" y="5270500"/>
          <p14:tracePt t="65499" x="3751263" y="5257800"/>
          <p14:tracePt t="65514" x="3765550" y="5216525"/>
          <p14:tracePt t="65534" x="3778250" y="5202238"/>
          <p14:tracePt t="65722" x="3792538" y="5202238"/>
          <p14:tracePt t="65730" x="3792538" y="5187950"/>
          <p14:tracePt t="66210" x="3792538" y="5202238"/>
          <p14:tracePt t="66226" x="3806825" y="5202238"/>
          <p14:tracePt t="66248" x="3833813" y="5216525"/>
          <p14:tracePt t="66250" x="3862388" y="5216525"/>
          <p14:tracePt t="66277" x="3875088" y="5216525"/>
          <p14:tracePt t="66324" x="3903663" y="5216525"/>
          <p14:tracePt t="66340" x="3903663" y="5229225"/>
          <p14:tracePt t="66354" x="3916363" y="5229225"/>
          <p14:tracePt t="66376" x="3930650" y="5229225"/>
          <p14:tracePt t="66378" x="3944938" y="5229225"/>
          <p14:tracePt t="66404" x="3957638" y="5229225"/>
          <p14:tracePt t="66421" x="3971925" y="5229225"/>
          <p14:tracePt t="66427" x="3986213" y="5229225"/>
          <p14:tracePt t="66468" x="3998913" y="5229225"/>
          <p14:tracePt t="66626" x="4027488" y="5229225"/>
          <p14:tracePt t="66690" x="4041775" y="5229225"/>
          <p14:tracePt t="66721" x="4041775" y="5216525"/>
          <p14:tracePt t="66730" x="4041775" y="5202238"/>
          <p14:tracePt t="66784" x="4068763" y="5187950"/>
          <p14:tracePt t="66788" x="4083050" y="5187950"/>
          <p14:tracePt t="66803" x="4083050" y="5175250"/>
          <p14:tracePt t="66810" x="4110038" y="5160963"/>
          <p14:tracePt t="66833" x="4137025" y="5132388"/>
          <p14:tracePt t="66835" x="4151313" y="5119688"/>
          <p14:tracePt t="66866" x="4151313" y="5105400"/>
          <p14:tracePt t="66876" x="4178300" y="5091113"/>
          <p14:tracePt t="66910" x="4192588" y="5078413"/>
          <p14:tracePt t="66922" x="4206875" y="5064125"/>
          <p14:tracePt t="66946" x="4206875" y="5049838"/>
          <p14:tracePt t="66947" x="4219575" y="5037138"/>
          <p14:tracePt t="66962" x="4219575" y="5022850"/>
          <p14:tracePt t="67282" x="4206875" y="5022850"/>
          <p14:tracePt t="67338" x="4206875" y="5037138"/>
          <p14:tracePt t="67346" x="4206875" y="5049838"/>
          <p14:tracePt t="67366" x="4206875" y="5064125"/>
          <p14:tracePt t="67378" x="4206875" y="5078413"/>
          <p14:tracePt t="67398" x="4206875" y="5091113"/>
          <p14:tracePt t="67410" x="4206875" y="5105400"/>
          <p14:tracePt t="67430" x="4206875" y="5119688"/>
          <p14:tracePt t="67457" x="4206875" y="5132388"/>
          <p14:tracePt t="67489" x="4206875" y="5146675"/>
          <p14:tracePt t="67491" x="4206875" y="5160963"/>
          <p14:tracePt t="67498" x="4206875" y="5175250"/>
          <p14:tracePt t="67525" x="4206875" y="5187950"/>
          <p14:tracePt t="67532" x="4206875" y="5202238"/>
          <p14:tracePt t="67558" x="4206875" y="5216525"/>
          <p14:tracePt t="67594" x="4206875" y="5243513"/>
          <p14:tracePt t="67617" x="4192588" y="5243513"/>
          <p14:tracePt t="67619" x="4192588" y="5257800"/>
          <p14:tracePt t="67642" x="4192588" y="5270500"/>
          <p14:tracePt t="67651" x="4178300" y="5270500"/>
          <p14:tracePt t="67658" x="4165600" y="5284788"/>
          <p14:tracePt t="67679" x="4151313" y="5284788"/>
          <p14:tracePt t="67698" x="4137025" y="5299075"/>
          <p14:tracePt t="67708" x="4110038" y="5299075"/>
          <p14:tracePt t="67728" x="4083050" y="5299075"/>
          <p14:tracePt t="67758" x="3986213" y="5299075"/>
          <p14:tracePt t="67761" x="3944938" y="5299075"/>
          <p14:tracePt t="67763" x="3916363" y="5284788"/>
          <p14:tracePt t="67770" x="3875088" y="5270500"/>
          <p14:tracePt t="67778" x="3848100" y="5270500"/>
          <p14:tracePt t="67796" x="3765550" y="5243513"/>
          <p14:tracePt t="67802" x="3736975" y="5229225"/>
          <p14:tracePt t="67810" x="3709988" y="5229225"/>
          <p14:tracePt t="67828" x="3683000" y="5216525"/>
          <p14:tracePt t="67834" x="3654425" y="5202238"/>
          <p14:tracePt t="67946" x="3627438" y="5202238"/>
          <p14:tracePt t="67962" x="3627438" y="5187950"/>
          <p14:tracePt t="67988" x="3627438" y="5160963"/>
          <p14:tracePt t="67994" x="3627438" y="5146675"/>
          <p14:tracePt t="68016" x="3627438" y="5132388"/>
          <p14:tracePt t="68034" x="3627438" y="5105400"/>
          <p14:tracePt t="68139" x="3641725" y="5105400"/>
          <p14:tracePt t="68146" x="3654425" y="5105400"/>
          <p14:tracePt t="68154" x="3654425" y="5132388"/>
          <p14:tracePt t="68174" x="3709988" y="5160963"/>
          <p14:tracePt t="68178" x="3724275" y="5160963"/>
          <p14:tracePt t="68201" x="3751263" y="5202238"/>
          <p14:tracePt t="68203" x="3778250" y="5229225"/>
          <p14:tracePt t="68210" x="3778250" y="5243513"/>
          <p14:tracePt t="68231" x="3806825" y="5243513"/>
          <p14:tracePt t="68251" x="3806825" y="5257800"/>
          <p14:tracePt t="68370" x="3833813" y="5257800"/>
          <p14:tracePt t="68530" x="3833813" y="5243513"/>
          <p14:tracePt t="68572" x="3821113" y="5243513"/>
          <p14:tracePt t="69618" x="3833813" y="5243513"/>
          <p14:tracePt t="69642" x="3848100" y="5243513"/>
          <p14:tracePt t="70050" x="3833813" y="5243513"/>
          <p14:tracePt t="70082" x="3806825" y="5257800"/>
          <p14:tracePt t="70146" x="3792538" y="5270500"/>
          <p14:tracePt t="70162" x="3778250" y="5270500"/>
          <p14:tracePt t="71110" x="3765550" y="5284788"/>
          <p14:tracePt t="71130" x="3765550" y="5299075"/>
          <p14:tracePt t="71771" x="3765550" y="5311775"/>
          <p14:tracePt t="71805" x="3765550" y="5326063"/>
          <p14:tracePt t="71837" x="3765550" y="5340350"/>
          <p14:tracePt t="71869" x="3765550" y="5367338"/>
          <p14:tracePt t="71901" x="3751263" y="5395913"/>
          <p14:tracePt t="71933" x="3751263" y="5408613"/>
          <p14:tracePt t="71939" x="3736975" y="5422900"/>
          <p14:tracePt t="71996" x="3709988" y="5464175"/>
          <p14:tracePt t="72042" x="3695700" y="5478463"/>
          <p14:tracePt t="72050" x="3695700" y="5491163"/>
          <p14:tracePt t="72066" x="3683000" y="5505450"/>
          <p14:tracePt t="72091" x="3668713" y="5519738"/>
          <p14:tracePt t="72122" x="3654425" y="5534025"/>
          <p14:tracePt t="72153" x="3654425" y="5546725"/>
          <p14:tracePt t="72706" x="3668713" y="5561013"/>
          <p14:tracePt t="72750" x="3668713" y="5575300"/>
          <p14:tracePt t="72802" x="3668713" y="5588000"/>
          <p14:tracePt t="72844" x="3668713" y="5602288"/>
          <p14:tracePt t="72876" x="3668713" y="5616575"/>
          <p14:tracePt t="72908" x="3709988" y="5629275"/>
          <p14:tracePt t="72922" x="3736975" y="5629275"/>
          <p14:tracePt t="72940" x="3765550" y="5643563"/>
          <p14:tracePt t="72947" x="3778250" y="5643563"/>
          <p14:tracePt t="72954" x="3792538" y="5643563"/>
          <p14:tracePt t="72974" x="3806825" y="5643563"/>
          <p14:tracePt t="72986" x="3833813" y="5643563"/>
          <p14:tracePt t="73003" x="3848100" y="5643563"/>
          <p14:tracePt t="73034" x="3875088" y="5643563"/>
          <p14:tracePt t="73063" x="3889375" y="5643563"/>
          <p14:tracePt t="73170" x="3903663" y="5643563"/>
          <p14:tracePt t="73282" x="3903663" y="5629275"/>
          <p14:tracePt t="73322" x="3889375" y="5629275"/>
          <p14:tracePt t="73350" x="3875088" y="5643563"/>
          <p14:tracePt t="73382" x="3862388" y="5643563"/>
          <p14:tracePt t="73414" x="3833813" y="5643563"/>
          <p14:tracePt t="73418" x="3833813" y="5657850"/>
          <p14:tracePt t="73426" x="3821113" y="5657850"/>
          <p14:tracePt t="73448" x="3806825" y="5670550"/>
          <p14:tracePt t="73458" x="3792538" y="5684838"/>
          <p14:tracePt t="73505" x="3778250" y="5699125"/>
          <p14:tracePt t="73507" x="3765550" y="5699125"/>
          <p14:tracePt t="73514" x="3751263" y="5699125"/>
          <p14:tracePt t="73522" x="3736975" y="5713413"/>
          <p14:tracePt t="73739" x="3736975" y="5726113"/>
          <p14:tracePt t="74234" x="3765550" y="5726113"/>
          <p14:tracePt t="75099" x="3751263" y="5726113"/>
          <p14:tracePt t="75155" x="3751263" y="5740400"/>
          <p14:tracePt t="75315" x="3736975" y="5740400"/>
          <p14:tracePt t="75450" x="3724275" y="5754688"/>
          <p14:tracePt t="75506" x="3709988" y="5767388"/>
          <p14:tracePt t="75554" x="3695700" y="5767388"/>
          <p14:tracePt t="75584" x="3683000" y="5795963"/>
          <p14:tracePt t="75630" x="3668713" y="5795963"/>
          <p14:tracePt t="75803" x="3654425" y="5822950"/>
          <p14:tracePt t="75819" x="3641725" y="5822950"/>
          <p14:tracePt t="76427" x="3654425" y="5822950"/>
          <p14:tracePt t="76475" x="3668713" y="5822950"/>
          <p14:tracePt t="76530" x="3683000" y="5822950"/>
          <p14:tracePt t="76618" x="3695700" y="5822950"/>
          <p14:tracePt t="76690" x="3709988" y="5822950"/>
          <p14:tracePt t="76730" x="3724275" y="5822950"/>
          <p14:tracePt t="76738" x="3724275" y="5837238"/>
          <p14:tracePt t="76818" x="3724275" y="5849938"/>
          <p14:tracePt t="76978" x="3724275" y="5864225"/>
          <p14:tracePt t="77004" x="3724275" y="5878513"/>
          <p14:tracePt t="77066" x="3724275" y="5892800"/>
          <p14:tracePt t="77115" x="3724275" y="5905500"/>
          <p14:tracePt t="77283" x="3724275" y="5919788"/>
          <p14:tracePt t="77328" x="3724275" y="5946775"/>
          <p14:tracePt t="78379" x="3724275" y="5961063"/>
          <p14:tracePt t="78579" x="3724275" y="5946775"/>
          <p14:tracePt t="78615" x="3724275" y="5934075"/>
          <p14:tracePt t="78819" x="3724275" y="5919788"/>
          <p14:tracePt t="79106" x="3724275" y="5905500"/>
          <p14:tracePt t="79146" x="3724275" y="5892800"/>
          <p14:tracePt t="79498" x="3709988" y="5892800"/>
          <p14:tracePt t="79514" x="3695700" y="5892800"/>
          <p14:tracePt t="79538" x="3695700" y="5905500"/>
          <p14:tracePt t="79569" x="3683000" y="5919788"/>
          <p14:tracePt t="79634" x="3683000" y="5946775"/>
          <p14:tracePt t="79786" x="3668713" y="5946775"/>
          <p14:tracePt t="79930" x="3668713" y="5961063"/>
          <p14:tracePt t="79946" x="3654425" y="5975350"/>
          <p14:tracePt t="79970" x="3641725" y="6002338"/>
          <p14:tracePt t="80004" x="3641725" y="6029325"/>
          <p14:tracePt t="80010" x="3641725" y="6057900"/>
          <p14:tracePt t="80029" x="3641725" y="6072188"/>
          <p14:tracePt t="80042" x="3627438" y="6099175"/>
          <p14:tracePt t="80092" x="3627438" y="6140450"/>
          <p14:tracePt t="80106" x="3627438" y="6154738"/>
          <p14:tracePt t="80131" x="3627438" y="6167438"/>
          <p14:tracePt t="80157" x="3627438" y="6181725"/>
          <p14:tracePt t="80176" x="3627438" y="6196013"/>
          <p14:tracePt t="80179" x="3627438" y="6223000"/>
          <p14:tracePt t="80250" x="3627438" y="6237288"/>
          <p14:tracePt t="80288" x="3627438" y="6251575"/>
          <p14:tracePt t="80292" x="3627438" y="6264275"/>
          <p14:tracePt t="80499" x="3641725" y="6264275"/>
          <p14:tracePt t="80523" x="3641725" y="6278563"/>
          <p14:tracePt t="80540" x="3641725" y="6292850"/>
          <p14:tracePt t="80573" x="3654425" y="6305550"/>
          <p14:tracePt t="80618" x="3654425" y="6319838"/>
          <p14:tracePt t="80666" x="3668713" y="6334125"/>
          <p14:tracePt t="80674" x="3683000" y="6361113"/>
          <p14:tracePt t="80726" x="3695700" y="6375400"/>
          <p14:tracePt t="80738" x="3724275" y="6375400"/>
          <p14:tracePt t="80758" x="3736975" y="6375400"/>
          <p14:tracePt t="80762" x="3751263" y="6375400"/>
          <p14:tracePt t="80770" x="3778250" y="6375400"/>
          <p14:tracePt t="80791" x="3806825" y="6346825"/>
          <p14:tracePt t="80794" x="3833813" y="6346825"/>
          <p14:tracePt t="80817" x="3862388" y="6334125"/>
          <p14:tracePt t="80848" x="3889375" y="6334125"/>
          <p14:tracePt t="80859" x="3903663" y="6334125"/>
          <p14:tracePt t="80885" x="3944938" y="6334125"/>
          <p14:tracePt t="80890" x="3986213" y="6334125"/>
          <p14:tracePt t="80898" x="4027488" y="6334125"/>
          <p14:tracePt t="80915" x="4083050" y="6334125"/>
          <p14:tracePt t="80922" x="4095750" y="6334125"/>
          <p14:tracePt t="80943" x="4110038" y="6334125"/>
          <p14:tracePt t="80946" x="4151313" y="6305550"/>
          <p14:tracePt t="80963" x="4165600" y="6292850"/>
          <p14:tracePt t="80972" x="4178300" y="6278563"/>
          <p14:tracePt t="80992" x="4192588" y="6251575"/>
          <p14:tracePt t="81009" x="4192588" y="6237288"/>
          <p14:tracePt t="81022" x="4219575" y="6223000"/>
          <p14:tracePt t="81026" x="4233863" y="6223000"/>
          <p14:tracePt t="81034" x="4248150" y="6208713"/>
          <p14:tracePt t="81042" x="4262438" y="6196013"/>
          <p14:tracePt t="81050" x="4275138" y="6196013"/>
          <p14:tracePt t="81071" x="4303713" y="6181725"/>
          <p14:tracePt t="81088" x="4344988" y="6167438"/>
          <p14:tracePt t="81094" x="4371975" y="6140450"/>
          <p14:tracePt t="81098" x="4413250" y="6126163"/>
          <p14:tracePt t="81120" x="4483100" y="6084888"/>
          <p14:tracePt t="81137" x="4537075" y="6057900"/>
          <p14:tracePt t="81151" x="4565650" y="6029325"/>
          <p14:tracePt t="81154" x="4578350" y="6016625"/>
          <p14:tracePt t="81162" x="4592638" y="5988050"/>
          <p14:tracePt t="81170" x="4592638" y="5975350"/>
          <p14:tracePt t="81178" x="4592638" y="5961063"/>
          <p14:tracePt t="81217" x="4592638" y="5946775"/>
          <p14:tracePt t="81232" x="4592638" y="5934075"/>
          <p14:tracePt t="81258" x="4592638" y="5919788"/>
          <p14:tracePt t="81297" x="4578350" y="5919788"/>
          <p14:tracePt t="81327" x="4565650" y="5919788"/>
          <p14:tracePt t="81358" x="4537075" y="5919788"/>
          <p14:tracePt t="81379" x="4524375" y="5919788"/>
          <p14:tracePt t="81386" x="4510088" y="5934075"/>
          <p14:tracePt t="81411" x="4495800" y="5934075"/>
          <p14:tracePt t="81418" x="4483100" y="5946775"/>
          <p14:tracePt t="81437" x="4468813" y="5961063"/>
          <p14:tracePt t="81468" x="4440238" y="5961063"/>
          <p14:tracePt t="81470" x="4413250" y="5988050"/>
          <p14:tracePt t="81482" x="4398963" y="6002338"/>
          <p14:tracePt t="81490" x="4398963" y="6016625"/>
          <p14:tracePt t="81610" x="4398963" y="6029325"/>
          <p14:tracePt t="81643" x="4413250" y="6029325"/>
          <p14:tracePt t="81691" x="4440238" y="6057900"/>
          <p14:tracePt t="81723" x="4468813" y="6057900"/>
          <p14:tracePt t="81730" x="4483100" y="6057900"/>
          <p14:tracePt t="81752" x="4510088" y="6057900"/>
          <p14:tracePt t="81754" x="4524375" y="6057900"/>
          <p14:tracePt t="81762" x="4537075" y="6057900"/>
          <p14:tracePt t="81786" x="4648200" y="6057900"/>
          <p14:tracePt t="81794" x="4689475" y="6057900"/>
          <p14:tracePt t="81812" x="4772025" y="6057900"/>
          <p14:tracePt t="81831" x="4868863" y="6057900"/>
          <p14:tracePt t="81835" x="4895850" y="6057900"/>
          <p14:tracePt t="81842" x="4910138" y="6043613"/>
          <p14:tracePt t="81861" x="4965700" y="6029325"/>
          <p14:tracePt t="81891" x="5019675" y="6029325"/>
          <p14:tracePt t="81894" x="5089525" y="6016625"/>
          <p14:tracePt t="81898" x="5116513" y="6002338"/>
          <p14:tracePt t="81906" x="5145088" y="6002338"/>
          <p14:tracePt t="81932" x="5199063" y="6002338"/>
          <p14:tracePt t="82010" x="5213350" y="5988050"/>
          <p14:tracePt t="82040" x="5227638" y="5975350"/>
          <p14:tracePt t="82050" x="5240338" y="5975350"/>
          <p14:tracePt t="82075" x="5254625" y="5975350"/>
          <p14:tracePt t="82138" x="5281613" y="5961063"/>
          <p14:tracePt t="82146" x="5310188" y="5946775"/>
          <p14:tracePt t="82171" x="5322888" y="5946775"/>
          <p14:tracePt t="82779" x="5310188" y="5946775"/>
          <p14:tracePt t="82838" x="5295900" y="5946775"/>
          <p14:tracePt t="82938" x="5281613" y="5946775"/>
          <p14:tracePt t="82968" x="5268913" y="5946775"/>
          <p14:tracePt t="82999" x="5199063" y="5961063"/>
          <p14:tracePt t="83010" x="5186363" y="5975350"/>
          <p14:tracePt t="83031" x="5157788" y="6002338"/>
          <p14:tracePt t="83035" x="5130800" y="6002338"/>
          <p14:tracePt t="83042" x="5116513" y="6029325"/>
          <p14:tracePt t="83064" x="5060950" y="6043613"/>
          <p14:tracePt t="83066" x="5033963" y="6043613"/>
          <p14:tracePt t="83074" x="5019675" y="6043613"/>
          <p14:tracePt t="83091" x="4965700" y="6072188"/>
          <p14:tracePt t="83109" x="4881563" y="6072188"/>
          <p14:tracePt t="83114" x="4840288" y="6084888"/>
          <p14:tracePt t="83122" x="4813300" y="6084888"/>
          <p14:tracePt t="83137" x="4772025" y="6099175"/>
          <p14:tracePt t="83156" x="4703763" y="6113463"/>
          <p14:tracePt t="83171" x="4675188" y="6113463"/>
          <p14:tracePt t="83179" x="4660900" y="6113463"/>
          <p14:tracePt t="83202" x="4633913" y="6113463"/>
          <p14:tracePt t="83235" x="4606925" y="6113463"/>
          <p14:tracePt t="83251" x="4578350" y="6113463"/>
          <p14:tracePt t="83266" x="4565650" y="6113463"/>
          <p14:tracePt t="83299" x="4537075" y="6113463"/>
          <p14:tracePt t="83328" x="4510088" y="6113463"/>
          <p14:tracePt t="83331" x="4483100" y="6113463"/>
          <p14:tracePt t="83338" x="4468813" y="6113463"/>
          <p14:tracePt t="83346" x="4454525" y="6099175"/>
          <p14:tracePt t="83366" x="4440238" y="6099175"/>
          <p14:tracePt t="83370" x="4413250" y="6099175"/>
          <p14:tracePt t="83378" x="4413250" y="6084888"/>
          <p14:tracePt t="83424" x="4386263" y="6084888"/>
          <p14:tracePt t="83427" x="4371975" y="6084888"/>
          <p14:tracePt t="83434" x="4357688" y="6072188"/>
          <p14:tracePt t="83466" x="4344988" y="6057900"/>
          <p14:tracePt t="83474" x="4330700" y="6043613"/>
          <p14:tracePt t="83489" x="4330700" y="6016625"/>
          <p14:tracePt t="83522" x="4330700" y="6002338"/>
          <p14:tracePt t="83535" x="4330700" y="5988050"/>
          <p14:tracePt t="83585" x="4330700" y="5975350"/>
          <p14:tracePt t="83602" x="4330700" y="5961063"/>
          <p14:tracePt t="83626" x="4344988" y="5946775"/>
          <p14:tracePt t="83695" x="4371975" y="5946775"/>
          <p14:tracePt t="83698" x="4386263" y="5946775"/>
          <p14:tracePt t="83714" x="4413250" y="5946775"/>
          <p14:tracePt t="83732" x="4440238" y="5946775"/>
          <p14:tracePt t="83738" x="4454525" y="5946775"/>
          <p14:tracePt t="83758" x="4510088" y="5946775"/>
          <p14:tracePt t="83777" x="4551363" y="5975350"/>
          <p14:tracePt t="83779" x="4578350" y="5988050"/>
          <p14:tracePt t="83786" x="4619625" y="6002338"/>
          <p14:tracePt t="83805" x="4648200" y="6002338"/>
          <p14:tracePt t="83824" x="4716463" y="6029325"/>
          <p14:tracePt t="83839" x="4786313" y="6057900"/>
          <p14:tracePt t="83842" x="4813300" y="6057900"/>
          <p14:tracePt t="83850" x="4827588" y="6057900"/>
          <p14:tracePt t="83875" x="4910138" y="6084888"/>
          <p14:tracePt t="83883" x="4924425" y="6099175"/>
          <p14:tracePt t="83916" x="4951413" y="6099175"/>
          <p14:tracePt t="83923" x="5006975" y="6113463"/>
          <p14:tracePt t="83930" x="5033963" y="6113463"/>
          <p14:tracePt t="83950" x="5089525" y="6126163"/>
          <p14:tracePt t="83967" x="5145088" y="6126163"/>
          <p14:tracePt t="83972" x="5172075" y="6126163"/>
          <p14:tracePt t="83979" x="5186363" y="6126163"/>
          <p14:tracePt t="83997" x="5227638" y="6126163"/>
          <p14:tracePt t="84015" x="5268913" y="6126163"/>
          <p14:tracePt t="84031" x="5281613" y="6113463"/>
          <p14:tracePt t="84034" x="5295900" y="6113463"/>
          <p14:tracePt t="84042" x="5310188" y="6113463"/>
          <p14:tracePt t="84052" x="5322888" y="6113463"/>
          <p14:tracePt t="84058" x="5322888" y="6099175"/>
          <p14:tracePt t="84076" x="5351463" y="6099175"/>
          <p14:tracePt t="84095" x="5365750" y="6099175"/>
          <p14:tracePt t="84138" x="5392738" y="6099175"/>
          <p14:tracePt t="84250" x="5407025" y="6084888"/>
          <p14:tracePt t="84314" x="5407025" y="6072188"/>
          <p14:tracePt t="84351" x="5392738" y="6072188"/>
          <p14:tracePt t="84354" x="5378450" y="6072188"/>
          <p14:tracePt t="84362" x="5365750" y="6072188"/>
          <p14:tracePt t="84386" x="5310188" y="6072188"/>
          <p14:tracePt t="84387" x="5268913" y="6072188"/>
          <p14:tracePt t="84394" x="5213350" y="6072188"/>
          <p14:tracePt t="84411" x="5145088" y="6072188"/>
          <p14:tracePt t="84443" x="4951413" y="6072188"/>
          <p14:tracePt t="84450" x="4910138" y="6072188"/>
          <p14:tracePt t="84458" x="4881563" y="6072188"/>
          <p14:tracePt t="84479" x="4827588" y="6072188"/>
          <p14:tracePt t="84482" x="4799013" y="6072188"/>
          <p14:tracePt t="84490" x="4772025" y="6072188"/>
          <p14:tracePt t="84508" x="4745038" y="6072188"/>
          <p14:tracePt t="84527" x="4675188" y="6072188"/>
          <p14:tracePt t="84531" x="4660900" y="6072188"/>
          <p14:tracePt t="84538" x="4633913" y="6072188"/>
          <p14:tracePt t="84560" x="4592638" y="6072188"/>
          <p14:tracePt t="84562" x="4565650" y="6072188"/>
          <p14:tracePt t="84589" x="4537075" y="6072188"/>
          <p14:tracePt t="84607" x="4510088" y="6072188"/>
          <p14:tracePt t="84610" x="4483100" y="6072188"/>
          <p14:tracePt t="84618" x="4468813" y="6072188"/>
          <p14:tracePt t="84641" x="4427538" y="6072188"/>
          <p14:tracePt t="84650" x="4413250" y="6072188"/>
          <p14:tracePt t="84668" x="4386263" y="6057900"/>
          <p14:tracePt t="84686" x="4371975" y="6057900"/>
          <p14:tracePt t="84698" x="4357688" y="6057900"/>
          <p14:tracePt t="84730" x="4344988" y="6043613"/>
          <p14:tracePt t="84850" x="4357688" y="6029325"/>
          <p14:tracePt t="84858" x="4371975" y="6029325"/>
          <p14:tracePt t="84877" x="4398963" y="6029325"/>
          <p14:tracePt t="84882" x="4413250" y="6029325"/>
          <p14:tracePt t="84890" x="4440238" y="6029325"/>
          <p14:tracePt t="84912" x="4468813" y="6029325"/>
          <p14:tracePt t="84914" x="4495800" y="6029325"/>
          <p14:tracePt t="84922" x="4510088" y="6029325"/>
          <p14:tracePt t="84973" x="4675188" y="6043613"/>
          <p14:tracePt t="84979" x="4703763" y="6043613"/>
          <p14:tracePt t="84986" x="4716463" y="6057900"/>
          <p14:tracePt t="85006" x="4757738" y="6072188"/>
          <p14:tracePt t="85010" x="4772025" y="6072188"/>
          <p14:tracePt t="85031" x="4799013" y="6072188"/>
          <p14:tracePt t="85033" x="4799013" y="6084888"/>
          <p14:tracePt t="85047" x="4827588" y="6084888"/>
          <p14:tracePt t="85050" x="4840288" y="6084888"/>
          <p14:tracePt t="85058" x="4854575" y="6084888"/>
          <p14:tracePt t="85080" x="4881563" y="6084888"/>
          <p14:tracePt t="85082" x="4910138" y="6099175"/>
          <p14:tracePt t="85113" x="4965700" y="6099175"/>
          <p14:tracePt t="85114" x="4992688" y="6113463"/>
          <p14:tracePt t="85122" x="5006975" y="6113463"/>
          <p14:tracePt t="85149" x="5033963" y="6113463"/>
          <p14:tracePt t="85155" x="5048250" y="6113463"/>
          <p14:tracePt t="85162" x="5060950" y="6113463"/>
          <p14:tracePt t="85177" x="5075238" y="6113463"/>
          <p14:tracePt t="85208" x="5157788" y="6113463"/>
          <p14:tracePt t="85210" x="5172075" y="6113463"/>
          <p14:tracePt t="85218" x="5186363" y="6113463"/>
          <p14:tracePt t="85226" x="5199063" y="6113463"/>
          <p14:tracePt t="85245" x="5213350" y="6113463"/>
          <p14:tracePt t="85251" x="5240338" y="6113463"/>
          <p14:tracePt t="85273" x="5254625" y="6113463"/>
          <p14:tracePt t="85302" x="5281613" y="6113463"/>
          <p14:tracePt t="85386" x="5295900" y="6113463"/>
          <p14:tracePt t="85419" x="5295900" y="6126163"/>
          <p14:tracePt t="85474" x="5268913" y="6126163"/>
          <p14:tracePt t="85499" x="5240338" y="6126163"/>
          <p14:tracePt t="85506" x="5227638" y="6126163"/>
          <p14:tracePt t="85514" x="5213350" y="6126163"/>
          <p14:tracePt t="85533" x="5186363" y="6126163"/>
          <p14:tracePt t="85539" x="5157788" y="6126163"/>
          <p14:tracePt t="85564" x="5116513" y="6126163"/>
          <p14:tracePt t="85566" x="5089525" y="6126163"/>
          <p14:tracePt t="85570" x="5075238" y="6126163"/>
          <p14:tracePt t="85591" x="5033963" y="6126163"/>
          <p14:tracePt t="85593" x="5019675" y="6126163"/>
          <p14:tracePt t="85611" x="4951413" y="6126163"/>
          <p14:tracePt t="85618" x="4937125" y="6126163"/>
          <p14:tracePt t="85626" x="4924425" y="6126163"/>
          <p14:tracePt t="85634" x="4910138" y="6126163"/>
          <p14:tracePt t="85653" x="4827588" y="6126163"/>
          <p14:tracePt t="85658" x="4799013" y="6126163"/>
          <p14:tracePt t="85666" x="4772025" y="6113463"/>
          <p14:tracePt t="85684" x="4703763" y="6099175"/>
          <p14:tracePt t="85690" x="4689475" y="6099175"/>
          <p14:tracePt t="85698" x="4648200" y="6084888"/>
          <p14:tracePt t="85717" x="4565650" y="6057900"/>
          <p14:tracePt t="85734" x="4510088" y="6057900"/>
          <p14:tracePt t="85739" x="4483100" y="6057900"/>
          <p14:tracePt t="85746" x="4454525" y="6029325"/>
          <p14:tracePt t="85762" x="4440238" y="6029325"/>
          <p14:tracePt t="85794" x="4386263" y="6016625"/>
          <p14:tracePt t="85810" x="4371975" y="6002338"/>
          <p14:tracePt t="85834" x="4357688" y="6002338"/>
          <p14:tracePt t="85859" x="4330700" y="6002338"/>
          <p14:tracePt t="85892" x="4316413" y="6002338"/>
          <p14:tracePt t="85962" x="4316413" y="5988050"/>
          <p14:tracePt t="85991" x="4330700" y="5988050"/>
          <p14:tracePt t="85994" x="4357688" y="5988050"/>
          <p14:tracePt t="86002" x="4413250" y="5988050"/>
          <p14:tracePt t="86026" x="4565650" y="6029325"/>
          <p14:tracePt t="86034" x="4619625" y="6043613"/>
          <p14:tracePt t="86053" x="4689475" y="6072188"/>
          <p14:tracePt t="86082" x="4772025" y="6084888"/>
          <p14:tracePt t="86085" x="4840288" y="6084888"/>
          <p14:tracePt t="86092" x="4868863" y="6099175"/>
          <p14:tracePt t="86098" x="4881563" y="6113463"/>
          <p14:tracePt t="86106" x="4895850" y="6113463"/>
          <p14:tracePt t="86114" x="4910138" y="6113463"/>
          <p14:tracePt t="86121" x="4924425" y="6113463"/>
          <p14:tracePt t="86129" x="4937125" y="6113463"/>
          <p14:tracePt t="86146" x="4965700" y="6113463"/>
          <p14:tracePt t="86176" x="5006975" y="6113463"/>
          <p14:tracePt t="86179" x="5033963" y="6113463"/>
          <p14:tracePt t="86186" x="5048250" y="6113463"/>
          <p14:tracePt t="86214" x="5075238" y="6113463"/>
          <p14:tracePt t="86220" x="5089525" y="6113463"/>
          <p14:tracePt t="86226" x="5102225" y="6113463"/>
          <p14:tracePt t="86234" x="5116513" y="6113463"/>
          <p14:tracePt t="86242" x="5130800" y="6113463"/>
          <p14:tracePt t="86256" x="5157788" y="6113463"/>
          <p14:tracePt t="86261" x="5172075" y="6113463"/>
          <p14:tracePt t="86287" x="5186363" y="6113463"/>
          <p14:tracePt t="86325" x="5199063" y="6113463"/>
          <p14:tracePt t="86364" x="5227638" y="6113463"/>
          <p14:tracePt t="86415" x="5254625" y="6099175"/>
          <p14:tracePt t="86586" x="5240338" y="6099175"/>
          <p14:tracePt t="86594" x="5227638" y="6099175"/>
          <p14:tracePt t="86602" x="5213350" y="6099175"/>
          <p14:tracePt t="86622" x="5199063" y="6099175"/>
          <p14:tracePt t="86626" x="5172075" y="6084888"/>
          <p14:tracePt t="86634" x="5130800" y="6084888"/>
          <p14:tracePt t="86653" x="5075238" y="6084888"/>
          <p14:tracePt t="86669" x="5006975" y="6084888"/>
          <p14:tracePt t="86675" x="4951413" y="6084888"/>
          <p14:tracePt t="86682" x="4910138" y="6084888"/>
          <p14:tracePt t="86700" x="4827588" y="6084888"/>
          <p14:tracePt t="86730" x="4730750" y="6084888"/>
          <p14:tracePt t="86733" x="4660900" y="6084888"/>
          <p14:tracePt t="86739" x="4606925" y="6072188"/>
          <p14:tracePt t="86746" x="4565650" y="6072188"/>
          <p14:tracePt t="86768" x="4510088" y="6072188"/>
          <p14:tracePt t="86770" x="4483100" y="6072188"/>
          <p14:tracePt t="86778" x="4454525" y="6072188"/>
          <p14:tracePt t="86795" x="4398963" y="6057900"/>
          <p14:tracePt t="86814" x="4386263" y="6057900"/>
          <p14:tracePt t="87011" x="4398963" y="6057900"/>
          <p14:tracePt t="87027" x="4440238" y="6057900"/>
          <p14:tracePt t="87036" x="4454525" y="6057900"/>
          <p14:tracePt t="87069" x="4565650" y="6057900"/>
          <p14:tracePt t="87074" x="4592638" y="6057900"/>
          <p14:tracePt t="87082" x="4619625" y="6072188"/>
          <p14:tracePt t="87090" x="4633913" y="6072188"/>
          <p14:tracePt t="87110" x="4660900" y="6084888"/>
          <p14:tracePt t="87129" x="4703763" y="6084888"/>
          <p14:tracePt t="87142" x="4757738" y="6084888"/>
          <p14:tracePt t="87146" x="4772025" y="6099175"/>
          <p14:tracePt t="87155" x="4786313" y="6113463"/>
          <p14:tracePt t="87162" x="4827588" y="6113463"/>
          <p14:tracePt t="87170" x="4840288" y="6113463"/>
          <p14:tracePt t="87192" x="4854575" y="6113463"/>
          <p14:tracePt t="87210" x="4881563" y="6113463"/>
          <p14:tracePt t="87224" x="4910138" y="6113463"/>
          <p14:tracePt t="87234" x="4924425" y="6113463"/>
          <p14:tracePt t="87242" x="4951413" y="6113463"/>
          <p14:tracePt t="87250" x="4965700" y="6113463"/>
          <p14:tracePt t="87270" x="4992688" y="6113463"/>
          <p14:tracePt t="87289" x="5033963" y="6113463"/>
          <p14:tracePt t="87291" x="5048250" y="6113463"/>
          <p14:tracePt t="87299" x="5060950" y="6113463"/>
          <p14:tracePt t="87318" x="5089525" y="6113463"/>
          <p14:tracePt t="87323" x="5102225" y="6113463"/>
          <p14:tracePt t="87330" x="5116513" y="6113463"/>
          <p14:tracePt t="87351" x="5145088" y="6113463"/>
          <p14:tracePt t="87355" x="5157788" y="6113463"/>
          <p14:tracePt t="87362" x="5172075" y="6113463"/>
          <p14:tracePt t="87381" x="5199063" y="6113463"/>
          <p14:tracePt t="87400" x="5213350" y="6113463"/>
          <p14:tracePt t="87522" x="5199063" y="6113463"/>
          <p14:tracePt t="87544" x="5199063" y="6126163"/>
          <p14:tracePt t="87546" x="5172075" y="6140450"/>
          <p14:tracePt t="87554" x="5145088" y="6140450"/>
          <p14:tracePt t="87563" x="5116513" y="6140450"/>
          <p14:tracePt t="87570" x="5089525" y="6140450"/>
          <p14:tracePt t="87590" x="5006975" y="6167438"/>
          <p14:tracePt t="87608" x="4951413" y="6167438"/>
          <p14:tracePt t="87622" x="4881563" y="6167438"/>
          <p14:tracePt t="87626" x="4854575" y="6167438"/>
          <p14:tracePt t="87634" x="4827588" y="6167438"/>
          <p14:tracePt t="87642" x="4786313" y="6167438"/>
          <p14:tracePt t="87649" x="4745038" y="6167438"/>
          <p14:tracePt t="87658" x="4703763" y="6167438"/>
          <p14:tracePt t="87666" x="4660900" y="6167438"/>
          <p14:tracePt t="87673" x="4619625" y="6167438"/>
          <p14:tracePt t="87682" x="4578350" y="6167438"/>
          <p14:tracePt t="87698" x="4537075" y="6167438"/>
          <p14:tracePt t="87702" x="4495800" y="6167438"/>
          <p14:tracePt t="87706" x="4440238" y="6167438"/>
          <p14:tracePt t="87715" x="4427538" y="6167438"/>
          <p14:tracePt t="87729" x="4398963" y="6154738"/>
          <p14:tracePt t="87748" x="4303713" y="6140450"/>
          <p14:tracePt t="87754" x="4289425" y="6126163"/>
          <p14:tracePt t="87762" x="4275138" y="6126163"/>
          <p14:tracePt t="87778" x="4262438" y="6126163"/>
          <p14:tracePt t="87807" x="4233863" y="6113463"/>
          <p14:tracePt t="87810" x="4219575" y="6113463"/>
          <p14:tracePt t="87826" x="4206875" y="6099175"/>
          <p14:tracePt t="87834" x="4192588" y="6099175"/>
          <p14:tracePt t="87856" x="4178300" y="6099175"/>
          <p14:tracePt t="87874" x="4151313" y="6084888"/>
          <p14:tracePt t="87876" x="4137025" y="6084888"/>
          <p14:tracePt t="87882" x="4124325" y="6084888"/>
          <p14:tracePt t="87890" x="4110038" y="6072188"/>
          <p14:tracePt t="87906" x="4095750" y="6072188"/>
          <p14:tracePt t="87922" x="4068763" y="6043613"/>
          <p14:tracePt t="87938" x="4054475" y="6029325"/>
          <p14:tracePt t="87946" x="4054475" y="6016625"/>
          <p14:tracePt t="87954" x="4041775" y="6016625"/>
          <p14:tracePt t="88179" x="4054475" y="6016625"/>
          <p14:tracePt t="88203" x="4068763" y="6016625"/>
          <p14:tracePt t="88210" x="4083050" y="6016625"/>
          <p14:tracePt t="88218" x="4095750" y="6016625"/>
          <p14:tracePt t="88236" x="4110038" y="6029325"/>
          <p14:tracePt t="88250" x="4137025" y="6043613"/>
          <p14:tracePt t="88274" x="4151313" y="6057900"/>
          <p14:tracePt t="88299" x="4151313" y="6072188"/>
          <p14:tracePt t="88555" x="4165600" y="6072188"/>
          <p14:tracePt t="88691" x="4165600" y="6084888"/>
          <p14:tracePt t="88754" x="4165600" y="6099175"/>
          <p14:tracePt t="88770" x="4151313" y="6099175"/>
          <p14:tracePt t="88947" x="4137025" y="6099175"/>
          <p14:tracePt t="89323" x="4124325" y="6099175"/>
          <p14:tracePt t="89332" x="4110038" y="6113463"/>
          <p14:tracePt t="89378" x="4083050" y="6140450"/>
          <p14:tracePt t="89995" x="4083050" y="6154738"/>
          <p14:tracePt t="90004" x="4110038" y="6167438"/>
          <p14:tracePt t="90049" x="4137025" y="6181725"/>
          <p14:tracePt t="90082" x="4151313" y="6196013"/>
          <p14:tracePt t="90250" x="4165600" y="6208713"/>
          <p14:tracePt t="90299" x="4178300" y="6208713"/>
          <p14:tracePt t="90306" x="4192588" y="6208713"/>
          <p14:tracePt t="90328" x="4206875" y="6208713"/>
          <p14:tracePt t="90332" x="4219575" y="6208713"/>
          <p14:tracePt t="90338" x="4233863" y="6208713"/>
          <p14:tracePt t="90747" x="4262438" y="6223000"/>
          <p14:tracePt t="90875" x="4262438" y="6237288"/>
          <p14:tracePt t="90932" x="4275138" y="6237288"/>
          <p14:tracePt t="90938" x="4289425" y="6237288"/>
          <p14:tracePt t="90946" x="4303713" y="6237288"/>
          <p14:tracePt t="90966" x="4316413" y="6237288"/>
          <p14:tracePt t="90992" x="4344988" y="6237288"/>
          <p14:tracePt t="91009" x="4386263" y="6264275"/>
          <p14:tracePt t="91018" x="4398963" y="6264275"/>
          <p14:tracePt t="91028" x="4427538" y="6264275"/>
          <p14:tracePt t="91034" x="4440238" y="6264275"/>
          <p14:tracePt t="91053" x="4468813" y="6278563"/>
          <p14:tracePt t="91058" x="4483100" y="6278563"/>
          <p14:tracePt t="91084" x="4495800" y="6278563"/>
          <p14:tracePt t="91101" x="4510088" y="6278563"/>
          <p14:tracePt t="91114" x="4524375" y="6278563"/>
          <p14:tracePt t="91147" x="4551363" y="6278563"/>
          <p14:tracePt t="91162" x="4565650" y="6278563"/>
          <p14:tracePt t="92043" x="4592638" y="6292850"/>
          <p14:tracePt t="92092" x="4592638" y="6305550"/>
          <p14:tracePt t="92227" x="4592638" y="6319838"/>
          <p14:tracePt t="92267" x="4606925" y="6319838"/>
          <p14:tracePt t="92311" x="4619625" y="6319838"/>
          <p14:tracePt t="92315" x="4648200" y="6319838"/>
          <p14:tracePt t="92322" x="4660900" y="6319838"/>
          <p14:tracePt t="92346" x="4689475" y="6319838"/>
          <p14:tracePt t="92354" x="4703763" y="6334125"/>
          <p14:tracePt t="92368" x="4716463" y="6346825"/>
          <p14:tracePt t="92387" x="4786313" y="6346825"/>
          <p14:tracePt t="92394" x="4799013" y="6346825"/>
          <p14:tracePt t="92402" x="4813300" y="6346825"/>
          <p14:tracePt t="92409" x="4827588" y="6346825"/>
          <p14:tracePt t="92430" x="4854575" y="6346825"/>
          <p14:tracePt t="92464" x="4881563" y="6346825"/>
          <p14:tracePt t="92494" x="4895850" y="6334125"/>
          <p14:tracePt t="92531" x="4895850" y="6319838"/>
          <p14:tracePt t="92576" x="4895850" y="6305550"/>
          <p14:tracePt t="92586" x="4895850" y="6292850"/>
          <p14:tracePt t="92604" x="4881563" y="6292850"/>
          <p14:tracePt t="92622" x="4868863" y="6292850"/>
          <p14:tracePt t="92638" x="4840288" y="6292850"/>
          <p14:tracePt t="92643" x="4827588" y="6292850"/>
          <p14:tracePt t="92650" x="4813300" y="6278563"/>
          <p14:tracePt t="92658" x="4786313" y="6264275"/>
          <p14:tracePt t="92666" x="4757738" y="6264275"/>
          <p14:tracePt t="92683" x="4689475" y="6251575"/>
          <p14:tracePt t="92703" x="4565650" y="6208713"/>
          <p14:tracePt t="92706" x="4510088" y="6196013"/>
          <p14:tracePt t="92714" x="4468813" y="6181725"/>
          <p14:tracePt t="92733" x="4371975" y="6154738"/>
          <p14:tracePt t="92738" x="4330700" y="6140450"/>
          <p14:tracePt t="92746" x="4262438" y="6099175"/>
          <p14:tracePt t="92764" x="4206875" y="6043613"/>
          <p14:tracePt t="92770" x="4178300" y="6029325"/>
          <p14:tracePt t="92778" x="4165600" y="6002338"/>
          <p14:tracePt t="92795" x="4137025" y="5961063"/>
          <p14:tracePt t="92802" x="4124325" y="5934075"/>
          <p14:tracePt t="92810" x="4110038" y="5919788"/>
          <p14:tracePt t="92829" x="4083050" y="5864225"/>
          <p14:tracePt t="92834" x="4068763" y="5837238"/>
          <p14:tracePt t="92855" x="4068763" y="5795963"/>
          <p14:tracePt t="92860" x="4054475" y="5767388"/>
          <p14:tracePt t="92874" x="4054475" y="5740400"/>
          <p14:tracePt t="92875" x="4041775" y="5726113"/>
          <p14:tracePt t="92882" x="4041775" y="5699125"/>
          <p14:tracePt t="92891" x="4041775" y="5684838"/>
          <p14:tracePt t="92898" x="4027488" y="5670550"/>
          <p14:tracePt t="92919" x="4027488" y="5657850"/>
          <p14:tracePt t="92951" x="3998913" y="5546725"/>
          <p14:tracePt t="92955" x="3986213" y="5505450"/>
          <p14:tracePt t="92962" x="3971925" y="5478463"/>
          <p14:tracePt t="92988" x="3889375" y="5354638"/>
          <p14:tracePt t="92994" x="3833813" y="5270500"/>
          <p14:tracePt t="93014" x="3778250" y="5216525"/>
          <p14:tracePt t="93032" x="3751263" y="5160963"/>
          <p14:tracePt t="93363" x="3765550" y="5187950"/>
          <p14:tracePt t="93379" x="3778250" y="5202238"/>
          <p14:tracePt t="93405" x="3833813" y="5257800"/>
          <p14:tracePt t="93412" x="3848100" y="5270500"/>
          <p14:tracePt t="93431" x="3875088" y="5299075"/>
          <p14:tracePt t="93435" x="3889375" y="5311775"/>
          <p14:tracePt t="93442" x="3903663" y="5326063"/>
          <p14:tracePt t="93464" x="3930650" y="5340350"/>
          <p14:tracePt t="93466" x="3944938" y="5354638"/>
          <p14:tracePt t="93538" x="3944938" y="5367338"/>
          <p14:tracePt t="93574" x="3957638" y="5381625"/>
          <p14:tracePt t="94475" x="3971925" y="5381625"/>
          <p14:tracePt t="94914" x="3944938" y="5381625"/>
          <p14:tracePt t="94955" x="3930650" y="5381625"/>
          <p14:tracePt t="95074" x="3916363" y="5381625"/>
          <p14:tracePt t="95098" x="3903663" y="5381625"/>
          <p14:tracePt t="95115" x="3889375" y="5381625"/>
          <p14:tracePt t="95174" x="3875088" y="5395913"/>
          <p14:tracePt t="96145" x="3889375" y="5395913"/>
          <p14:tracePt t="96451" x="3903663" y="5395913"/>
          <p14:tracePt t="96460" x="3903663" y="5381625"/>
          <p14:tracePt t="96467" x="3903663" y="5367338"/>
          <p14:tracePt t="96496" x="3903663" y="5354638"/>
          <p14:tracePt t="96514" x="3903663" y="5340350"/>
          <p14:tracePt t="96538" x="3903663" y="5326063"/>
          <p14:tracePt t="96731" x="3889375" y="5326063"/>
          <p14:tracePt t="96738" x="3875088" y="5326063"/>
          <p14:tracePt t="96757" x="3862388" y="5326063"/>
          <p14:tracePt t="96794" x="3848100" y="5326063"/>
          <p14:tracePt t="96835" x="3833813" y="5326063"/>
          <p14:tracePt t="96938" x="3821113" y="5326063"/>
          <p14:tracePt t="96963" x="3792538" y="5311775"/>
          <p14:tracePt t="96979" x="3792538" y="5299075"/>
          <p14:tracePt t="96996" x="3778250" y="5270500"/>
          <p14:tracePt t="97003" x="3765550" y="5243513"/>
          <p14:tracePt t="97011" x="3751263" y="5243513"/>
          <p14:tracePt t="97018" x="3751263" y="5229225"/>
          <p14:tracePt t="97038" x="3724275" y="5202238"/>
          <p14:tracePt t="97179" x="3709988" y="5187950"/>
          <p14:tracePt t="97195" x="3709988" y="5175250"/>
          <p14:tracePt t="97371" x="3709988" y="5160963"/>
          <p14:tracePt t="97466" x="3709988" y="5146675"/>
          <p14:tracePt t="98243" x="3695700" y="5146675"/>
          <p14:tracePt t="98259" x="3683000" y="5146675"/>
          <p14:tracePt t="98292" x="3668713" y="5187950"/>
          <p14:tracePt t="98298" x="3668713" y="5202238"/>
          <p14:tracePt t="98306" x="3654425" y="5216525"/>
          <p14:tracePt t="98325" x="3641725" y="5229225"/>
          <p14:tracePt t="98355" x="3641725" y="5257800"/>
          <p14:tracePt t="98490" x="3613150" y="5257800"/>
          <p14:tracePt t="98518" x="3613150" y="5284788"/>
          <p14:tracePt t="98562" x="3627438" y="5299075"/>
          <p14:tracePt t="98618" x="3641725" y="5299075"/>
          <p14:tracePt t="98723" x="3654425" y="5299075"/>
          <p14:tracePt t="98778" x="3668713" y="5299075"/>
          <p14:tracePt t="98818" x="3695700" y="5299075"/>
          <p14:tracePt t="99610" x="3695700" y="5284788"/>
          <p14:tracePt t="99843" x="3695700" y="5270500"/>
          <p14:tracePt t="99962" x="3695700" y="5257800"/>
          <p14:tracePt t="100026" x="3695700" y="5270500"/>
          <p14:tracePt t="100042" x="3695700" y="5284788"/>
          <p14:tracePt t="100050" x="3695700" y="5299075"/>
          <p14:tracePt t="100074" x="3683000" y="5326063"/>
          <p14:tracePt t="100082" x="3668713" y="5326063"/>
          <p14:tracePt t="100103" x="3668713" y="5340350"/>
          <p14:tracePt t="100130" x="3668713" y="5354638"/>
          <p14:tracePt t="100466" x="3668713" y="5367338"/>
          <p14:tracePt t="100494" x="3668713" y="5381625"/>
          <p14:tracePt t="100506" x="3654425" y="5395913"/>
          <p14:tracePt t="100538" x="3654425" y="5408613"/>
          <p14:tracePt t="100922" x="3641725" y="5408613"/>
          <p14:tracePt t="100986" x="3627438" y="5422900"/>
          <p14:tracePt t="102003" x="3627438" y="5449888"/>
          <p14:tracePt t="102283" x="3627438" y="5464175"/>
          <p14:tracePt t="102444" x="3627438" y="5478463"/>
          <p14:tracePt t="102468" x="3627438" y="5491163"/>
          <p14:tracePt t="102495" x="3627438" y="5505450"/>
          <p14:tracePt t="102499" x="3627438" y="5519738"/>
          <p14:tracePt t="102533" x="3627438" y="5546725"/>
          <p14:tracePt t="102891" x="3627438" y="5575300"/>
          <p14:tracePt t="103419" x="3627438" y="5602288"/>
          <p14:tracePt t="103427" x="3627438" y="5616575"/>
          <p14:tracePt t="103435" x="3613150" y="5616575"/>
          <p14:tracePt t="103480" x="3613150" y="5657850"/>
          <p14:tracePt t="103490" x="3600450" y="5684838"/>
          <p14:tracePt t="103508" x="3586163" y="5699125"/>
          <p14:tracePt t="103539" x="3571875" y="5713413"/>
          <p14:tracePt t="103541" x="3571875" y="5726113"/>
          <p14:tracePt t="103554" x="3557588" y="5767388"/>
          <p14:tracePt t="103586" x="3557588" y="5781675"/>
          <p14:tracePt t="103594" x="3544888" y="5795963"/>
          <p14:tracePt t="103625" x="3530600" y="5795963"/>
          <p14:tracePt t="103626" x="3530600" y="5808663"/>
          <p14:tracePt t="103634" x="3516313" y="5822950"/>
          <p14:tracePt t="103654" x="3503613" y="5864225"/>
          <p14:tracePt t="103683" x="3489325" y="5878513"/>
          <p14:tracePt t="103686" x="3475038" y="5892800"/>
          <p14:tracePt t="103690" x="3462338" y="5892800"/>
          <p14:tracePt t="103698" x="3462338" y="5919788"/>
          <p14:tracePt t="103707" x="3448050" y="5919788"/>
          <p14:tracePt t="103714" x="3433763" y="5934075"/>
          <p14:tracePt t="103733" x="3421063" y="5946775"/>
          <p14:tracePt t="103752" x="3406775" y="5961063"/>
          <p14:tracePt t="103762" x="3392488" y="5961063"/>
          <p14:tracePt t="103812" x="3379788" y="5988050"/>
          <p14:tracePt t="103841" x="3351213" y="6002338"/>
          <p14:tracePt t="103850" x="3336925" y="6016625"/>
          <p14:tracePt t="103879" x="3309938" y="6043613"/>
          <p14:tracePt t="103882" x="3295650" y="6043613"/>
          <p14:tracePt t="103890" x="3282950" y="6043613"/>
          <p14:tracePt t="103908" x="3254375" y="6057900"/>
          <p14:tracePt t="103938" x="3254375" y="6072188"/>
          <p14:tracePt t="103955" x="3241675" y="6072188"/>
          <p14:tracePt t="103990" x="3241675" y="6084888"/>
          <p14:tracePt t="103994" x="3241675" y="6099175"/>
          <p14:tracePt t="104002" x="3227388" y="6113463"/>
          <p14:tracePt t="104016" x="3213100" y="6113463"/>
          <p14:tracePt t="104035" x="3186113" y="6140450"/>
          <p14:tracePt t="104058" x="3159125" y="6167438"/>
          <p14:tracePt t="104097" x="3130550" y="6196013"/>
          <p14:tracePt t="104130" x="3116263" y="6196013"/>
          <p14:tracePt t="104147" x="3103563" y="6208713"/>
          <p14:tracePt t="104156" x="3089275" y="6208713"/>
          <p14:tracePt t="104162" x="3062288" y="6208713"/>
          <p14:tracePt t="104169" x="3021013" y="6208713"/>
          <p14:tracePt t="104177" x="2951163" y="6223000"/>
          <p14:tracePt t="104193" x="2771775" y="6264275"/>
          <p14:tracePt t="104202" x="2674938" y="6278563"/>
          <p14:tracePt t="104224" x="2454275" y="6278563"/>
          <p14:tracePt t="104242" x="2041525" y="6278563"/>
          <p14:tracePt t="104251" x="1903413" y="6278563"/>
          <p14:tracePt t="104271" x="1668463" y="6278563"/>
          <p14:tracePt t="104288" x="1462088" y="6278563"/>
          <p14:tracePt t="104303" x="1309688" y="6264275"/>
          <p14:tracePt t="104306" x="1241425" y="6251575"/>
          <p14:tracePt t="104314" x="1200150" y="6251575"/>
          <p14:tracePt t="104325" x="1158875" y="6237288"/>
          <p14:tracePt t="104330" x="1130300" y="6223000"/>
          <p14:tracePt t="104349" x="1062038" y="6208713"/>
          <p14:tracePt t="104354" x="1035050" y="6208713"/>
          <p14:tracePt t="104362" x="993775" y="6196013"/>
          <p14:tracePt t="104382" x="965200" y="6181725"/>
          <p14:tracePt t="104398" x="909638" y="6181725"/>
          <p14:tracePt t="104403" x="868363" y="6167438"/>
          <p14:tracePt t="104411" x="841375" y="6167438"/>
          <p14:tracePt t="104418" x="827088" y="6167438"/>
          <p14:tracePt t="104426" x="800100" y="6154738"/>
          <p14:tracePt t="104443" x="744538" y="6154738"/>
          <p14:tracePt t="104450" x="717550" y="6154738"/>
          <p14:tracePt t="104458" x="703263" y="6140450"/>
          <p14:tracePt t="104474" x="676275" y="6126163"/>
          <p14:tracePt t="104475" x="661988" y="6126163"/>
          <p14:tracePt t="104482" x="647700" y="6126163"/>
          <p14:tracePt t="104489" x="620713" y="6126163"/>
          <p14:tracePt t="104504" x="593725" y="6126163"/>
          <p14:tracePt t="104570" x="579438" y="6126163"/>
          <p14:tracePt t="104594" x="565150" y="6126163"/>
          <p14:tracePt t="104631" x="552450" y="6126163"/>
          <p14:tracePt t="104658" x="552450" y="6140450"/>
          <p14:tracePt t="104682" x="552450" y="6154738"/>
          <p14:tracePt t="104690" x="552450" y="6167438"/>
          <p14:tracePt t="104727" x="565150" y="6181725"/>
          <p14:tracePt t="104745" x="579438" y="6196013"/>
          <p14:tracePt t="104778" x="593725" y="6196013"/>
          <p14:tracePt t="104794" x="606425" y="6223000"/>
          <p14:tracePt t="104811" x="620713" y="6223000"/>
          <p14:tracePt t="104841" x="647700" y="6223000"/>
          <p14:tracePt t="104842" x="661988" y="6223000"/>
          <p14:tracePt t="104858" x="676275" y="6223000"/>
          <p14:tracePt t="104865" x="688975" y="6223000"/>
          <p14:tracePt t="104883" x="703263" y="6237288"/>
          <p14:tracePt t="104901" x="744538" y="6237288"/>
          <p14:tracePt t="104931" x="773113" y="6237288"/>
          <p14:tracePt t="104948" x="785813" y="6251575"/>
          <p14:tracePt t="104970" x="800100" y="6251575"/>
          <p14:tracePt t="104994" x="814388" y="6251575"/>
          <p14:tracePt t="105098" x="827088" y="6264275"/>
          <p14:tracePt t="105122" x="841375" y="6278563"/>
          <p14:tracePt t="105140" x="855663" y="6292850"/>
          <p14:tracePt t="105201" x="855663" y="6305550"/>
          <p14:tracePt t="105234" x="868363" y="6334125"/>
          <p14:tracePt t="105251" x="882650" y="6334125"/>
          <p14:tracePt t="105269" x="882650" y="6346825"/>
          <p14:tracePt t="105283" x="896938" y="6361113"/>
          <p14:tracePt t="105327" x="896938" y="6375400"/>
          <p14:tracePt t="105373" x="923925" y="6375400"/>
          <p14:tracePt t="105474" x="938213" y="6375400"/>
          <p14:tracePt t="105504" x="950913" y="6375400"/>
          <p14:tracePt t="105534" x="965200" y="6375400"/>
          <p14:tracePt t="105538" x="979488" y="6375400"/>
          <p14:tracePt t="105555" x="993775" y="6375400"/>
          <p14:tracePt t="105562" x="1006475" y="6388100"/>
          <p14:tracePt t="105581" x="1020763" y="6388100"/>
          <p14:tracePt t="105613" x="1047750" y="6388100"/>
          <p14:tracePt t="105626" x="1062038" y="6388100"/>
          <p14:tracePt t="105647" x="1076325" y="6388100"/>
          <p14:tracePt t="105658" x="1089025" y="6388100"/>
          <p14:tracePt t="105707" x="1103313" y="6388100"/>
          <p14:tracePt t="105744" x="1117600" y="6388100"/>
          <p14:tracePt t="105787" x="1130300" y="6388100"/>
          <p14:tracePt t="105805" x="1144588" y="6388100"/>
          <p14:tracePt t="105906" x="1171575" y="6388100"/>
          <p14:tracePt t="105914" x="1200150" y="6375400"/>
          <p14:tracePt t="105933" x="1227138" y="6361113"/>
          <p14:tracePt t="105954" x="1241425" y="6346825"/>
          <p14:tracePt t="105974" x="1255713" y="6346825"/>
          <p14:tracePt t="105978" x="1268413" y="6346825"/>
          <p14:tracePt t="105986" x="1282700" y="6346825"/>
          <p14:tracePt t="105994" x="1338263" y="6346825"/>
          <p14:tracePt t="106002" x="1420813" y="6346825"/>
          <p14:tracePt t="106010" x="1530350" y="6346825"/>
          <p14:tracePt t="106018" x="1682750" y="6346825"/>
          <p14:tracePt t="106026" x="1806575" y="6346825"/>
          <p14:tracePt t="106034" x="2000250" y="6346825"/>
          <p14:tracePt t="106042" x="2179638" y="6346825"/>
          <p14:tracePt t="106050" x="2317750" y="6346825"/>
          <p14:tracePt t="106058" x="2482850" y="6346825"/>
          <p14:tracePt t="106066" x="2647950" y="6346825"/>
          <p14:tracePt t="106074" x="2786063" y="6346825"/>
          <p14:tracePt t="106082" x="2895600" y="6346825"/>
          <p14:tracePt t="106090" x="2965450" y="6346825"/>
          <p14:tracePt t="106098" x="3048000" y="6346825"/>
          <p14:tracePt t="106106" x="3103563" y="6346825"/>
          <p14:tracePt t="106115" x="3144838" y="6346825"/>
          <p14:tracePt t="106122" x="3159125" y="6346825"/>
          <p14:tracePt t="106130" x="3171825" y="6346825"/>
          <p14:tracePt t="106138" x="3186113" y="6346825"/>
          <p14:tracePt t="106146" x="3213100" y="6346825"/>
          <p14:tracePt t="106153" x="3227388" y="6346825"/>
          <p14:tracePt t="106163" x="3241675" y="6346825"/>
          <p14:tracePt t="106170" x="3254375" y="6346825"/>
          <p14:tracePt t="106178" x="3268663" y="6346825"/>
          <p14:tracePt t="106188" x="3309938" y="6346825"/>
          <p14:tracePt t="106194" x="3365500" y="6346825"/>
          <p14:tracePt t="106202" x="3421063" y="6346825"/>
          <p14:tracePt t="106210" x="3503613" y="6346825"/>
          <p14:tracePt t="106227" x="3695700" y="6346825"/>
          <p14:tracePt t="106246" x="3889375" y="6346825"/>
          <p14:tracePt t="106251" x="3986213" y="6334125"/>
          <p14:tracePt t="106258" x="4054475" y="6334125"/>
          <p14:tracePt t="106277" x="4206875" y="6292850"/>
          <p14:tracePt t="106296" x="4248150" y="6264275"/>
          <p14:tracePt t="106298" x="4275138" y="6264275"/>
          <p14:tracePt t="106306" x="4303713" y="6264275"/>
          <p14:tracePt t="106327" x="4357688" y="6237288"/>
          <p14:tracePt t="106355" x="4371975" y="6237288"/>
          <p14:tracePt t="106372" x="4398963" y="6237288"/>
          <p14:tracePt t="106378" x="4413250" y="6237288"/>
          <p14:tracePt t="106386" x="4454525" y="6237288"/>
          <p14:tracePt t="106405" x="4551363" y="6237288"/>
          <p14:tracePt t="106412" x="4619625" y="6237288"/>
          <p14:tracePt t="106418" x="4703763" y="6237288"/>
          <p14:tracePt t="106446" x="4827588" y="6237288"/>
          <p14:tracePt t="106451" x="4951413" y="6237288"/>
          <p14:tracePt t="106458" x="4992688" y="6237288"/>
          <p14:tracePt t="106466" x="5019675" y="6237288"/>
          <p14:tracePt t="106486" x="5048250" y="6237288"/>
          <p14:tracePt t="106674" x="5033963" y="6237288"/>
          <p14:tracePt t="106690" x="5019675" y="6237288"/>
          <p14:tracePt t="106706" x="4965700" y="6237288"/>
          <p14:tracePt t="106714" x="4937125" y="6237288"/>
          <p14:tracePt t="106723" x="4910138" y="6251575"/>
          <p14:tracePt t="106730" x="4868863" y="6251575"/>
          <p14:tracePt t="106751" x="4786313" y="6251575"/>
          <p14:tracePt t="106768" x="4730750" y="6251575"/>
          <p14:tracePt t="106784" x="4703763" y="6251575"/>
          <p14:tracePt t="106787" x="4675188" y="6251575"/>
          <p14:tracePt t="106794" x="4660900" y="6251575"/>
          <p14:tracePt t="106805" x="4648200" y="6251575"/>
          <p14:tracePt t="106810" x="4633913" y="6251575"/>
          <p14:tracePt t="106829" x="4619625" y="6251575"/>
          <p14:tracePt t="106847" x="4606925" y="6251575"/>
          <p14:tracePt t="106861" x="4592638" y="6251575"/>
          <p14:tracePt t="106874" x="4565650" y="6251575"/>
          <p14:tracePt t="107050" x="4578350" y="6251575"/>
          <p14:tracePt t="107059" x="4592638" y="6237288"/>
          <p14:tracePt t="107067" x="4633913" y="6237288"/>
          <p14:tracePt t="107096" x="4799013" y="6237288"/>
          <p14:tracePt t="107098" x="4881563" y="6237288"/>
          <p14:tracePt t="107119" x="5033963" y="6237288"/>
          <p14:tracePt t="107139" x="5186363" y="6264275"/>
          <p14:tracePt t="107146" x="5281613" y="6319838"/>
          <p14:tracePt t="107154" x="5322888" y="6346825"/>
          <p14:tracePt t="107161" x="5365750" y="6361113"/>
          <p14:tracePt t="107183" x="5419725" y="6375400"/>
          <p14:tracePt t="107186" x="5448300" y="6388100"/>
          <p14:tracePt t="107194" x="5489575" y="6388100"/>
          <p14:tracePt t="107213" x="5530850" y="6388100"/>
          <p14:tracePt t="107231" x="5572125" y="6388100"/>
          <p14:tracePt t="107234" x="5599113" y="6388100"/>
          <p14:tracePt t="107259" x="5654675" y="6388100"/>
          <p14:tracePt t="107278" x="5710238" y="6388100"/>
          <p14:tracePt t="107292" x="5751513" y="6375400"/>
          <p14:tracePt t="107298" x="5778500" y="6375400"/>
          <p14:tracePt t="107327" x="5792788" y="6361113"/>
          <p14:tracePt t="107356" x="5819775" y="6346825"/>
          <p14:tracePt t="107388" x="5819775" y="6334125"/>
          <p14:tracePt t="107396" x="5819775" y="6319838"/>
          <p14:tracePt t="107402" x="5819775" y="6305550"/>
          <p14:tracePt t="107426" x="5819775" y="6292850"/>
          <p14:tracePt t="107453" x="5819775" y="6264275"/>
          <p14:tracePt t="107475" x="5807075" y="6264275"/>
          <p14:tracePt t="107499" x="5792788" y="6264275"/>
          <p14:tracePt t="107517" x="5778500" y="6264275"/>
          <p14:tracePt t="107533" x="5751513" y="6264275"/>
          <p14:tracePt t="107546" x="5722938" y="6264275"/>
          <p14:tracePt t="107562" x="5710238" y="6264275"/>
          <p14:tracePt t="107579" x="5668963" y="6264275"/>
          <p14:tracePt t="107597" x="5640388" y="6264275"/>
          <p14:tracePt t="107613" x="5586413" y="6264275"/>
          <p14:tracePt t="107619" x="5557838" y="6264275"/>
          <p14:tracePt t="107626" x="5543550" y="6264275"/>
          <p14:tracePt t="107634" x="5516563" y="6264275"/>
          <p14:tracePt t="107642" x="5489575" y="6264275"/>
          <p14:tracePt t="107661" x="5434013" y="6264275"/>
          <p14:tracePt t="107690" x="5392738" y="6264275"/>
          <p14:tracePt t="107692" x="5337175" y="6264275"/>
          <p14:tracePt t="107698" x="5310188" y="6264275"/>
          <p14:tracePt t="107706" x="5281613" y="6264275"/>
          <p14:tracePt t="107713" x="5254625" y="6264275"/>
          <p14:tracePt t="107722" x="5213350" y="6264275"/>
          <p14:tracePt t="107738" x="5172075" y="6264275"/>
          <p14:tracePt t="107755" x="5060950" y="6264275"/>
          <p14:tracePt t="107771" x="4965700" y="6264275"/>
          <p14:tracePt t="107778" x="4937125" y="6264275"/>
          <p14:tracePt t="107786" x="4910138" y="6251575"/>
          <p14:tracePt t="107794" x="4881563" y="6223000"/>
          <p14:tracePt t="107815" x="4854575" y="6223000"/>
          <p14:tracePt t="107831" x="4799013" y="6196013"/>
          <p14:tracePt t="107850" x="4716463" y="6181725"/>
          <p14:tracePt t="107858" x="4703763" y="6167438"/>
          <p14:tracePt t="107883" x="4675188" y="6167438"/>
          <p14:tracePt t="107891" x="4675188" y="6154738"/>
          <p14:tracePt t="107959" x="4660900" y="6140450"/>
          <p14:tracePt t="108083" x="4660900" y="6126163"/>
          <p14:tracePt t="108117" x="4675188" y="6126163"/>
          <p14:tracePt t="108122" x="4689475" y="6126163"/>
          <p14:tracePt t="108130" x="4703763" y="6126163"/>
          <p14:tracePt t="108138" x="4730750" y="6126163"/>
          <p14:tracePt t="108146" x="4757738" y="6126163"/>
          <p14:tracePt t="108162" x="4786313" y="6140450"/>
          <p14:tracePt t="108179" x="4854575" y="6140450"/>
          <p14:tracePt t="108195" x="4881563" y="6154738"/>
          <p14:tracePt t="108202" x="4910138" y="6167438"/>
          <p14:tracePt t="108209" x="4937125" y="6167438"/>
          <p14:tracePt t="108218" x="4965700" y="6167438"/>
          <p14:tracePt t="108226" x="4992688" y="6167438"/>
          <p14:tracePt t="108233" x="5019675" y="6167438"/>
          <p14:tracePt t="108254" x="5048250" y="6167438"/>
          <p14:tracePt t="108256" x="5089525" y="6167438"/>
          <p14:tracePt t="108260" x="5130800" y="6167438"/>
          <p14:tracePt t="108266" x="5172075" y="6167438"/>
          <p14:tracePt t="108285" x="5254625" y="6167438"/>
          <p14:tracePt t="108304" x="5310188" y="6167438"/>
          <p14:tracePt t="108306" x="5337175" y="6167438"/>
          <p14:tracePt t="108314" x="5365750" y="6167438"/>
          <p14:tracePt t="108334" x="5407025" y="6167438"/>
          <p14:tracePt t="108364" x="5434013" y="6154738"/>
          <p14:tracePt t="108400" x="5448300" y="6154738"/>
          <p14:tracePt t="108482" x="5475288" y="6154738"/>
          <p14:tracePt t="108650" x="5461000" y="6154738"/>
          <p14:tracePt t="108701" x="5448300" y="6154738"/>
          <p14:tracePt t="108706" x="5434013" y="6154738"/>
          <p14:tracePt t="108714" x="5419725" y="6154738"/>
          <p14:tracePt t="108737" x="5378450" y="6154738"/>
          <p14:tracePt t="108746" x="5351463" y="6154738"/>
          <p14:tracePt t="108765" x="5322888" y="6154738"/>
          <p14:tracePt t="108785" x="5268913" y="6154738"/>
          <p14:tracePt t="108786" x="5227638" y="6154738"/>
          <p14:tracePt t="108794" x="5186363" y="6154738"/>
          <p14:tracePt t="108813" x="5102225" y="6154738"/>
          <p14:tracePt t="108831" x="5033963" y="6154738"/>
          <p14:tracePt t="108834" x="4992688" y="6154738"/>
          <p14:tracePt t="108842" x="4951413" y="6154738"/>
          <p14:tracePt t="108862" x="4854575" y="6140450"/>
          <p14:tracePt t="108879" x="4772025" y="6140450"/>
          <p14:tracePt t="108883" x="4745038" y="6113463"/>
          <p14:tracePt t="108890" x="4716463" y="6113463"/>
          <p14:tracePt t="108910" x="4648200" y="6099175"/>
          <p14:tracePt t="108926" x="4592638" y="6084888"/>
          <p14:tracePt t="108932" x="4578350" y="6072188"/>
          <p14:tracePt t="108939" x="4551363" y="6072188"/>
          <p14:tracePt t="108946" x="4524375" y="6072188"/>
          <p14:tracePt t="109170" x="4551363" y="6072188"/>
          <p14:tracePt t="109179" x="4565650" y="6072188"/>
          <p14:tracePt t="109187" x="4592638" y="6072188"/>
          <p14:tracePt t="109195" x="4633913" y="6072188"/>
          <p14:tracePt t="109218" x="4716463" y="6084888"/>
          <p14:tracePt t="109240" x="4745038" y="6099175"/>
          <p14:tracePt t="109255" x="4799013" y="6113463"/>
          <p14:tracePt t="109260" x="4827588" y="6113463"/>
          <p14:tracePt t="109266" x="4854575" y="6126163"/>
          <p14:tracePt t="109274" x="4881563" y="6126163"/>
          <p14:tracePt t="109282" x="4910138" y="6126163"/>
          <p14:tracePt t="109302" x="4951413" y="6140450"/>
          <p14:tracePt t="109322" x="5033963" y="6154738"/>
          <p14:tracePt t="109336" x="5048250" y="6167438"/>
          <p14:tracePt t="109338" x="5060950" y="6167438"/>
          <p14:tracePt t="109354" x="5075238" y="6167438"/>
          <p14:tracePt t="109362" x="5089525" y="6181725"/>
          <p14:tracePt t="109415" x="5102225" y="6181725"/>
          <p14:tracePt t="109418" x="5116513" y="6181725"/>
          <p14:tracePt t="109426" x="5130800" y="6181725"/>
          <p14:tracePt t="109434" x="5130800" y="6196013"/>
          <p14:tracePt t="109451" x="5145088" y="6196013"/>
          <p14:tracePt t="109458" x="5157788" y="6196013"/>
          <p14:tracePt t="109478" x="5172075" y="6208713"/>
          <p14:tracePt t="109481" x="5172075" y="6223000"/>
          <p14:tracePt t="109578" x="5186363" y="6223000"/>
          <p14:tracePt t="109586" x="5199063" y="6223000"/>
          <p14:tracePt t="109610" x="5213350" y="6223000"/>
          <p14:tracePt t="109638" x="5227638" y="6223000"/>
          <p14:tracePt t="109650" x="5254625" y="6223000"/>
          <p14:tracePt t="109802" x="5254625" y="6237288"/>
          <p14:tracePt t="109829" x="5240338" y="6237288"/>
          <p14:tracePt t="109834" x="5240338" y="6251575"/>
          <p14:tracePt t="109842" x="5227638" y="6251575"/>
          <p14:tracePt t="109858" x="5199063" y="6251575"/>
          <p14:tracePt t="109877" x="5172075" y="6251575"/>
          <p14:tracePt t="109882" x="5145088" y="6251575"/>
          <p14:tracePt t="109890" x="5116513" y="6251575"/>
          <p14:tracePt t="109908" x="5048250" y="6251575"/>
          <p14:tracePt t="109914" x="5006975" y="6251575"/>
          <p14:tracePt t="109922" x="4965700" y="6251575"/>
          <p14:tracePt t="109929" x="4937125" y="6251575"/>
          <p14:tracePt t="109939" x="4895850" y="6237288"/>
          <p14:tracePt t="109946" x="4854575" y="6237288"/>
          <p14:tracePt t="109964" x="4799013" y="6208713"/>
          <p14:tracePt t="109997" x="4716463" y="6196013"/>
          <p14:tracePt t="109998" x="4633913" y="6181725"/>
          <p14:tracePt t="110002" x="4592638" y="6167438"/>
          <p14:tracePt t="110010" x="4578350" y="6154738"/>
          <p14:tracePt t="110033" x="4524375" y="6126163"/>
          <p14:tracePt t="110035" x="4510088" y="6126163"/>
          <p14:tracePt t="110042" x="4495800" y="6126163"/>
          <p14:tracePt t="110065" x="4468813" y="6126163"/>
          <p14:tracePt t="110066" x="4454525" y="6126163"/>
          <p14:tracePt t="110194" x="4440238" y="6113463"/>
          <p14:tracePt t="110223" x="4454525" y="6099175"/>
          <p14:tracePt t="110226" x="4468813" y="6099175"/>
          <p14:tracePt t="110234" x="4495800" y="6084888"/>
          <p14:tracePt t="110253" x="4551363" y="6072188"/>
          <p14:tracePt t="110258" x="4578350" y="6072188"/>
          <p14:tracePt t="110266" x="4606925" y="6072188"/>
          <p14:tracePt t="110287" x="4633913" y="6057900"/>
          <p14:tracePt t="110290" x="4675188" y="6057900"/>
          <p14:tracePt t="110298" x="4689475" y="6057900"/>
          <p14:tracePt t="110314" x="4730750" y="6057900"/>
          <p14:tracePt t="110316" x="4745038" y="6057900"/>
          <p14:tracePt t="110332" x="4813300" y="6057900"/>
          <p14:tracePt t="110338" x="4868863" y="6099175"/>
          <p14:tracePt t="110346" x="4924425" y="6113463"/>
          <p14:tracePt t="110360" x="4951413" y="6126163"/>
          <p14:tracePt t="110379" x="5089525" y="6154738"/>
          <p14:tracePt t="110394" x="5116513" y="6181725"/>
          <p14:tracePt t="110395" x="5145088" y="6181725"/>
          <p14:tracePt t="110403" x="5186363" y="6196013"/>
          <p14:tracePt t="110410" x="5199063" y="6196013"/>
          <p14:tracePt t="110418" x="5227638" y="6196013"/>
          <p14:tracePt t="110426" x="5240338" y="6196013"/>
          <p14:tracePt t="110522" x="5268913" y="6208713"/>
          <p14:tracePt t="110627" x="5268913" y="6223000"/>
          <p14:tracePt t="110651" x="5240338" y="6223000"/>
          <p14:tracePt t="110714" x="5227638" y="6223000"/>
          <p14:tracePt t="110730" x="5213350" y="6223000"/>
          <p14:tracePt t="110762" x="5199063" y="6223000"/>
          <p14:tracePt t="110818" x="5172075" y="6223000"/>
          <p14:tracePt t="110858" x="5157788" y="6223000"/>
          <p14:tracePt t="110874" x="5145088" y="6237288"/>
          <p14:tracePt t="110906" x="5130800" y="6237288"/>
          <p14:tracePt t="110934" x="5116513" y="6237288"/>
          <p14:tracePt t="110954" x="5102225" y="6237288"/>
          <p14:tracePt t="111015" x="5089525" y="6237288"/>
          <p14:tracePt t="111026" x="5060950" y="6251575"/>
          <p14:tracePt t="111082" x="5048250" y="6251575"/>
          <p14:tracePt t="111211" x="5019675" y="6251575"/>
          <p14:tracePt t="111228" x="5006975" y="6251575"/>
          <p14:tracePt t="111253" x="4965700" y="6251575"/>
          <p14:tracePt t="111291" x="4951413" y="6251575"/>
          <p14:tracePt t="111346" x="4937125" y="6251575"/>
          <p14:tracePt t="111370" x="4924425" y="6251575"/>
          <p14:tracePt t="111386" x="4895850" y="6251575"/>
          <p14:tracePt t="111450" x="4868863" y="6251575"/>
          <p14:tracePt t="111482" x="4854575" y="6251575"/>
          <p14:tracePt t="111514" x="4840288" y="6251575"/>
          <p14:tracePt t="111530" x="4827588" y="6251575"/>
          <p14:tracePt t="111591" x="4813300" y="6251575"/>
          <p14:tracePt t="111594" x="4813300" y="6237288"/>
          <p14:tracePt t="111819" x="4786313" y="6237288"/>
          <p14:tracePt t="111890" x="4786313" y="6208713"/>
          <p14:tracePt t="111930" x="4772025" y="6196013"/>
          <p14:tracePt t="112618" x="4757738" y="6196013"/>
          <p14:tracePt t="112666" x="4745038" y="6196013"/>
          <p14:tracePt t="112694" x="4730750" y="6196013"/>
          <p14:tracePt t="112706" x="4716463" y="6196013"/>
          <p14:tracePt t="112727" x="4689475" y="6196013"/>
          <p14:tracePt t="112731" x="4660900" y="6196013"/>
          <p14:tracePt t="112738" x="4660900" y="6208713"/>
          <p14:tracePt t="112761" x="4648200" y="6208713"/>
          <p14:tracePt t="112762" x="4648200" y="6223000"/>
          <p14:tracePt t="112915" x="4633913" y="6223000"/>
          <p14:tracePt t="113010" x="4619625" y="6223000"/>
          <p14:tracePt t="113046" x="4592638" y="6237288"/>
          <p14:tracePt t="113050" x="4578350" y="6237288"/>
          <p14:tracePt t="113081" x="4565650" y="6251575"/>
          <p14:tracePt t="113084" x="4537075" y="6251575"/>
          <p14:tracePt t="113090" x="4524375" y="6251575"/>
          <p14:tracePt t="113108" x="4510088" y="6251575"/>
          <p14:tracePt t="113137" x="4495800" y="6251575"/>
          <p14:tracePt t="113140" x="4468813" y="6251575"/>
          <p14:tracePt t="113146" x="4440238" y="6251575"/>
          <p14:tracePt t="113154" x="4413250" y="6251575"/>
          <p14:tracePt t="113175" x="4357688" y="6251575"/>
          <p14:tracePt t="113178" x="4357688" y="6237288"/>
          <p14:tracePt t="113186" x="4330700" y="6237288"/>
          <p14:tracePt t="113202" x="4330700" y="6223000"/>
          <p14:tracePt t="113220" x="4303713" y="6208713"/>
          <p14:tracePt t="113226" x="4303713" y="6196013"/>
          <p14:tracePt t="113234" x="4275138" y="6181725"/>
          <p14:tracePt t="113251" x="4248150" y="6167438"/>
          <p14:tracePt t="113554" x="4219575" y="6154738"/>
          <p14:tracePt t="113590" x="4219575" y="6140450"/>
          <p14:tracePt t="113594" x="4206875" y="6126163"/>
          <p14:tracePt t="113626" x="4206875" y="6113463"/>
          <p14:tracePt t="113634" x="4206875" y="6099175"/>
          <p14:tracePt t="113940" x="4178300" y="6099175"/>
          <p14:tracePt t="113963" x="4165600" y="6099175"/>
          <p14:tracePt t="113971" x="4151313" y="6099175"/>
          <p14:tracePt t="114003" x="4110038" y="6099175"/>
          <p14:tracePt t="114005" x="4095750" y="6099175"/>
          <p14:tracePt t="114010" x="4083050" y="6099175"/>
          <p14:tracePt t="114026" x="4054475" y="6099175"/>
          <p14:tracePt t="114043" x="4027488" y="6099175"/>
          <p14:tracePt t="114063" x="3998913" y="6099175"/>
          <p14:tracePt t="114079" x="3986213" y="6099175"/>
          <p14:tracePt t="114090" x="3971925" y="6099175"/>
          <p14:tracePt t="114106" x="3957638" y="6099175"/>
          <p14:tracePt t="114126" x="3930650" y="6099175"/>
          <p14:tracePt t="114138" x="3916363" y="6084888"/>
          <p14:tracePt t="114154" x="3903663" y="6072188"/>
          <p14:tracePt t="114173" x="3889375" y="6057900"/>
          <p14:tracePt t="114178" x="3875088" y="6043613"/>
          <p14:tracePt t="114194" x="3862388" y="6029325"/>
          <p14:tracePt t="114217" x="3848100" y="6002338"/>
          <p14:tracePt t="114234" x="3833813" y="5961063"/>
          <p14:tracePt t="114263" x="3833813" y="5946775"/>
          <p14:tracePt t="114280" x="3833813" y="5934075"/>
          <p14:tracePt t="114386" x="3833813" y="5946775"/>
          <p14:tracePt t="114412" x="3833813" y="6016625"/>
          <p14:tracePt t="114418" x="3833813" y="6043613"/>
          <p14:tracePt t="114426" x="3833813" y="6072188"/>
          <p14:tracePt t="114446" x="3848100" y="6140450"/>
          <p14:tracePt t="114522" x="3862388" y="6140450"/>
          <p14:tracePt t="114538" x="3862388" y="6113463"/>
          <p14:tracePt t="114560" x="3862388" y="6099175"/>
          <p14:tracePt t="114562" x="3862388" y="6072188"/>
          <p14:tracePt t="114570" x="3862388" y="6057900"/>
          <p14:tracePt t="114589" x="3862388" y="6029325"/>
          <p14:tracePt t="114658" x="3862388" y="6057900"/>
          <p14:tracePt t="114678" x="3862388" y="6113463"/>
          <p14:tracePt t="114697" x="3862388" y="6154738"/>
          <p14:tracePt t="114699" x="3862388" y="6167438"/>
          <p14:tracePt t="114770" x="3889375" y="6167438"/>
          <p14:tracePt t="114786" x="3889375" y="6154738"/>
          <p14:tracePt t="114794" x="3903663" y="6140450"/>
          <p14:tracePt t="114802" x="3903663" y="6126163"/>
          <p14:tracePt t="114826" x="3903663" y="6099175"/>
          <p14:tracePt t="114857" x="3916363" y="6057900"/>
          <p14:tracePt t="115482" x="3930650" y="6057900"/>
          <p14:tracePt t="115506" x="3944938" y="6057900"/>
          <p14:tracePt t="115658" x="3957638" y="6057900"/>
          <p14:tracePt t="115681" x="3971925" y="6057900"/>
          <p14:tracePt t="115684" x="3986213" y="6029325"/>
          <p14:tracePt t="115690" x="3998913" y="6029325"/>
          <p14:tracePt t="115714" x="3998913" y="5988050"/>
          <p14:tracePt t="115741" x="4013200" y="5946775"/>
          <p14:tracePt t="115746" x="4013200" y="5934075"/>
          <p14:tracePt t="115754" x="4013200" y="5919788"/>
          <p14:tracePt t="115771" x="4013200" y="5892800"/>
          <p14:tracePt t="115778" x="4013200" y="5878513"/>
          <p14:tracePt t="115786" x="4013200" y="5864225"/>
          <p14:tracePt t="115831" x="4013200" y="5837238"/>
          <p14:tracePt t="115864" x="4013200" y="5781675"/>
          <p14:tracePt t="115866" x="4013200" y="5767388"/>
          <p14:tracePt t="115882" x="4013200" y="5740400"/>
          <p14:tracePt t="115902" x="4013200" y="5726113"/>
          <p14:tracePt t="115908" x="4013200" y="5713413"/>
          <p14:tracePt t="115928" x="4013200" y="5670550"/>
          <p14:tracePt t="115959" x="4013200" y="5602288"/>
          <p14:tracePt t="115963" x="4013200" y="5575300"/>
          <p14:tracePt t="115970" x="4013200" y="5561013"/>
          <p14:tracePt t="115994" x="4013200" y="5505450"/>
          <p14:tracePt t="116025" x="4013200" y="5464175"/>
          <p14:tracePt t="116026" x="4013200" y="5449888"/>
          <p14:tracePt t="116034" x="4027488" y="5437188"/>
          <p14:tracePt t="116056" x="4041775" y="5422900"/>
          <p14:tracePt t="116082" x="4041775" y="5408613"/>
          <p14:tracePt t="116101" x="4041775" y="5395913"/>
          <p14:tracePt t="116194" x="4041775" y="5381625"/>
          <p14:tracePt t="116234" x="4041775" y="5354638"/>
          <p14:tracePt t="116274" x="4027488" y="5354638"/>
          <p14:tracePt t="116755" x="4027488" y="5367338"/>
          <p14:tracePt t="116778" x="4027488" y="5381625"/>
          <p14:tracePt t="116809" x="4027488" y="5395913"/>
          <p14:tracePt t="116962" x="4027488" y="5408613"/>
          <p14:tracePt t="116970" x="4054475" y="5437188"/>
          <p14:tracePt t="117010" x="4068763" y="5437188"/>
          <p14:tracePt t="117098" x="4095750" y="5437188"/>
          <p14:tracePt t="117131" x="4095750" y="5422900"/>
          <p14:tracePt t="117164" x="4110038" y="5422900"/>
          <p14:tracePt t="117178" x="4110038" y="5408613"/>
          <p14:tracePt t="117202" x="4124325" y="5381625"/>
          <p14:tracePt t="117306" x="4124325" y="5354638"/>
          <p14:tracePt t="117338" x="4124325" y="5340350"/>
          <p14:tracePt t="117355" x="4110038" y="5340350"/>
          <p14:tracePt t="117386" x="4110038" y="5326063"/>
          <p14:tracePt t="117515" x="4095750" y="5326063"/>
          <p14:tracePt t="117524" x="4083050" y="5326063"/>
          <p14:tracePt t="117555" x="4068763" y="5311775"/>
          <p14:tracePt t="117691" x="4054475" y="5311775"/>
          <p14:tracePt t="117724" x="4027488" y="5311775"/>
          <p14:tracePt t="117730" x="3998913" y="5326063"/>
          <p14:tracePt t="117753" x="3986213" y="5340350"/>
          <p14:tracePt t="117756" x="3971925" y="5340350"/>
          <p14:tracePt t="117781" x="3971925" y="5354638"/>
          <p14:tracePt t="118443" x="3986213" y="5354638"/>
          <p14:tracePt t="118451" x="3998913" y="5354638"/>
          <p14:tracePt t="118459" x="4013200" y="5354638"/>
          <p14:tracePt t="118488" x="4041775" y="5340350"/>
          <p14:tracePt t="118490" x="4054475" y="5340350"/>
          <p14:tracePt t="118506" x="4068763" y="5340350"/>
          <p14:tracePt t="118529" x="4068763" y="5311775"/>
          <p14:tracePt t="118530" x="4083050" y="5311775"/>
          <p14:tracePt t="118538" x="4083050" y="5299075"/>
          <p14:tracePt t="118558" x="4083050" y="5284788"/>
          <p14:tracePt t="118562" x="4083050" y="5270500"/>
          <p14:tracePt t="118570" x="4083050" y="5257800"/>
          <p14:tracePt t="118588" x="4083050" y="5229225"/>
          <p14:tracePt t="118604" x="4083050" y="5216525"/>
          <p14:tracePt t="118626" x="4083050" y="5187950"/>
          <p14:tracePt t="118648" x="4083050" y="5160963"/>
          <p14:tracePt t="118695" x="4083050" y="5132388"/>
          <p14:tracePt t="118786" x="4083050" y="5119688"/>
          <p14:tracePt t="118794" x="4083050" y="5105400"/>
          <p14:tracePt t="118812" x="4095750" y="5091113"/>
          <p14:tracePt t="118854" x="4095750" y="5078413"/>
          <p14:tracePt t="118986" x="4095750" y="5091113"/>
          <p14:tracePt t="119012" x="4095750" y="5132388"/>
          <p14:tracePt t="119018" x="4095750" y="5146675"/>
          <p14:tracePt t="119026" x="4095750" y="5160963"/>
          <p14:tracePt t="119045" x="4095750" y="5187950"/>
          <p14:tracePt t="119052" x="4095750" y="5202238"/>
          <p14:tracePt t="119154" x="4095750" y="5216525"/>
          <p14:tracePt t="119203" x="4124325" y="5187950"/>
          <p14:tracePt t="119235" x="4137025" y="5146675"/>
          <p14:tracePt t="119426" x="4137025" y="5160963"/>
          <p14:tracePt t="119434" x="4137025" y="5175250"/>
          <p14:tracePt t="119455" x="4137025" y="5187950"/>
          <p14:tracePt t="119461" x="4137025" y="5202238"/>
          <p14:tracePt t="119502" x="4137025" y="5229225"/>
          <p14:tracePt t="119650" x="4137025" y="5216525"/>
          <p14:tracePt t="119677" x="4137025" y="5187950"/>
          <p14:tracePt t="119682" x="4137025" y="5175250"/>
          <p14:tracePt t="119690" x="4137025" y="5160963"/>
          <p14:tracePt t="119711" x="4137025" y="5146675"/>
          <p14:tracePt t="120026" x="4124325" y="5160963"/>
          <p14:tracePt t="120073" x="4110038" y="5175250"/>
          <p14:tracePt t="120082" x="4095750" y="5187950"/>
          <p14:tracePt t="120107" x="4095750" y="5202238"/>
          <p14:tracePt t="120290" x="4110038" y="5202238"/>
          <p14:tracePt t="120298" x="4110038" y="5175250"/>
          <p14:tracePt t="120306" x="4124325" y="5175250"/>
          <p14:tracePt t="120314" x="4124325" y="5160963"/>
          <p14:tracePt t="120322" x="4151313" y="5146675"/>
          <p14:tracePt t="120339" x="4151313" y="5119688"/>
          <p14:tracePt t="120346" x="4165600" y="5105400"/>
          <p14:tracePt t="120354" x="4165600" y="5091113"/>
          <p14:tracePt t="120482" x="4165600" y="5105400"/>
          <p14:tracePt t="120490" x="4165600" y="5132388"/>
          <p14:tracePt t="120498" x="4165600" y="5160963"/>
          <p14:tracePt t="120519" x="4165600" y="5216525"/>
          <p14:tracePt t="120522" x="4165600" y="5257800"/>
          <p14:tracePt t="120530" x="4165600" y="5270500"/>
          <p14:tracePt t="120548" x="4165600" y="5299075"/>
          <p14:tracePt t="120554" x="4165600" y="5326063"/>
          <p14:tracePt t="120674" x="4165600" y="5311775"/>
          <p14:tracePt t="120690" x="4165600" y="5284788"/>
          <p14:tracePt t="120698" x="4165600" y="5257800"/>
          <p14:tracePt t="120722" x="4165600" y="5202238"/>
          <p14:tracePt t="120812" x="4165600" y="5187950"/>
          <p14:tracePt t="120826" x="4151313" y="5187950"/>
          <p14:tracePt t="120850" x="4151313" y="5216525"/>
          <p14:tracePt t="120876" x="4137025" y="5257800"/>
          <p14:tracePt t="120894" x="4137025" y="5270500"/>
          <p14:tracePt t="120898" x="4137025" y="5284788"/>
          <p14:tracePt t="121066" x="4137025" y="5257800"/>
          <p14:tracePt t="121426" x="4124325" y="5243513"/>
          <p14:tracePt t="121442" x="4124325" y="5229225"/>
          <p14:tracePt t="121467" x="4124325" y="5216525"/>
          <p14:tracePt t="121494" x="4124325" y="5202238"/>
          <p14:tracePt t="121514" x="4124325" y="5187950"/>
          <p14:tracePt t="121810" x="4124325" y="5175250"/>
          <p14:tracePt t="121850" x="4124325" y="5160963"/>
          <p14:tracePt t="121879" x="4124325" y="5146675"/>
          <p14:tracePt t="121914" x="4124325" y="5132388"/>
          <p14:tracePt t="121962" x="4124325" y="5119688"/>
          <p14:tracePt t="122154" x="4110038" y="5146675"/>
          <p14:tracePt t="122179" x="4110038" y="5160963"/>
          <p14:tracePt t="122186" x="4110038" y="5175250"/>
          <p14:tracePt t="122213" x="4110038" y="5187950"/>
          <p14:tracePt t="122882" x="4110038" y="5175250"/>
          <p14:tracePt t="122898" x="4110038" y="5160963"/>
          <p14:tracePt t="123162" x="4110038" y="5187950"/>
          <p14:tracePt t="124306" x="4110038" y="5175250"/>
          <p14:tracePt t="124314" x="4110038" y="5160963"/>
          <p14:tracePt t="124323" x="4124325" y="5160963"/>
          <p14:tracePt t="124347" x="4124325" y="5146675"/>
          <p14:tracePt t="124362" x="4124325" y="5132388"/>
          <p14:tracePt t="124602" x="4124325" y="5146675"/>
          <p14:tracePt t="124610" x="4124325" y="5160963"/>
          <p14:tracePt t="124619" x="4124325" y="5175250"/>
          <p14:tracePt t="124638" x="4124325" y="5187950"/>
          <p14:tracePt t="124662" x="4124325" y="5202238"/>
          <p14:tracePt t="124678" x="4124325" y="5216525"/>
          <p14:tracePt t="124727" x="4124325" y="5229225"/>
          <p14:tracePt t="124778" x="4137025" y="5229225"/>
          <p14:tracePt t="124807" x="4165600" y="5229225"/>
          <p14:tracePt t="124812" x="4192588" y="5216525"/>
          <p14:tracePt t="124818" x="4192588" y="5187950"/>
          <p14:tracePt t="124828" x="4206875" y="5187950"/>
          <p14:tracePt t="124834" x="4206875" y="5160963"/>
          <p14:tracePt t="124854" x="4219575" y="5105400"/>
          <p14:tracePt t="124885" x="4219575" y="5064125"/>
          <p14:tracePt t="124890" x="4219575" y="5049838"/>
          <p14:tracePt t="124898" x="4219575" y="5037138"/>
          <p14:tracePt t="124921" x="4219575" y="5008563"/>
          <p14:tracePt t="124950" x="4219575" y="4995863"/>
          <p14:tracePt t="125014" x="4206875" y="5008563"/>
          <p14:tracePt t="125026" x="4192588" y="5022850"/>
          <p14:tracePt t="125034" x="4192588" y="5049838"/>
          <p14:tracePt t="125042" x="4192588" y="5064125"/>
          <p14:tracePt t="125063" x="4192588" y="5119688"/>
          <p14:tracePt t="125066" x="4192588" y="5146675"/>
          <p14:tracePt t="125074" x="4192588" y="5175250"/>
          <p14:tracePt t="125092" x="4206875" y="5216525"/>
          <p14:tracePt t="125121" x="4206875" y="5243513"/>
          <p14:tracePt t="125124" x="4206875" y="5257800"/>
          <p14:tracePt t="125187" x="4206875" y="5270500"/>
          <p14:tracePt t="125194" x="4219575" y="5270500"/>
          <p14:tracePt t="125223" x="4219575" y="5257800"/>
          <p14:tracePt t="125227" x="4219575" y="5243513"/>
          <p14:tracePt t="125234" x="4219575" y="5202238"/>
          <p14:tracePt t="125252" x="4219575" y="5146675"/>
          <p14:tracePt t="125283" x="4219575" y="5119688"/>
          <p14:tracePt t="125284" x="4219575" y="5105400"/>
          <p14:tracePt t="125386" x="4219575" y="5119688"/>
          <p14:tracePt t="125414" x="4219575" y="5175250"/>
          <p14:tracePt t="125418" x="4219575" y="5202238"/>
          <p14:tracePt t="125426" x="4206875" y="5216525"/>
          <p14:tracePt t="125445" x="4206875" y="5257800"/>
          <p14:tracePt t="125554" x="4206875" y="5243513"/>
          <p14:tracePt t="125562" x="4206875" y="5229225"/>
          <p14:tracePt t="125570" x="4206875" y="5216525"/>
          <p14:tracePt t="125590" x="4206875" y="5160963"/>
          <p14:tracePt t="125594" x="4206875" y="5146675"/>
          <p14:tracePt t="125602" x="4206875" y="5132388"/>
          <p14:tracePt t="125619" x="4206875" y="5119688"/>
          <p14:tracePt t="125683" x="4192588" y="5119688"/>
          <p14:tracePt t="125697" x="4192588" y="5132388"/>
          <p14:tracePt t="125718" x="4192588" y="5160963"/>
          <p14:tracePt t="125722" x="4192588" y="5175250"/>
          <p14:tracePt t="125729" x="4192588" y="5202238"/>
          <p14:tracePt t="125751" x="4192588" y="5243513"/>
          <p14:tracePt t="125754" x="4192588" y="5257800"/>
          <p14:tracePt t="125762" x="4192588" y="5284788"/>
          <p14:tracePt t="125778" x="4192588" y="5311775"/>
          <p14:tracePt t="125898" x="4192588" y="5299075"/>
          <p14:tracePt t="125906" x="4192588" y="5284788"/>
          <p14:tracePt t="125927" x="4192588" y="5243513"/>
          <p14:tracePt t="125931" x="4192588" y="5216525"/>
          <p14:tracePt t="125938" x="4192588" y="5187950"/>
          <p14:tracePt t="125960" x="4192588" y="5146675"/>
          <p14:tracePt t="125962" x="4178300" y="5119688"/>
          <p14:tracePt t="126050" x="4165600" y="5119688"/>
          <p14:tracePt t="126084" x="4151313" y="5146675"/>
          <p14:tracePt t="126098" x="4137025" y="5175250"/>
          <p14:tracePt t="126122" x="4137025" y="5202238"/>
          <p14:tracePt t="126259" x="4137025" y="5187950"/>
          <p14:tracePt t="126275" x="4137025" y="5175250"/>
          <p14:tracePt t="126309" x="4137025" y="5132388"/>
          <p14:tracePt t="126314" x="4137025" y="5119688"/>
          <p14:tracePt t="126322" x="4137025" y="5105400"/>
          <p14:tracePt t="126385" x="4137025" y="5091113"/>
          <p14:tracePt t="126401" x="4137025" y="5105400"/>
          <p14:tracePt t="126419" x="4137025" y="5132388"/>
          <p14:tracePt t="126426" x="4137025" y="5160963"/>
          <p14:tracePt t="126433" x="4137025" y="5187950"/>
          <p14:tracePt t="126454" x="4137025" y="5216525"/>
          <p14:tracePt t="126459" x="4137025" y="5243513"/>
          <p14:tracePt t="126466" x="4137025" y="5257800"/>
          <p14:tracePt t="126474" x="4137025" y="5270500"/>
          <p14:tracePt t="126578" x="4137025" y="5257800"/>
          <p14:tracePt t="126607" x="4137025" y="5202238"/>
          <p14:tracePt t="126610" x="4137025" y="5187950"/>
          <p14:tracePt t="126618" x="4137025" y="5160963"/>
          <p14:tracePt t="126640" x="4137025" y="5119688"/>
          <p14:tracePt t="126703" x="4124325" y="5119688"/>
          <p14:tracePt t="126707" x="4124325" y="5132388"/>
          <p14:tracePt t="126714" x="4124325" y="5146675"/>
          <p14:tracePt t="126730" x="4124325" y="5175250"/>
          <p14:tracePt t="126749" x="4124325" y="5202238"/>
          <p14:tracePt t="126857" x="4124325" y="5187950"/>
          <p14:tracePt t="126874" x="4124325" y="5175250"/>
          <p14:tracePt t="127532" x="4124325" y="5160963"/>
          <p14:tracePt t="127547" x="4124325" y="5146675"/>
          <p14:tracePt t="127584" x="4124325" y="5119688"/>
          <p14:tracePt t="127623" x="4124325" y="5105400"/>
          <p14:tracePt t="127656" x="4124325" y="5091113"/>
          <p14:tracePt t="127659" x="4124325" y="5078413"/>
          <p14:tracePt t="127688" x="4124325" y="5064125"/>
          <p14:tracePt t="128123" x="4110038" y="5064125"/>
          <p14:tracePt t="128826" x="4110038" y="5078413"/>
          <p14:tracePt t="128971" x="4110038" y="5091113"/>
          <p14:tracePt t="129012" x="4110038" y="5105400"/>
          <p14:tracePt t="129050" x="4110038" y="5132388"/>
          <p14:tracePt t="129082" x="4110038" y="5160963"/>
          <p14:tracePt t="129090" x="4110038" y="5175250"/>
          <p14:tracePt t="129098" x="4110038" y="5187950"/>
          <p14:tracePt t="129129" x="4110038" y="5202238"/>
          <p14:tracePt t="129130" x="4110038" y="5216525"/>
          <p14:tracePt t="129161" x="4110038" y="5229225"/>
          <p14:tracePt t="129170" x="4110038" y="5257800"/>
          <p14:tracePt t="129206" x="4110038" y="5284788"/>
          <p14:tracePt t="129224" x="4110038" y="5299075"/>
          <p14:tracePt t="129227" x="4110038" y="5311775"/>
          <p14:tracePt t="129234" x="4110038" y="5326063"/>
          <p14:tracePt t="129266" x="4110038" y="5354638"/>
          <p14:tracePt t="129301" x="4110038" y="5381625"/>
          <p14:tracePt t="129351" x="4110038" y="5395913"/>
          <p14:tracePt t="129362" x="4110038" y="5408613"/>
          <p14:tracePt t="129386" x="4095750" y="5437188"/>
          <p14:tracePt t="129413" x="4095750" y="5449888"/>
          <p14:tracePt t="129442" x="4095750" y="5478463"/>
          <p14:tracePt t="130106" x="4095750" y="5491163"/>
          <p14:tracePt t="130156" x="4165600" y="5326063"/>
          <p14:tracePt t="130163" x="4165600" y="5284788"/>
          <p14:tracePt t="130170" x="4178300" y="5243513"/>
          <p14:tracePt t="130177" x="4192588" y="5216525"/>
          <p14:tracePt t="130185" x="4192588" y="5202238"/>
          <p14:tracePt t="130208" x="4192588" y="5160963"/>
          <p14:tracePt t="130306" x="4192588" y="5146675"/>
          <p14:tracePt t="130346" x="4192588" y="5132388"/>
          <p14:tracePt t="130382" x="4192588" y="5119688"/>
          <p14:tracePt t="130413" x="4192588" y="5105400"/>
          <p14:tracePt t="130499" x="4192588" y="5091113"/>
          <p14:tracePt t="130523" x="4192588" y="5078413"/>
          <p14:tracePt t="130562" x="4192588" y="5064125"/>
          <p14:tracePt t="130586" x="4165600" y="5064125"/>
          <p14:tracePt t="130626" x="4151313" y="5064125"/>
          <p14:tracePt t="131003" x="4151313" y="5078413"/>
          <p14:tracePt t="131072" x="4151313" y="5091113"/>
          <p14:tracePt t="131130" x="4178300" y="5616575"/>
          <p14:tracePt t="131138" x="4192588" y="5629275"/>
          <p14:tracePt t="131156" x="4206875" y="5670550"/>
          <p14:tracePt t="131162" x="4206875" y="5684838"/>
          <p14:tracePt t="131170" x="4206875" y="5713413"/>
          <p14:tracePt t="131189" x="4233863" y="5726113"/>
          <p14:tracePt t="131195" x="4233863" y="5740400"/>
          <p14:tracePt t="131214" x="4248150" y="5754688"/>
          <p14:tracePt t="131215" x="4262438" y="5781675"/>
          <p14:tracePt t="131220" x="4262438" y="5795963"/>
          <p14:tracePt t="131226" x="4275138" y="5808663"/>
          <p14:tracePt t="131246" x="4303713" y="5837238"/>
          <p14:tracePt t="131277" x="4316413" y="5849938"/>
          <p14:tracePt t="131279" x="4330700" y="5878513"/>
          <p14:tracePt t="131282" x="4344988" y="5892800"/>
          <p14:tracePt t="131290" x="4344988" y="5919788"/>
          <p14:tracePt t="131316" x="4371975" y="5934075"/>
          <p14:tracePt t="131322" x="4371975" y="5946775"/>
          <p14:tracePt t="131343" x="4371975" y="5961063"/>
          <p14:tracePt t="131361" x="4386263" y="5975350"/>
          <p14:tracePt t="131388" x="4386263" y="6002338"/>
          <p14:tracePt t="131420" x="4398963" y="6016625"/>
          <p14:tracePt t="131427" x="4398963" y="6029325"/>
          <p14:tracePt t="131514" x="4398963" y="6043613"/>
          <p14:tracePt t="131553" x="4398963" y="6072188"/>
          <p14:tracePt t="131583" x="4398963" y="6084888"/>
          <p14:tracePt t="131593" x="4398963" y="6099175"/>
          <p14:tracePt t="131616" x="4413250" y="6099175"/>
          <p14:tracePt t="131619" x="4413250" y="6126163"/>
          <p14:tracePt t="131643" x="4413250" y="6154738"/>
          <p14:tracePt t="131677" x="4413250" y="6167438"/>
          <p14:tracePt t="131683" x="4413250" y="6181725"/>
          <p14:tracePt t="131690" x="4427538" y="6196013"/>
          <p14:tracePt t="131697" x="4440238" y="6208713"/>
          <p14:tracePt t="131725" x="4440238" y="6223000"/>
          <p14:tracePt t="131738" x="4440238" y="6237288"/>
          <p14:tracePt t="131754" x="4468813" y="6264275"/>
          <p14:tracePt t="131786" x="4483100" y="6278563"/>
          <p14:tracePt t="131787" x="4483100" y="6292850"/>
          <p14:tracePt t="131795" x="4495800" y="6305550"/>
          <p14:tracePt t="131802" x="4510088" y="6319838"/>
          <p14:tracePt t="131822" x="4524375" y="6334125"/>
          <p14:tracePt t="131826" x="4551363" y="6334125"/>
          <p14:tracePt t="131851" x="4565650" y="6361113"/>
          <p14:tracePt t="131869" x="4592638" y="6375400"/>
          <p14:tracePt t="131874" x="4619625" y="6388100"/>
          <p14:tracePt t="131881" x="4660900" y="6402388"/>
          <p14:tracePt t="131897" x="4703763" y="6416675"/>
          <p14:tracePt t="131915" x="4868863" y="6472238"/>
          <p14:tracePt t="131922" x="4951413" y="6484938"/>
          <p14:tracePt t="131930" x="5006975" y="6484938"/>
          <p14:tracePt t="131946" x="5048250" y="6484938"/>
          <p14:tracePt t="131963" x="5145088" y="6484938"/>
          <p14:tracePt t="131970" x="5172075" y="6484938"/>
          <p14:tracePt t="131977" x="5199063" y="6472238"/>
          <p14:tracePt t="132011" x="5227638" y="6443663"/>
          <p14:tracePt t="132018" x="5240338" y="6430963"/>
          <p14:tracePt t="132041" x="5268913" y="6430963"/>
          <p14:tracePt t="132045" x="5268913" y="6416675"/>
          <p14:tracePt t="132050" x="5281613" y="6416675"/>
          <p14:tracePt t="132058" x="5295900" y="6402388"/>
          <p14:tracePt t="132071" x="5310188" y="6388100"/>
          <p14:tracePt t="132090" x="5351463" y="6361113"/>
          <p14:tracePt t="132098" x="5351463" y="6346825"/>
          <p14:tracePt t="132120" x="5392738" y="6319838"/>
          <p14:tracePt t="132134" x="5407025" y="6319838"/>
          <p14:tracePt t="132139" x="5419725" y="6305550"/>
          <p14:tracePt t="132146" x="5434013" y="6292850"/>
          <p14:tracePt t="132153" x="5448300" y="6278563"/>
          <p14:tracePt t="132172" x="5475288" y="6264275"/>
          <p14:tracePt t="132199" x="5489575" y="6264275"/>
          <p14:tracePt t="132202" x="5489575" y="6251575"/>
          <p14:tracePt t="132210" x="5502275" y="6251575"/>
          <p14:tracePt t="132233" x="5502275" y="6223000"/>
          <p14:tracePt t="132250" x="5530850" y="6208713"/>
          <p14:tracePt t="132258" x="5530850" y="6196013"/>
          <p14:tracePt t="132278" x="5557838" y="6181725"/>
          <p14:tracePt t="132297" x="5557838" y="6167438"/>
          <p14:tracePt t="132310" x="5572125" y="6154738"/>
          <p14:tracePt t="132330" x="5586413" y="6126163"/>
          <p14:tracePt t="132358" x="5599113" y="6113463"/>
          <p14:tracePt t="132377" x="5613400" y="6099175"/>
          <p14:tracePt t="132386" x="5627688" y="6072188"/>
          <p14:tracePt t="132425" x="5654675" y="6043613"/>
          <p14:tracePt t="132426" x="5668963" y="6043613"/>
          <p14:tracePt t="132454" x="5681663" y="6016625"/>
          <p14:tracePt t="132473" x="5695950" y="6016625"/>
          <p14:tracePt t="132475" x="5710238" y="5988050"/>
          <p14:tracePt t="132482" x="5722938" y="5988050"/>
          <p14:tracePt t="132502" x="5737225" y="5975350"/>
          <p14:tracePt t="132520" x="5778500" y="5934075"/>
          <p14:tracePt t="132535" x="5792788" y="5905500"/>
          <p14:tracePt t="132538" x="5819775" y="5905500"/>
          <p14:tracePt t="132546" x="5819775" y="5892800"/>
          <p14:tracePt t="132562" x="5834063" y="5864225"/>
          <p14:tracePt t="132582" x="5861050" y="5808663"/>
          <p14:tracePt t="132600" x="5916613" y="5699125"/>
          <p14:tracePt t="132613" x="5957888" y="5602288"/>
          <p14:tracePt t="132618" x="5972175" y="5575300"/>
          <p14:tracePt t="132626" x="5999163" y="5546725"/>
          <p14:tracePt t="132636" x="6027738" y="5505450"/>
          <p14:tracePt t="132642" x="6069013" y="5464175"/>
          <p14:tracePt t="132662" x="6081713" y="5422900"/>
          <p14:tracePt t="132679" x="6081713" y="5381625"/>
          <p14:tracePt t="132682" x="6081713" y="5367338"/>
          <p14:tracePt t="132690" x="6081713" y="5354638"/>
          <p14:tracePt t="132706" x="6081713" y="5326063"/>
          <p14:tracePt t="132726" x="6081713" y="5299075"/>
          <p14:tracePt t="132742" x="6081713" y="5270500"/>
          <p14:tracePt t="132746" x="6069013" y="5216525"/>
          <p14:tracePt t="132754" x="6069013" y="5187950"/>
          <p14:tracePt t="132764" x="6054725" y="5175250"/>
          <p14:tracePt t="132770" x="6054725" y="5160963"/>
          <p14:tracePt t="132788" x="6054725" y="5146675"/>
          <p14:tracePt t="132807" x="6040438" y="5119688"/>
          <p14:tracePt t="132822" x="6040438" y="5105400"/>
          <p14:tracePt t="132826" x="6040438" y="5078413"/>
          <p14:tracePt t="132834" x="6027738" y="5078413"/>
          <p14:tracePt t="132844" x="6027738" y="5064125"/>
          <p14:tracePt t="132850" x="6027738" y="5037138"/>
          <p14:tracePt t="132868" x="6027738" y="5022850"/>
          <p14:tracePt t="132886" x="6027738" y="4995863"/>
          <p14:tracePt t="132890" x="6013450" y="4967288"/>
          <p14:tracePt t="132897" x="5999163" y="4967288"/>
          <p14:tracePt t="132921" x="5999163" y="4940300"/>
          <p14:tracePt t="132930" x="5999163" y="4926013"/>
          <p14:tracePt t="132983" x="5999163" y="4911725"/>
          <p14:tracePt t="132994" x="5999163" y="4899025"/>
          <p14:tracePt t="133045" x="5984875" y="4884738"/>
          <p14:tracePt t="133074" x="5984875" y="4870450"/>
          <p14:tracePt t="133098" x="5984875" y="4857750"/>
          <p14:tracePt t="133124" x="5984875" y="4829175"/>
          <p14:tracePt t="133141" x="5972175" y="4816475"/>
          <p14:tracePt t="133155" x="5972175" y="4787900"/>
          <p14:tracePt t="133170" x="5972175" y="4773613"/>
          <p14:tracePt t="133186" x="5972175" y="4746625"/>
          <p14:tracePt t="133204" x="5972175" y="4732338"/>
          <p14:tracePt t="133220" x="5972175" y="4705350"/>
          <p14:tracePt t="133227" x="5972175" y="4691063"/>
          <p14:tracePt t="133234" x="5972175" y="4678363"/>
          <p14:tracePt t="133267" x="5972175" y="4637088"/>
          <p14:tracePt t="133288" x="5972175" y="4594225"/>
          <p14:tracePt t="133290" x="5972175" y="4581525"/>
          <p14:tracePt t="133297" x="5972175" y="4567238"/>
          <p14:tracePt t="133319" x="5972175" y="4525963"/>
          <p14:tracePt t="133322" x="5972175" y="4498975"/>
          <p14:tracePt t="133330" x="5972175" y="4470400"/>
          <p14:tracePt t="133346" x="5972175" y="4443413"/>
          <p14:tracePt t="133364" x="5972175" y="4414838"/>
          <p14:tracePt t="133434" x="5957888" y="4402138"/>
          <p14:tracePt t="133460" x="5943600" y="4402138"/>
          <p14:tracePt t="133489" x="5930900" y="4402138"/>
          <p14:tracePt t="133513" x="5930900" y="4414838"/>
          <p14:tracePt t="133522" x="5930900" y="4429125"/>
          <p14:tracePt t="133546" x="5916613" y="4443413"/>
          <p14:tracePt t="133572" x="5916613" y="4470400"/>
          <p14:tracePt t="133578" x="5916613" y="4484688"/>
          <p14:tracePt t="133598" x="5916613" y="4498975"/>
          <p14:tracePt t="133617" x="5916613" y="4525963"/>
          <p14:tracePt t="133626" x="5916613" y="4540250"/>
          <p14:tracePt t="133634" x="5916613" y="4552950"/>
          <p14:tracePt t="133663" x="5916613" y="4567238"/>
          <p14:tracePt t="133693" x="5916613" y="4581525"/>
          <p14:tracePt t="133850" x="5916613" y="4567238"/>
          <p14:tracePt t="133858" x="5916613" y="4552950"/>
          <p14:tracePt t="133866" x="5916613" y="4540250"/>
          <p14:tracePt t="133882" x="5916613" y="4511675"/>
          <p14:tracePt t="133904" x="5916613" y="4470400"/>
          <p14:tracePt t="133906" x="5916613" y="4443413"/>
          <p14:tracePt t="133914" x="5916613" y="4414838"/>
          <p14:tracePt t="133952" x="5916613" y="4305300"/>
          <p14:tracePt t="133954" x="5889625" y="4278313"/>
          <p14:tracePt t="133962" x="5889625" y="4249738"/>
          <p14:tracePt t="133984" x="5875338" y="4125913"/>
          <p14:tracePt t="133986" x="5861050" y="4070350"/>
          <p14:tracePt t="133994" x="5861050" y="4014788"/>
          <p14:tracePt t="134013" x="5834063" y="3876675"/>
          <p14:tracePt t="134030" x="5834063" y="3781425"/>
          <p14:tracePt t="134034" x="5834063" y="3740150"/>
          <p14:tracePt t="134041" x="5834063" y="3697288"/>
          <p14:tracePt t="134050" x="5834063" y="3656013"/>
          <p14:tracePt t="134057" x="5834063" y="3614738"/>
          <p14:tracePt t="134066" x="5834063" y="3587750"/>
          <p14:tracePt t="134073" x="5834063" y="3546475"/>
          <p14:tracePt t="134089" x="5834063" y="3517900"/>
          <p14:tracePt t="134091" x="5834063" y="3463925"/>
          <p14:tracePt t="134108" x="5848350" y="3394075"/>
          <p14:tracePt t="134114" x="5861050" y="3352800"/>
          <p14:tracePt t="134121" x="5875338" y="3325813"/>
          <p14:tracePt t="134142" x="5902325" y="3270250"/>
          <p14:tracePt t="134146" x="5930900" y="3228975"/>
          <p14:tracePt t="134154" x="5957888" y="3187700"/>
          <p14:tracePt t="134170" x="5999163" y="3117850"/>
          <p14:tracePt t="134184" x="6027738" y="3063875"/>
          <p14:tracePt t="134191" x="6040438" y="3035300"/>
          <p14:tracePt t="134194" x="6069013" y="2994025"/>
          <p14:tracePt t="134202" x="6081713" y="2925763"/>
          <p14:tracePt t="134216" x="6110288" y="2897188"/>
          <p14:tracePt t="134231" x="6137275" y="2855913"/>
          <p14:tracePt t="134235" x="6192838" y="2773363"/>
          <p14:tracePt t="134242" x="6219825" y="2732088"/>
          <p14:tracePt t="134250" x="6234113" y="2690813"/>
          <p14:tracePt t="134258" x="6261100" y="2649538"/>
          <p14:tracePt t="134266" x="6302375" y="2608263"/>
          <p14:tracePt t="134273" x="6316663" y="2579688"/>
          <p14:tracePt t="134281" x="6343650" y="2566988"/>
          <p14:tracePt t="134295" x="6357938" y="2538413"/>
          <p14:tracePt t="134300" x="6384925" y="2497138"/>
          <p14:tracePt t="134306" x="6399213" y="2470150"/>
          <p14:tracePt t="134326" x="6454775" y="2428875"/>
          <p14:tracePt t="134345" x="6523038" y="2387600"/>
          <p14:tracePt t="134346" x="6564313" y="2359025"/>
          <p14:tracePt t="134354" x="6634163" y="2346325"/>
          <p14:tracePt t="134362" x="6675438" y="2317750"/>
          <p14:tracePt t="134370" x="6743700" y="2276475"/>
          <p14:tracePt t="134391" x="6896100" y="2208213"/>
          <p14:tracePt t="134409" x="7034213" y="2166938"/>
          <p14:tracePt t="134411" x="7102475" y="2138363"/>
          <p14:tracePt t="134418" x="7185025" y="2125663"/>
          <p14:tracePt t="134437" x="7351713" y="2070100"/>
          <p14:tracePt t="134455" x="7434263" y="2041525"/>
          <p14:tracePt t="134457" x="7475538" y="2028825"/>
          <p14:tracePt t="134466" x="7516813" y="2014538"/>
          <p14:tracePt t="134474" x="7543800" y="2000250"/>
          <p14:tracePt t="134482" x="7599363" y="1987550"/>
          <p14:tracePt t="134503" x="7640638" y="1958975"/>
          <p14:tracePt t="134520" x="7708900" y="1917700"/>
          <p14:tracePt t="134522" x="7737475" y="1890713"/>
          <p14:tracePt t="134530" x="7764463" y="1876425"/>
          <p14:tracePt t="134538" x="7805738" y="1862138"/>
          <p14:tracePt t="134546" x="7834313" y="1835150"/>
          <p14:tracePt t="134570" x="7888288" y="1835150"/>
          <p14:tracePt t="134571" x="7916863" y="1820863"/>
          <p14:tracePt t="134578" x="7943850" y="1820863"/>
          <p14:tracePt t="134600" x="7985125" y="1808163"/>
          <p14:tracePt t="134662" x="8013700" y="1808163"/>
          <p14:tracePt t="134682" x="8026400" y="1808163"/>
          <p14:tracePt t="134690" x="8040688" y="1808163"/>
          <p14:tracePt t="134698" x="8054975" y="1808163"/>
          <p14:tracePt t="134715" x="8081963" y="1849438"/>
          <p14:tracePt t="134722" x="8108950" y="1849438"/>
          <p14:tracePt t="134747" x="8178800" y="1905000"/>
          <p14:tracePt t="134754" x="8205788" y="1917700"/>
          <p14:tracePt t="134773" x="8220075" y="1946275"/>
          <p14:tracePt t="134792" x="8261350" y="1958975"/>
          <p14:tracePt t="134802" x="8275638" y="1987550"/>
          <p14:tracePt t="134820" x="8302625" y="1987550"/>
          <p14:tracePt t="134839" x="8316913" y="2014538"/>
          <p14:tracePt t="134850" x="8316913" y="2028825"/>
          <p14:tracePt t="134902" x="8316913" y="2055813"/>
          <p14:tracePt t="134906" x="8329613" y="2055813"/>
          <p14:tracePt t="135026" x="8316913" y="2055813"/>
          <p14:tracePt t="135041" x="8302625" y="2055813"/>
          <p14:tracePt t="135063" x="8220075" y="2014538"/>
          <p14:tracePt t="135066" x="8150225" y="2000250"/>
          <p14:tracePt t="135074" x="8067675" y="1987550"/>
          <p14:tracePt t="135097" x="7834313" y="1931988"/>
          <p14:tracePt t="135106" x="7764463" y="1917700"/>
          <p14:tracePt t="135127" x="7681913" y="1917700"/>
          <p14:tracePt t="135130" x="7640638" y="1917700"/>
          <p14:tracePt t="135138" x="7585075" y="1917700"/>
          <p14:tracePt t="135145" x="7543800" y="1917700"/>
          <p14:tracePt t="135166" x="7488238" y="1917700"/>
          <p14:tracePt t="135186" x="7434263" y="1917700"/>
          <p14:tracePt t="135194" x="7405688" y="1917700"/>
          <p14:tracePt t="135215" x="7337425" y="1917700"/>
          <p14:tracePt t="135245" x="7226300" y="1917700"/>
          <p14:tracePt t="135248" x="7199313" y="1917700"/>
          <p14:tracePt t="135250" x="7172325" y="1917700"/>
          <p14:tracePt t="135257" x="7131050" y="1946275"/>
          <p14:tracePt t="135282" x="7061200" y="1958975"/>
          <p14:tracePt t="135290" x="7034213" y="1987550"/>
          <p14:tracePt t="135313" x="7005638" y="2000250"/>
          <p14:tracePt t="135331" x="6937375" y="2041525"/>
          <p14:tracePt t="135339" x="6923088" y="2055813"/>
          <p14:tracePt t="135359" x="6881813" y="2084388"/>
          <p14:tracePt t="135377" x="6840538" y="2097088"/>
          <p14:tracePt t="135378" x="6826250" y="2111375"/>
          <p14:tracePt t="135386" x="6799263" y="2125663"/>
          <p14:tracePt t="135393" x="6772275" y="2138363"/>
          <p14:tracePt t="135401" x="6772275" y="2152650"/>
          <p14:tracePt t="135423" x="6731000" y="2179638"/>
          <p14:tracePt t="135427" x="6716713" y="2193925"/>
          <p14:tracePt t="135433" x="6689725" y="2208213"/>
          <p14:tracePt t="135452" x="6648450" y="2249488"/>
          <p14:tracePt t="135471" x="6592888" y="2317750"/>
          <p14:tracePt t="135474" x="6578600" y="2332038"/>
          <p14:tracePt t="135482" x="6564313" y="2373313"/>
          <p14:tracePt t="135502" x="6510338" y="2443163"/>
          <p14:tracePt t="135517" x="6469063" y="2484438"/>
          <p14:tracePt t="135521" x="6440488" y="2525713"/>
          <p14:tracePt t="135530" x="6413500" y="2552700"/>
          <p14:tracePt t="135539" x="6399213" y="2593975"/>
          <p14:tracePt t="135546" x="6372225" y="2622550"/>
          <p14:tracePt t="135568" x="6357938" y="2676525"/>
          <p14:tracePt t="135572" x="6343650" y="2705100"/>
          <p14:tracePt t="135577" x="6330950" y="2717800"/>
          <p14:tracePt t="135596" x="6302375" y="2746375"/>
          <p14:tracePt t="135615" x="6289675" y="2801938"/>
          <p14:tracePt t="135619" x="6275388" y="2814638"/>
          <p14:tracePt t="135628" x="6275388" y="2843213"/>
          <p14:tracePt t="135643" x="6261100" y="2884488"/>
          <p14:tracePt t="135662" x="6248400" y="2952750"/>
          <p14:tracePt t="135666" x="6234113" y="2981325"/>
          <p14:tracePt t="135673" x="6219825" y="3022600"/>
          <p14:tracePt t="135684" x="6219825" y="3063875"/>
          <p14:tracePt t="135690" x="6207125" y="3105150"/>
          <p14:tracePt t="135697" x="6192838" y="3132138"/>
          <p14:tracePt t="135705" x="6178550" y="3173413"/>
          <p14:tracePt t="135723" x="6178550" y="3270250"/>
          <p14:tracePt t="135730" x="6164263" y="3311525"/>
          <p14:tracePt t="135737" x="6137275" y="3367088"/>
          <p14:tracePt t="135754" x="6122988" y="3463925"/>
          <p14:tracePt t="135772" x="6110288" y="3560763"/>
          <p14:tracePt t="135778" x="6110288" y="3602038"/>
          <p14:tracePt t="135786" x="6096000" y="3656013"/>
          <p14:tracePt t="135804" x="6069013" y="3725863"/>
          <p14:tracePt t="135822" x="6054725" y="3794125"/>
          <p14:tracePt t="135826" x="6054725" y="3822700"/>
          <p14:tracePt t="135834" x="6054725" y="3849688"/>
          <p14:tracePt t="135851" x="6040438" y="3890963"/>
          <p14:tracePt t="135868" x="6027738" y="3960813"/>
          <p14:tracePt t="135874" x="6027738" y="3973513"/>
          <p14:tracePt t="135882" x="6027738" y="3987800"/>
          <p14:tracePt t="135889" x="6027738" y="4014788"/>
          <p14:tracePt t="135897" x="6027738" y="4043363"/>
          <p14:tracePt t="135913" x="6027738" y="4056063"/>
          <p14:tracePt t="135930" x="6013450" y="4152900"/>
          <p14:tracePt t="135938" x="6013450" y="4181475"/>
          <p14:tracePt t="135945" x="6013450" y="4222750"/>
          <p14:tracePt t="135954" x="6013450" y="4264025"/>
          <p14:tracePt t="135961" x="6013450" y="4291013"/>
          <p14:tracePt t="135977" x="6013450" y="4332288"/>
          <p14:tracePt t="135995" x="6013450" y="4457700"/>
          <p14:tracePt t="136008" x="6013450" y="4498975"/>
          <p14:tracePt t="136011" x="6013450" y="4540250"/>
          <p14:tracePt t="136018" x="6013450" y="4581525"/>
          <p14:tracePt t="136026" x="6013450" y="4622800"/>
          <p14:tracePt t="136033" x="6013450" y="4649788"/>
          <p14:tracePt t="136041" x="6013450" y="4678363"/>
          <p14:tracePt t="136056" x="6013450" y="4705350"/>
          <p14:tracePt t="136088" x="6054725" y="4843463"/>
          <p14:tracePt t="136090" x="6054725" y="4870450"/>
          <p14:tracePt t="136098" x="6081713" y="4899025"/>
          <p14:tracePt t="136106" x="6081713" y="4926013"/>
          <p14:tracePt t="136113" x="6081713" y="4967288"/>
          <p14:tracePt t="136121" x="6110288" y="4995863"/>
          <p14:tracePt t="136139" x="6110288" y="5037138"/>
          <p14:tracePt t="136145" x="6122988" y="5064125"/>
          <p14:tracePt t="136154" x="6151563" y="5105400"/>
          <p14:tracePt t="136173" x="6164263" y="5160963"/>
          <p14:tracePt t="136178" x="6178550" y="5175250"/>
          <p14:tracePt t="136200" x="6207125" y="5216525"/>
          <p14:tracePt t="136202" x="6234113" y="5243513"/>
          <p14:tracePt t="136210" x="6248400" y="5284788"/>
          <p14:tracePt t="136230" x="6261100" y="5311775"/>
          <p14:tracePt t="136247" x="6316663" y="5326063"/>
          <p14:tracePt t="136250" x="6330950" y="5340350"/>
          <p14:tracePt t="136257" x="6357938" y="5354638"/>
          <p14:tracePt t="136281" x="6372225" y="5367338"/>
          <p14:tracePt t="136282" x="6399213" y="5367338"/>
          <p14:tracePt t="136314" x="6440488" y="5367338"/>
          <p14:tracePt t="136323" x="6454775" y="5367338"/>
          <p14:tracePt t="136342" x="6496050" y="5367338"/>
          <p14:tracePt t="136359" x="6564313" y="5381625"/>
          <p14:tracePt t="136363" x="6578600" y="5381625"/>
          <p14:tracePt t="136370" x="6592888" y="5381625"/>
          <p14:tracePt t="136388" x="6634163" y="5381625"/>
          <p14:tracePt t="136401" x="6661150" y="5381625"/>
          <p14:tracePt t="136419" x="6689725" y="5395913"/>
          <p14:tracePt t="136452" x="6716713" y="5395913"/>
          <p14:tracePt t="136484" x="6731000" y="5408613"/>
          <p14:tracePt t="136490" x="6743700" y="5408613"/>
          <p14:tracePt t="136497" x="6757988" y="5408613"/>
          <p14:tracePt t="136518" x="6772275" y="5422900"/>
          <p14:tracePt t="136530" x="6799263" y="5422900"/>
          <p14:tracePt t="136567" x="6813550" y="5422900"/>
          <p14:tracePt t="136610" x="6840538" y="5437188"/>
          <p14:tracePt t="136671" x="6854825" y="5437188"/>
          <p14:tracePt t="136675" x="6869113" y="5449888"/>
          <p14:tracePt t="136707" x="6869113" y="5464175"/>
          <p14:tracePt t="136735" x="6869113" y="5478463"/>
          <p14:tracePt t="136752" x="6881813" y="5478463"/>
          <p14:tracePt t="136754" x="6896100" y="5491163"/>
          <p14:tracePt t="136762" x="6896100" y="5505450"/>
          <p14:tracePt t="136777" x="6896100" y="5534025"/>
          <p14:tracePt t="136797" x="6910388" y="5546725"/>
          <p14:tracePt t="136816" x="6910388" y="5561013"/>
          <p14:tracePt t="136831" x="6923088" y="5588000"/>
          <p14:tracePt t="136834" x="6923088" y="5602288"/>
          <p14:tracePt t="136842" x="6937375" y="5616575"/>
          <p14:tracePt t="136857" x="6951663" y="5629275"/>
          <p14:tracePt t="136879" x="6964363" y="5657850"/>
          <p14:tracePt t="136895" x="6978650" y="5670550"/>
          <p14:tracePt t="136898" x="6992938" y="5699125"/>
          <p14:tracePt t="136925" x="7019925" y="5713413"/>
          <p14:tracePt t="136944" x="7034213" y="5740400"/>
          <p14:tracePt t="136950" x="7046913" y="5767388"/>
          <p14:tracePt t="136954" x="7061200" y="5767388"/>
          <p14:tracePt t="136975" x="7089775" y="5781675"/>
          <p14:tracePt t="136992" x="7131050" y="5781675"/>
          <p14:tracePt t="136994" x="7143750" y="5781675"/>
          <p14:tracePt t="137002" x="7158038" y="5781675"/>
          <p14:tracePt t="137013" x="7172325" y="5781675"/>
          <p14:tracePt t="137039" x="7199313" y="5781675"/>
          <p14:tracePt t="137056" x="7226300" y="5781675"/>
          <p14:tracePt t="137072" x="7254875" y="5781675"/>
          <p14:tracePt t="137074" x="7267575" y="5781675"/>
          <p14:tracePt t="137081" x="7281863" y="5781675"/>
          <p14:tracePt t="137093" x="7296150" y="5781675"/>
          <p14:tracePt t="137170" x="7310438" y="5781675"/>
          <p14:tracePt t="137177" x="7323138" y="5781675"/>
          <p14:tracePt t="137186" x="7337425" y="5781675"/>
          <p14:tracePt t="137205" x="7364413" y="5781675"/>
          <p14:tracePt t="137210" x="7378700" y="5781675"/>
          <p14:tracePt t="137232" x="7392988" y="5781675"/>
          <p14:tracePt t="137248" x="7419975" y="5781675"/>
          <p14:tracePt t="137250" x="7434263" y="5781675"/>
          <p14:tracePt t="137257" x="7475538" y="5781675"/>
          <p14:tracePt t="137269" x="7502525" y="5781675"/>
          <p14:tracePt t="137293" x="7543800" y="5781675"/>
          <p14:tracePt t="137298" x="7558088" y="5781675"/>
          <p14:tracePt t="137306" x="7572375" y="5781675"/>
          <p14:tracePt t="137325" x="7599363" y="5781675"/>
          <p14:tracePt t="137330" x="7613650" y="5781675"/>
          <p14:tracePt t="137374" x="7640638" y="5767388"/>
          <p14:tracePt t="137389" x="7640638" y="5754688"/>
          <p14:tracePt t="137394" x="7654925" y="5754688"/>
          <p14:tracePt t="137401" x="7667625" y="5740400"/>
          <p14:tracePt t="137411" x="7681913" y="5740400"/>
          <p14:tracePt t="137435" x="7696200" y="5726113"/>
          <p14:tracePt t="137454" x="7708900" y="5713413"/>
          <p14:tracePt t="137505" x="7723188" y="5699125"/>
          <p14:tracePt t="137508" x="7723188" y="5684838"/>
          <p14:tracePt t="137553" x="7737475" y="5670550"/>
          <p14:tracePt t="137707" x="7737475" y="5684838"/>
          <p14:tracePt t="137722" x="7737475" y="5699125"/>
          <p14:tracePt t="137748" x="7737475" y="5713413"/>
          <p14:tracePt t="137750" x="7708900" y="5754688"/>
          <p14:tracePt t="137762" x="7696200" y="5767388"/>
          <p14:tracePt t="137793" x="7681913" y="5781675"/>
          <p14:tracePt t="137802" x="7667625" y="5781675"/>
          <p14:tracePt t="137820" x="7654925" y="5781675"/>
          <p14:tracePt t="137843" x="7640638" y="5781675"/>
          <p14:tracePt t="137849" x="7626350" y="5781675"/>
          <p14:tracePt t="137867" x="7599363" y="5781675"/>
          <p14:tracePt t="137886" x="7543800" y="5781675"/>
          <p14:tracePt t="137891" x="7531100" y="5781675"/>
          <p14:tracePt t="137897" x="7516813" y="5781675"/>
          <p14:tracePt t="137915" x="7475538" y="5781675"/>
          <p14:tracePt t="137922" x="7419975" y="5781675"/>
          <p14:tracePt t="137929" x="7392988" y="5781675"/>
          <p14:tracePt t="137948" x="7337425" y="5767388"/>
          <p14:tracePt t="137979" x="7226300" y="5740400"/>
          <p14:tracePt t="137986" x="7213600" y="5726113"/>
          <p14:tracePt t="137993" x="7199313" y="5726113"/>
          <p14:tracePt t="138018" x="7172325" y="5726113"/>
          <p14:tracePt t="138042" x="7172325" y="5699125"/>
          <p14:tracePt t="138074" x="7143750" y="5670550"/>
          <p14:tracePt t="138076" x="7102475" y="5657850"/>
          <p14:tracePt t="138090" x="7089775" y="5643563"/>
          <p14:tracePt t="138109" x="7075488" y="5629275"/>
          <p14:tracePt t="138142" x="7061200" y="5629275"/>
          <p14:tracePt t="138146" x="7046913" y="5616575"/>
          <p14:tracePt t="138168" x="7034213" y="5602288"/>
          <p14:tracePt t="138194" x="7019925" y="5588000"/>
          <p14:tracePt t="138363" x="7005638" y="5575300"/>
          <p14:tracePt t="138405" x="6978650" y="5561013"/>
          <p14:tracePt t="138410" x="6964363" y="5561013"/>
          <p14:tracePt t="138418" x="6964363" y="5546725"/>
          <p14:tracePt t="138426" x="6937375" y="5534025"/>
          <p14:tracePt t="138444" x="6910388" y="5519738"/>
          <p14:tracePt t="138457" x="6910388" y="5505450"/>
          <p14:tracePt t="138490" x="6896100" y="5505450"/>
          <p14:tracePt t="138509" x="6881813" y="5491163"/>
          <p14:tracePt t="138514" x="6869113" y="5491163"/>
          <p14:tracePt t="138554" x="6869113" y="5478463"/>
          <p14:tracePt t="138572" x="6854825" y="5464175"/>
          <p14:tracePt t="138578" x="6840538" y="5464175"/>
          <p14:tracePt t="138600" x="6826250" y="5464175"/>
          <p14:tracePt t="138618" x="6813550" y="5464175"/>
          <p14:tracePt t="138634" x="6813550" y="5449888"/>
          <p14:tracePt t="138642" x="6813550" y="5437188"/>
          <p14:tracePt t="138649" x="6799263" y="5422900"/>
          <p14:tracePt t="138666" x="6799263" y="5408613"/>
          <p14:tracePt t="138722" x="6799263" y="5381625"/>
          <p14:tracePt t="138747" x="6772275" y="5381625"/>
          <p14:tracePt t="138777" x="6772275" y="5354638"/>
          <p14:tracePt t="138802" x="6757988" y="5340350"/>
          <p14:tracePt t="138834" x="6757988" y="5311775"/>
          <p14:tracePt t="138856" x="6757988" y="5299075"/>
          <p14:tracePt t="138874" x="6743700" y="5257800"/>
          <p14:tracePt t="138882" x="6743700" y="5229225"/>
          <p14:tracePt t="138889" x="6743700" y="5216525"/>
          <p14:tracePt t="138897" x="6743700" y="5202238"/>
          <p14:tracePt t="138905" x="6731000" y="5175250"/>
          <p14:tracePt t="138921" x="6716713" y="5146675"/>
          <p14:tracePt t="138939" x="6702425" y="5078413"/>
          <p14:tracePt t="138953" x="6689725" y="5037138"/>
          <p14:tracePt t="138957" x="6675438" y="5022850"/>
          <p14:tracePt t="138964" x="6675438" y="4995863"/>
          <p14:tracePt t="138970" x="6675438" y="4967288"/>
          <p14:tracePt t="138978" x="6661150" y="4940300"/>
          <p14:tracePt t="138985" x="6648450" y="4911725"/>
          <p14:tracePt t="139018" x="6648450" y="4857750"/>
          <p14:tracePt t="139034" x="6634163" y="4829175"/>
          <p14:tracePt t="139042" x="6619875" y="4802188"/>
          <p14:tracePt t="139058" x="6619875" y="4787900"/>
          <p14:tracePt t="139065" x="6619875" y="4773613"/>
          <p14:tracePt t="139080" x="6605588" y="4746625"/>
          <p14:tracePt t="139114" x="6592888" y="4746625"/>
          <p14:tracePt t="139235" x="6578600" y="4746625"/>
          <p14:tracePt t="139260" x="6578600" y="4773613"/>
          <p14:tracePt t="139274" x="6578600" y="4816475"/>
          <p14:tracePt t="139292" x="6605588" y="4857750"/>
          <p14:tracePt t="139298" x="6605588" y="4870450"/>
          <p14:tracePt t="139306" x="6619875" y="4899025"/>
          <p14:tracePt t="139326" x="6634163" y="4940300"/>
          <p14:tracePt t="139330" x="6648450" y="4967288"/>
          <p14:tracePt t="139338" x="6661150" y="4995863"/>
          <p14:tracePt t="139353" x="6675438" y="5037138"/>
          <p14:tracePt t="139370" x="6716713" y="5105400"/>
          <p14:tracePt t="139378" x="6731000" y="5146675"/>
          <p14:tracePt t="139400" x="6731000" y="5187950"/>
          <p14:tracePt t="139415" x="6743700" y="5243513"/>
          <p14:tracePt t="139420" x="6772275" y="5299075"/>
          <p14:tracePt t="139425" x="6772275" y="5340350"/>
          <p14:tracePt t="139433" x="6784975" y="5395913"/>
          <p14:tracePt t="139450" x="6799263" y="5449888"/>
          <p14:tracePt t="139458" x="6813550" y="5478463"/>
          <p14:tracePt t="139465" x="6813550" y="5519738"/>
          <p14:tracePt t="139480" x="6826250" y="5546725"/>
          <p14:tracePt t="139498" x="6840538" y="5616575"/>
          <p14:tracePt t="139505" x="6854825" y="5629275"/>
          <p14:tracePt t="139513" x="6869113" y="5643563"/>
          <p14:tracePt t="139543" x="6881813" y="5657850"/>
          <p14:tracePt t="139546" x="6896100" y="5684838"/>
          <p14:tracePt t="139564" x="6923088" y="5699125"/>
          <p14:tracePt t="139570" x="6923088" y="5713413"/>
          <p14:tracePt t="139577" x="6937375" y="5726113"/>
          <p14:tracePt t="139586" x="6937375" y="5754688"/>
          <p14:tracePt t="139593" x="6951663" y="5754688"/>
          <p14:tracePt t="139608" x="6951663" y="5767388"/>
          <p14:tracePt t="139626" x="6964363" y="5795963"/>
          <p14:tracePt t="139641" x="6978650" y="5808663"/>
          <p14:tracePt t="139666" x="7005638" y="5822950"/>
          <p14:tracePt t="139689" x="7005638" y="5837238"/>
          <p14:tracePt t="139707" x="7019925" y="5837238"/>
          <p14:tracePt t="139766" x="7046913" y="5837238"/>
          <p14:tracePt t="139777" x="7075488" y="5849938"/>
          <p14:tracePt t="139814" x="7102475" y="5849938"/>
          <p14:tracePt t="139831" x="7131050" y="5864225"/>
          <p14:tracePt t="139834" x="7143750" y="5864225"/>
          <p14:tracePt t="139842" x="7158038" y="5864225"/>
          <p14:tracePt t="139849" x="7199313" y="5878513"/>
          <p14:tracePt t="139857" x="7213600" y="5892800"/>
          <p14:tracePt t="139868" x="7226300" y="5892800"/>
          <p14:tracePt t="139873" x="7240588" y="5892800"/>
          <p14:tracePt t="139898" x="7254875" y="5892800"/>
          <p14:tracePt t="139905" x="7267575" y="5892800"/>
          <p14:tracePt t="139942" x="7281863" y="5892800"/>
          <p14:tracePt t="139994" x="7310438" y="5892800"/>
          <p14:tracePt t="140020" x="7337425" y="5892800"/>
          <p14:tracePt t="140026" x="7351713" y="5892800"/>
          <p14:tracePt t="140033" x="7364413" y="5892800"/>
          <p14:tracePt t="140054" x="7392988" y="5892800"/>
          <p14:tracePt t="140084" x="7434263" y="5892800"/>
          <p14:tracePt t="140097" x="7446963" y="5878513"/>
          <p14:tracePt t="140119" x="7461250" y="5878513"/>
          <p14:tracePt t="140130" x="7488238" y="5878513"/>
          <p14:tracePt t="140150" x="7502525" y="5878513"/>
          <p14:tracePt t="140162" x="7516813" y="5878513"/>
          <p14:tracePt t="140182" x="7543800" y="5864225"/>
          <p14:tracePt t="140208" x="7543800" y="5849938"/>
          <p14:tracePt t="140223" x="7558088" y="5849938"/>
          <p14:tracePt t="140243" x="7585075" y="5849938"/>
          <p14:tracePt t="140258" x="7599363" y="5837238"/>
          <p14:tracePt t="140276" x="7626350" y="5837238"/>
          <p14:tracePt t="140281" x="7640638" y="5837238"/>
          <p14:tracePt t="140308" x="7696200" y="5808663"/>
          <p14:tracePt t="140314" x="7737475" y="5795963"/>
          <p14:tracePt t="140333" x="7751763" y="5767388"/>
          <p14:tracePt t="140352" x="7764463" y="5740400"/>
          <p14:tracePt t="140362" x="7778750" y="5740400"/>
          <p14:tracePt t="140383" x="7778750" y="5713413"/>
          <p14:tracePt t="140386" x="7778750" y="5699125"/>
          <p14:tracePt t="140393" x="7793038" y="5684838"/>
          <p14:tracePt t="140430" x="7793038" y="5670550"/>
          <p14:tracePt t="140450" x="7805738" y="5643563"/>
          <p14:tracePt t="140524" x="7805738" y="5629275"/>
          <p14:tracePt t="140530" x="7805738" y="5616575"/>
          <p14:tracePt t="140564" x="7820025" y="5602288"/>
          <p14:tracePt t="140589" x="7820025" y="5575300"/>
          <p14:tracePt t="140606" x="7834313" y="5575300"/>
          <p14:tracePt t="140609" x="7834313" y="5561013"/>
          <p14:tracePt t="140610" x="7834313" y="5546725"/>
          <p14:tracePt t="140641" x="7834313" y="5519738"/>
          <p14:tracePt t="140642" x="7847013" y="5505450"/>
          <p14:tracePt t="140669" x="7847013" y="5478463"/>
          <p14:tracePt t="140686" x="7847013" y="5449888"/>
          <p14:tracePt t="140690" x="7861300" y="5449888"/>
          <p14:tracePt t="140698" x="7861300" y="5437188"/>
          <p14:tracePt t="140706" x="7861300" y="5422900"/>
          <p14:tracePt t="140714" x="7861300" y="5395913"/>
          <p14:tracePt t="140732" x="7875588" y="5367338"/>
          <p14:tracePt t="140750" x="7875588" y="5354638"/>
          <p14:tracePt t="140763" x="7875588" y="5340350"/>
          <p14:tracePt t="140770" x="7875588" y="5326063"/>
          <p14:tracePt t="140778" x="7875588" y="5311775"/>
          <p14:tracePt t="140787" x="7875588" y="5299075"/>
          <p14:tracePt t="140794" x="7875588" y="5284788"/>
          <p14:tracePt t="140813" x="7875588" y="5270500"/>
          <p14:tracePt t="140830" x="7875588" y="5243513"/>
          <p14:tracePt t="140834" x="7875588" y="5229225"/>
          <p14:tracePt t="140861" x="7847013" y="5175250"/>
          <p14:tracePt t="140890" x="7834313" y="5146675"/>
          <p14:tracePt t="140893" x="7820025" y="5132388"/>
          <p14:tracePt t="140900" x="7793038" y="5064125"/>
          <p14:tracePt t="140906" x="7778750" y="5049838"/>
          <p14:tracePt t="140927" x="7764463" y="5037138"/>
          <p14:tracePt t="140930" x="7751763" y="5022850"/>
          <p14:tracePt t="140938" x="7751763" y="5008563"/>
          <p14:tracePt t="140960" x="7723188" y="4995863"/>
          <p14:tracePt t="140961" x="7723188" y="4981575"/>
          <p14:tracePt t="140970" x="7708900" y="4981575"/>
          <p14:tracePt t="140978" x="7696200" y="4967288"/>
          <p14:tracePt t="140985" x="7696200" y="4953000"/>
          <p14:tracePt t="140999" x="7667625" y="4940300"/>
          <p14:tracePt t="141018" x="7654925" y="4899025"/>
          <p14:tracePt t="141026" x="7640638" y="4884738"/>
          <p14:tracePt t="141046" x="7613650" y="4843463"/>
          <p14:tracePt t="141050" x="7585075" y="4829175"/>
          <p14:tracePt t="141064" x="7585075" y="4802188"/>
          <p14:tracePt t="141066" x="7572375" y="4802188"/>
          <p14:tracePt t="141074" x="7572375" y="4787900"/>
          <p14:tracePt t="141082" x="7558088" y="4773613"/>
          <p14:tracePt t="141090" x="7502525" y="4719638"/>
          <p14:tracePt t="141110" x="7461250" y="4705350"/>
          <p14:tracePt t="141130" x="7434263" y="4678363"/>
          <p14:tracePt t="141146" x="7419975" y="4664075"/>
          <p14:tracePt t="141154" x="7405688" y="4649788"/>
          <p14:tracePt t="141170" x="7392988" y="4649788"/>
          <p14:tracePt t="141192" x="7364413" y="4637088"/>
          <p14:tracePt t="141210" x="7323138" y="4637088"/>
          <p14:tracePt t="141223" x="7310438" y="4622800"/>
          <p14:tracePt t="141234" x="7281863" y="4622800"/>
          <p14:tracePt t="141242" x="7254875" y="4622800"/>
          <p14:tracePt t="141250" x="7240588" y="4622800"/>
          <p14:tracePt t="141270" x="7226300" y="4622800"/>
          <p14:tracePt t="141290" x="7185025" y="4622800"/>
          <p14:tracePt t="141303" x="7172325" y="4622800"/>
          <p14:tracePt t="141307" x="7143750" y="4622800"/>
          <p14:tracePt t="141314" x="7131050" y="4622800"/>
          <p14:tracePt t="141322" x="7116763" y="4622800"/>
          <p14:tracePt t="141330" x="7102475" y="4622800"/>
          <p14:tracePt t="141352" x="7075488" y="4622800"/>
          <p14:tracePt t="141370" x="7019925" y="4622800"/>
          <p14:tracePt t="141386" x="6992938" y="4622800"/>
          <p14:tracePt t="141410" x="6978650" y="4637088"/>
          <p14:tracePt t="141432" x="6964363" y="4637088"/>
          <p14:tracePt t="141434" x="6951663" y="4649788"/>
          <p14:tracePt t="141463" x="6937375" y="4678363"/>
          <p14:tracePt t="141465" x="6910388" y="4678363"/>
          <p14:tracePt t="141482" x="6896100" y="4705350"/>
          <p14:tracePt t="141500" x="6869113" y="4732338"/>
          <p14:tracePt t="141514" x="6840538" y="4732338"/>
          <p14:tracePt t="141527" x="6840538" y="4746625"/>
          <p14:tracePt t="141547" x="6799263" y="4760913"/>
          <p14:tracePt t="141554" x="6784975" y="4773613"/>
          <p14:tracePt t="141577" x="6757988" y="4802188"/>
          <p14:tracePt t="141591" x="6743700" y="4829175"/>
          <p14:tracePt t="141597" x="6731000" y="4843463"/>
          <p14:tracePt t="141602" x="6731000" y="4857750"/>
          <p14:tracePt t="141622" x="6716713" y="4870450"/>
          <p14:tracePt t="141625" x="6702425" y="4884738"/>
          <p14:tracePt t="141650" x="6702425" y="4911725"/>
          <p14:tracePt t="141670" x="6689725" y="4926013"/>
          <p14:tracePt t="141673" x="6675438" y="4926013"/>
          <p14:tracePt t="141704" x="6675438" y="4940300"/>
          <p14:tracePt t="141705" x="6675438" y="4967288"/>
          <p14:tracePt t="141714" x="6675438" y="4981575"/>
          <p14:tracePt t="141739" x="6661150" y="5008563"/>
          <p14:tracePt t="141746" x="6661150" y="5022850"/>
          <p14:tracePt t="141754" x="6661150" y="5037138"/>
          <p14:tracePt t="141786" x="6661150" y="5078413"/>
          <p14:tracePt t="141804" x="6661150" y="5119688"/>
          <p14:tracePt t="141809" x="6675438" y="5119688"/>
          <p14:tracePt t="141818" x="6675438" y="5132388"/>
          <p14:tracePt t="141841" x="6675438" y="5160963"/>
          <p14:tracePt t="141868" x="6689725" y="5187950"/>
          <p14:tracePt t="141874" x="6689725" y="5202238"/>
          <p14:tracePt t="141893" x="6716713" y="5229225"/>
          <p14:tracePt t="141912" x="6731000" y="5243513"/>
          <p14:tracePt t="141915" x="6731000" y="5257800"/>
          <p14:tracePt t="141939" x="6743700" y="5284788"/>
          <p14:tracePt t="141972" x="6784975" y="5311775"/>
          <p14:tracePt t="141986" x="6799263" y="5326063"/>
          <p14:tracePt t="141994" x="6799263" y="5340350"/>
          <p14:tracePt t="142018" x="6813550" y="5354638"/>
          <p14:tracePt t="142037" x="6840538" y="5381625"/>
          <p14:tracePt t="142068" x="6840538" y="5395913"/>
          <p14:tracePt t="142086" x="6854825" y="5395913"/>
          <p14:tracePt t="142100" x="6869113" y="5422900"/>
          <p14:tracePt t="142106" x="6881813" y="5422900"/>
          <p14:tracePt t="142146" x="6896100" y="5449888"/>
          <p14:tracePt t="142163" x="6910388" y="5449888"/>
          <p14:tracePt t="142179" x="6910388" y="5478463"/>
          <p14:tracePt t="142186" x="6923088" y="5478463"/>
          <p14:tracePt t="142202" x="6937375" y="5491163"/>
          <p14:tracePt t="142243" x="6951663" y="5505450"/>
          <p14:tracePt t="142256" x="6951663" y="5519738"/>
          <p14:tracePt t="142266" x="6964363" y="5534025"/>
          <p14:tracePt t="142273" x="6964363" y="5546725"/>
          <p14:tracePt t="142306" x="6978650" y="5561013"/>
          <p14:tracePt t="142307" x="6992938" y="5561013"/>
          <p14:tracePt t="142337" x="7005638" y="5575300"/>
          <p14:tracePt t="142347" x="7019925" y="5588000"/>
          <p14:tracePt t="142353" x="7019925" y="5616575"/>
          <p14:tracePt t="142373" x="7034213" y="5616575"/>
          <p14:tracePt t="142407" x="7034213" y="5629275"/>
          <p14:tracePt t="142410" x="7046913" y="5643563"/>
          <p14:tracePt t="142417" x="7061200" y="5643563"/>
          <p14:tracePt t="142435" x="7061200" y="5657850"/>
          <p14:tracePt t="142464" x="7075488" y="5670550"/>
          <p14:tracePt t="142467" x="7089775" y="5684838"/>
          <p14:tracePt t="142474" x="7116763" y="5699125"/>
          <p14:tracePt t="142481" x="7143750" y="5699125"/>
          <p14:tracePt t="142501" x="7158038" y="5713413"/>
          <p14:tracePt t="142506" x="7172325" y="5726113"/>
          <p14:tracePt t="142514" x="7199313" y="5740400"/>
          <p14:tracePt t="142529" x="7213600" y="5740400"/>
          <p14:tracePt t="142547" x="7254875" y="5754688"/>
          <p14:tracePt t="142554" x="7254875" y="5767388"/>
          <p14:tracePt t="142575" x="7267575" y="5767388"/>
          <p14:tracePt t="142576" x="7281863" y="5767388"/>
          <p14:tracePt t="142595" x="7323138" y="5767388"/>
          <p14:tracePt t="142601" x="7337425" y="5767388"/>
          <p14:tracePt t="142629" x="7364413" y="5767388"/>
          <p14:tracePt t="142634" x="7378700" y="5767388"/>
          <p14:tracePt t="142654" x="7392988" y="5767388"/>
          <p14:tracePt t="142674" x="7434263" y="5767388"/>
          <p14:tracePt t="142682" x="7446963" y="5767388"/>
          <p14:tracePt t="142690" x="7461250" y="5767388"/>
          <p14:tracePt t="142697" x="7475538" y="5767388"/>
          <p14:tracePt t="142717" x="7488238" y="5767388"/>
          <p14:tracePt t="142722" x="7516813" y="5767388"/>
          <p14:tracePt t="142751" x="7543800" y="5767388"/>
          <p14:tracePt t="142761" x="7558088" y="5767388"/>
          <p14:tracePt t="142781" x="7585075" y="5767388"/>
          <p14:tracePt t="142798" x="7613650" y="5767388"/>
          <p14:tracePt t="142828" x="7654925" y="5754688"/>
          <p14:tracePt t="142858" x="7681913" y="5740400"/>
          <p14:tracePt t="142861" x="7723188" y="5699125"/>
          <p14:tracePt t="142867" x="7737475" y="5684838"/>
          <p14:tracePt t="142873" x="7764463" y="5684838"/>
          <p14:tracePt t="142895" x="7793038" y="5657850"/>
          <p14:tracePt t="142906" x="7805738" y="5629275"/>
          <p14:tracePt t="142942" x="7847013" y="5575300"/>
          <p14:tracePt t="142946" x="7861300" y="5575300"/>
          <p14:tracePt t="142953" x="7861300" y="5561013"/>
          <p14:tracePt t="142972" x="7888288" y="5505450"/>
          <p14:tracePt t="142978" x="7888288" y="5491163"/>
          <p14:tracePt t="142985" x="7916863" y="5449888"/>
          <p14:tracePt t="143002" x="7929563" y="5422900"/>
          <p14:tracePt t="143020" x="7958138" y="5367338"/>
          <p14:tracePt t="143025" x="7958138" y="5326063"/>
          <p14:tracePt t="143033" x="7972425" y="5311775"/>
          <p14:tracePt t="143042" x="7972425" y="5284788"/>
          <p14:tracePt t="143049" x="7972425" y="5257800"/>
          <p14:tracePt t="143057" x="7985125" y="5257800"/>
          <p14:tracePt t="143078" x="7985125" y="5202238"/>
          <p14:tracePt t="143095" x="7985125" y="5175250"/>
          <p14:tracePt t="143110" x="7972425" y="5146675"/>
          <p14:tracePt t="143114" x="7958138" y="5132388"/>
          <p14:tracePt t="143122" x="7943850" y="5132388"/>
          <p14:tracePt t="143130" x="7929563" y="5119688"/>
          <p14:tracePt t="143138" x="7902575" y="5105400"/>
          <p14:tracePt t="143158" x="7888288" y="5091113"/>
          <p14:tracePt t="143177" x="7793038" y="5064125"/>
          <p14:tracePt t="143192" x="7778750" y="5049838"/>
          <p14:tracePt t="143193" x="7723188" y="5022850"/>
          <p14:tracePt t="143202" x="7681913" y="5008563"/>
          <p14:tracePt t="143210" x="7654925" y="5008563"/>
          <p14:tracePt t="143218" x="7585075" y="4940300"/>
          <p14:tracePt t="143238" x="7516813" y="4911725"/>
          <p14:tracePt t="143257" x="7461250" y="4884738"/>
          <p14:tracePt t="143258" x="7434263" y="4884738"/>
          <p14:tracePt t="143266" x="7405688" y="4870450"/>
          <p14:tracePt t="143273" x="7378700" y="4857750"/>
          <p14:tracePt t="143281" x="7351713" y="4843463"/>
          <p14:tracePt t="143302" x="7281863" y="4843463"/>
          <p14:tracePt t="143319" x="7240588" y="4829175"/>
          <p14:tracePt t="143322" x="7213600" y="4829175"/>
          <p14:tracePt t="143330" x="7185025" y="4829175"/>
          <p14:tracePt t="143348" x="7143750" y="4829175"/>
          <p14:tracePt t="143367" x="7102475" y="4829175"/>
          <p14:tracePt t="143370" x="7075488" y="4829175"/>
          <p14:tracePt t="143378" x="7061200" y="4829175"/>
          <p14:tracePt t="143398" x="7034213" y="4843463"/>
          <p14:tracePt t="143415" x="6992938" y="4870450"/>
          <p14:tracePt t="143430" x="6951663" y="4911725"/>
          <p14:tracePt t="143434" x="6923088" y="4926013"/>
          <p14:tracePt t="143442" x="6896100" y="4940300"/>
          <p14:tracePt t="143452" x="6896100" y="4953000"/>
          <p14:tracePt t="143457" x="6869113" y="4967288"/>
          <p14:tracePt t="143478" x="6826250" y="4995863"/>
          <p14:tracePt t="143508" x="6813550" y="5008563"/>
          <p14:tracePt t="143510" x="6813550" y="5022850"/>
          <p14:tracePt t="143514" x="6799263" y="5022850"/>
          <p14:tracePt t="143522" x="6799263" y="5037138"/>
          <p14:tracePt t="143537" x="6799263" y="5064125"/>
          <p14:tracePt t="143562" x="6784975" y="5064125"/>
          <p14:tracePt t="143755" x="6799263" y="5064125"/>
          <p14:tracePt t="143764" x="6813550" y="5064125"/>
          <p14:tracePt t="143770" x="6826250" y="5078413"/>
          <p14:tracePt t="143800" x="6881813" y="5105400"/>
          <p14:tracePt t="143801" x="6896100" y="5119688"/>
          <p14:tracePt t="143810" x="6923088" y="5132388"/>
          <p14:tracePt t="143835" x="6978650" y="5160963"/>
          <p14:tracePt t="143842" x="7005638" y="5175250"/>
          <p14:tracePt t="143863" x="7034213" y="5187950"/>
          <p14:tracePt t="143880" x="7046913" y="5216525"/>
          <p14:tracePt t="143882" x="7075488" y="5243513"/>
          <p14:tracePt t="143890" x="7075488" y="5257800"/>
          <p14:tracePt t="143899" x="7102475" y="5284788"/>
          <p14:tracePt t="143905" x="7116763" y="5299075"/>
          <p14:tracePt t="143924" x="7143750" y="5354638"/>
          <p14:tracePt t="143930" x="7143750" y="5395913"/>
          <p14:tracePt t="143937" x="7172325" y="5408613"/>
          <p14:tracePt t="143956" x="7199313" y="5464175"/>
          <p14:tracePt t="143973" x="7226300" y="5505450"/>
          <p14:tracePt t="143978" x="7240588" y="5534025"/>
          <p14:tracePt t="143985" x="7240588" y="5546725"/>
          <p14:tracePt t="143993" x="7254875" y="5575300"/>
          <p14:tracePt t="144001" x="7254875" y="5588000"/>
          <p14:tracePt t="144010" x="7267575" y="5629275"/>
          <p14:tracePt t="144017" x="7281863" y="5643563"/>
          <p14:tracePt t="144025" x="7296150" y="5657850"/>
          <p14:tracePt t="144033" x="7323138" y="5670550"/>
          <p14:tracePt t="144048" x="7337425" y="5699125"/>
          <p14:tracePt t="144066" x="7488238" y="5808663"/>
          <p14:tracePt t="144067" x="7531100" y="5849938"/>
          <p14:tracePt t="144074" x="7585075" y="5864225"/>
          <p14:tracePt t="144081" x="7626350" y="5864225"/>
          <p14:tracePt t="144090" x="7681913" y="5864225"/>
          <p14:tracePt t="144097" x="7723188" y="5864225"/>
          <p14:tracePt t="144105" x="7793038" y="5878513"/>
          <p14:tracePt t="144113" x="7847013" y="5878513"/>
          <p14:tracePt t="144128" x="7902575" y="5878513"/>
          <p14:tracePt t="144132" x="7943850" y="5878513"/>
          <p14:tracePt t="144137" x="7985125" y="5878513"/>
          <p14:tracePt t="144145" x="8026400" y="5849938"/>
          <p14:tracePt t="144176" x="8234363" y="5795963"/>
          <p14:tracePt t="144178" x="8302625" y="5767388"/>
          <p14:tracePt t="144197" x="8455025" y="5726113"/>
          <p14:tracePt t="144202" x="8509000" y="5699125"/>
          <p14:tracePt t="144210" x="8578850" y="5684838"/>
          <p14:tracePt t="144218" x="8620125" y="5657850"/>
          <p14:tracePt t="144239" x="8729663" y="5643563"/>
          <p14:tracePt t="144254" x="8770938" y="5616575"/>
          <p14:tracePt t="144258" x="8799513" y="5602288"/>
          <p14:tracePt t="144266" x="8799513" y="5588000"/>
          <p14:tracePt t="144287" x="8840788" y="5575300"/>
          <p14:tracePt t="144305" x="8882063" y="5546725"/>
          <p14:tracePt t="144320" x="8964613" y="5519738"/>
          <p14:tracePt t="144322" x="8991600" y="5505450"/>
          <p14:tracePt t="144330" x="9032875" y="5478463"/>
          <p14:tracePt t="144338" x="9088438" y="5464175"/>
          <p14:tracePt t="144345" x="9144000" y="5449888"/>
          <p14:tracePt t="144357" x="9185275" y="5422900"/>
          <p14:tracePt t="144362" x="9226550" y="5395913"/>
          <p14:tracePt t="144369" x="9255125" y="5381625"/>
          <p14:tracePt t="144378" x="9296400" y="5367338"/>
          <p14:tracePt t="144396" x="9350375" y="5340350"/>
          <p14:tracePt t="144414" x="9391650" y="5311775"/>
          <p14:tracePt t="144419" x="9405938" y="5299075"/>
          <p14:tracePt t="144426" x="9432925" y="5284788"/>
          <p14:tracePt t="144444" x="9461500" y="5243513"/>
          <p14:tracePt t="144462" x="9488488" y="5187950"/>
          <p14:tracePt t="144466" x="9502775" y="5160963"/>
          <p14:tracePt t="144474" x="9502775" y="5132388"/>
          <p14:tracePt t="144483" x="9502775" y="5105400"/>
          <p14:tracePt t="144489" x="9517063" y="5078413"/>
          <p14:tracePt t="144506" x="9517063" y="5022850"/>
          <p14:tracePt t="144514" x="9517063" y="5008563"/>
          <p14:tracePt t="144521" x="9517063" y="4981575"/>
          <p14:tracePt t="144538" x="9517063" y="4926013"/>
          <p14:tracePt t="144558" x="9517063" y="4870450"/>
          <p14:tracePt t="144562" x="9502775" y="4857750"/>
          <p14:tracePt t="144569" x="9502775" y="4829175"/>
          <p14:tracePt t="144578" x="9502775" y="4816475"/>
          <p14:tracePt t="144585" x="9502775" y="4802188"/>
          <p14:tracePt t="144600" x="9502775" y="4787900"/>
          <p14:tracePt t="144698" x="9502775" y="4773613"/>
          <p14:tracePt t="144713" x="9517063" y="4773613"/>
          <p14:tracePt t="144733" x="9585325" y="4760913"/>
          <p14:tracePt t="144738" x="9599613" y="4746625"/>
          <p14:tracePt t="144745" x="9612313" y="4732338"/>
          <p14:tracePt t="144767" x="9653588" y="4678363"/>
          <p14:tracePt t="144770" x="9682163" y="4649788"/>
          <p14:tracePt t="144778" x="9696450" y="4608513"/>
          <p14:tracePt t="144793" x="9709150" y="4581525"/>
          <p14:tracePt t="144812" x="9737725" y="4484688"/>
          <p14:tracePt t="144818" x="9750425" y="4457700"/>
          <p14:tracePt t="144826" x="9779000" y="4429125"/>
          <p14:tracePt t="144841" x="9791700" y="4402138"/>
          <p14:tracePt t="144843" x="9805988" y="4373563"/>
          <p14:tracePt t="144861" x="9847263" y="4346575"/>
          <p14:tracePt t="144866" x="9861550" y="4319588"/>
          <p14:tracePt t="144874" x="9874250" y="4319588"/>
          <p14:tracePt t="144889" x="9888538" y="4305300"/>
          <p14:tracePt t="144905" x="9888538" y="4291013"/>
          <p14:tracePt t="144907" x="9917113" y="4264025"/>
          <p14:tracePt t="144914" x="9944100" y="4264025"/>
          <p14:tracePt t="144936" x="9958388" y="4249738"/>
          <p14:tracePt t="144939" x="9971088" y="4249738"/>
          <p14:tracePt t="144970" x="9999663" y="4222750"/>
          <p14:tracePt t="144978" x="10012363" y="4222750"/>
          <p14:tracePt t="144985" x="10026650" y="4208463"/>
          <p14:tracePt t="145002" x="10053638" y="4194175"/>
          <p14:tracePt t="145017" x="10067925" y="4181475"/>
          <p14:tracePt t="145035" x="10082213" y="4167188"/>
          <p14:tracePt t="145065" x="10109200" y="4167188"/>
          <p14:tracePt t="145080" x="10109200" y="4152900"/>
          <p14:tracePt t="145099" x="10150475" y="4125913"/>
          <p14:tracePt t="145115" x="10164763" y="4111625"/>
          <p14:tracePt t="145122" x="10179050" y="4098925"/>
          <p14:tracePt t="145129" x="10206038" y="4084638"/>
          <p14:tracePt t="145138" x="10233025" y="4070350"/>
          <p14:tracePt t="145146" x="10261600" y="4043363"/>
          <p14:tracePt t="145153" x="10274300" y="4029075"/>
          <p14:tracePt t="145174" x="10288588" y="3987800"/>
          <p14:tracePt t="145193" x="10302875" y="3946525"/>
          <p14:tracePt t="145202" x="10302875" y="3932238"/>
          <p14:tracePt t="145224" x="10329863" y="3890963"/>
          <p14:tracePt t="145241" x="10329863" y="3849688"/>
          <p14:tracePt t="145272" x="10329863" y="3822700"/>
          <p14:tracePt t="145286" x="10344150" y="3808413"/>
          <p14:tracePt t="145288" x="10344150" y="3794125"/>
          <p14:tracePt t="145306" x="10344150" y="3781425"/>
          <p14:tracePt t="145314" x="10358438" y="3767138"/>
          <p14:tracePt t="145322" x="10358438" y="3752850"/>
          <p14:tracePt t="145339" x="10371138" y="3740150"/>
          <p14:tracePt t="145346" x="10385425" y="3725863"/>
          <p14:tracePt t="145371" x="10399713" y="3697288"/>
          <p14:tracePt t="145378" x="10412413" y="3684588"/>
          <p14:tracePt t="145415" x="10412413" y="3670300"/>
          <p14:tracePt t="145448" x="10426700" y="3656013"/>
          <p14:tracePt t="145450" x="10440988" y="3656013"/>
          <p14:tracePt t="145479" x="10440988" y="3643313"/>
          <p14:tracePt t="145498" x="10440988" y="3629025"/>
          <p14:tracePt t="145506" x="10440988" y="3614738"/>
          <p14:tracePt t="145530" x="10453688" y="3614738"/>
          <p14:tracePt t="145564" x="10453688" y="3602038"/>
          <p14:tracePt t="145593" x="10467975" y="3587750"/>
          <p14:tracePt t="145620" x="10482263" y="3587750"/>
          <p14:tracePt t="145652" x="10494963" y="3573463"/>
          <p14:tracePt t="145659" x="10509250" y="3573463"/>
          <p14:tracePt t="145826" x="10509250" y="3560763"/>
          <p14:tracePt t="145906" x="10536238" y="3560763"/>
          <p14:tracePt t="145962" x="10550525" y="3560763"/>
          <p14:tracePt t="146018" x="10550525" y="3573463"/>
          <p14:tracePt t="146025" x="10564813" y="3573463"/>
          <p14:tracePt t="146068" x="10564813" y="3602038"/>
          <p14:tracePt t="146075" x="10579100" y="3602038"/>
          <p14:tracePt t="146096" x="10579100" y="3614738"/>
          <p14:tracePt t="146111" x="10579100" y="3629025"/>
          <p14:tracePt t="146113" x="10579100" y="3643313"/>
          <p14:tracePt t="146114" x="10591800" y="3643313"/>
          <p14:tracePt t="146122" x="10591800" y="3656013"/>
          <p14:tracePt t="146160" x="10606088" y="3670300"/>
          <p14:tracePt t="146176" x="10620375" y="3684588"/>
          <p14:tracePt t="146224" x="10633075" y="3697288"/>
          <p14:tracePt t="146249" x="10647363" y="3725863"/>
          <p14:tracePt t="146314" x="10674350" y="3740150"/>
          <p14:tracePt t="146338" x="10688638" y="3752850"/>
          <p14:tracePt t="146345" x="10702925" y="3767138"/>
          <p14:tracePt t="146354" x="10729913" y="3781425"/>
          <p14:tracePt t="146374" x="10756900" y="3794125"/>
          <p14:tracePt t="146378" x="10756900" y="3808413"/>
          <p14:tracePt t="146416" x="10771188" y="3822700"/>
          <p14:tracePt t="146435" x="10785475" y="3822700"/>
          <p14:tracePt t="146450" x="10812463" y="3822700"/>
          <p14:tracePt t="146474" x="10841038" y="3835400"/>
          <p14:tracePt t="146495" x="10868025" y="3835400"/>
          <p14:tracePt t="146526" x="10923588" y="3849688"/>
          <p14:tracePt t="146530" x="10923588" y="3863975"/>
          <p14:tracePt t="146538" x="10936288" y="3863975"/>
          <p14:tracePt t="146546" x="10950575" y="3863975"/>
          <p14:tracePt t="146567" x="10964863" y="3863975"/>
          <p14:tracePt t="146570" x="10977563" y="3863975"/>
          <p14:tracePt t="146607" x="10991850" y="3863975"/>
          <p14:tracePt t="146636" x="11006138" y="3835400"/>
          <p14:tracePt t="146667" x="11020425" y="3835400"/>
          <p14:tracePt t="146681" x="11020425" y="3822700"/>
          <p14:tracePt t="146707" x="11020425" y="3808413"/>
          <p14:tracePt t="146733" x="11020425" y="3781425"/>
          <p14:tracePt t="146751" x="11020425" y="3767138"/>
          <p14:tracePt t="146755" x="11020425" y="3752850"/>
          <p14:tracePt t="146762" x="11020425" y="3740150"/>
          <p14:tracePt t="146798" x="11020425" y="3711575"/>
          <p14:tracePt t="146813" x="11020425" y="3684588"/>
          <p14:tracePt t="146817" x="11020425" y="3670300"/>
          <p14:tracePt t="146825" x="11020425" y="3656013"/>
          <p14:tracePt t="146835" x="11020425" y="3643313"/>
          <p14:tracePt t="146861" x="11020425" y="3614738"/>
          <p14:tracePt t="146878" x="11020425" y="3602038"/>
          <p14:tracePt t="146893" x="11020425" y="3587750"/>
          <p14:tracePt t="146900" x="11020425" y="3573463"/>
          <p14:tracePt t="146915" x="11020425" y="3560763"/>
          <p14:tracePt t="146941" x="11020425" y="3546475"/>
          <p14:tracePt t="146957" x="11020425" y="3532188"/>
          <p14:tracePt t="146963" x="11020425" y="3517900"/>
          <p14:tracePt t="146969" x="11033125" y="3517900"/>
          <p14:tracePt t="146977" x="11033125" y="3505200"/>
          <p14:tracePt t="146985" x="11033125" y="3490913"/>
          <p14:tracePt t="147019" x="11033125" y="3476625"/>
          <p14:tracePt t="147040" x="11033125" y="3463925"/>
          <p14:tracePt t="147042" x="11033125" y="3449638"/>
          <p14:tracePt t="147049" x="11033125" y="3435350"/>
          <p14:tracePt t="147070" x="11033125" y="3422650"/>
          <p14:tracePt t="147073" x="11033125" y="3408363"/>
          <p14:tracePt t="147104" x="11033125" y="3394075"/>
          <p14:tracePt t="147113" x="11033125" y="3367088"/>
          <p14:tracePt t="147163" x="11033125" y="3352800"/>
          <p14:tracePt t="147177" x="11020425" y="3340100"/>
          <p14:tracePt t="147208" x="11020425" y="3325813"/>
          <p14:tracePt t="147233" x="11020425" y="3311525"/>
          <p14:tracePt t="147241" x="11020425" y="3297238"/>
          <p14:tracePt t="147272" x="11006138" y="3284538"/>
          <p14:tracePt t="147287" x="10991850" y="3270250"/>
          <p14:tracePt t="147298" x="10991850" y="3255963"/>
          <p14:tracePt t="147314" x="10964863" y="3243263"/>
          <p14:tracePt t="147321" x="10964863" y="3228975"/>
          <p14:tracePt t="147353" x="10936288" y="3228975"/>
          <p14:tracePt t="147369" x="10936288" y="3214688"/>
          <p14:tracePt t="147434" x="10923588" y="3214688"/>
          <p14:tracePt t="147602" x="10895013" y="3201988"/>
          <p14:tracePt t="147850" x="10923588" y="3214688"/>
          <p14:tracePt t="147860" x="10923588" y="3228975"/>
          <p14:tracePt t="147875" x="10936288" y="3243263"/>
          <p14:tracePt t="147910" x="10977563" y="3284538"/>
          <p14:tracePt t="147927" x="10977563" y="3297238"/>
          <p14:tracePt t="147930" x="10991850" y="3297238"/>
          <p14:tracePt t="147960" x="10991850" y="3311525"/>
          <p14:tracePt t="147963" x="11006138" y="3325813"/>
          <p14:tracePt t="147990" x="11020425" y="3340100"/>
          <p14:tracePt t="148001" x="11033125" y="3340100"/>
          <p14:tracePt t="148017" x="11033125" y="3352800"/>
          <p14:tracePt t="148035" x="11047413" y="3381375"/>
          <p14:tracePt t="148042" x="11061700" y="3394075"/>
          <p14:tracePt t="148063" x="11061700" y="3408363"/>
          <p14:tracePt t="148082" x="11061700" y="3449638"/>
          <p14:tracePt t="148098" x="11074400" y="3476625"/>
          <p14:tracePt t="148106" x="11088688" y="3476625"/>
          <p14:tracePt t="148124" x="11088688" y="3490913"/>
          <p14:tracePt t="148137" x="11088688" y="3517900"/>
          <p14:tracePt t="148157" x="11088688" y="3546475"/>
          <p14:tracePt t="148191" x="11088688" y="3573463"/>
          <p14:tracePt t="148193" x="11088688" y="3587750"/>
          <p14:tracePt t="148201" x="11088688" y="3602038"/>
          <p14:tracePt t="148228" x="11088688" y="3656013"/>
          <p14:tracePt t="148234" x="11088688" y="3670300"/>
          <p14:tracePt t="148254" x="11074400" y="3711575"/>
          <p14:tracePt t="148272" x="11061700" y="3740150"/>
          <p14:tracePt t="148285" x="11047413" y="3767138"/>
          <p14:tracePt t="148291" x="11033125" y="3781425"/>
          <p14:tracePt t="148298" x="11020425" y="3808413"/>
          <p14:tracePt t="148335" x="11006138" y="3835400"/>
          <p14:tracePt t="148366" x="10991850" y="3835400"/>
          <p14:tracePt t="148402" x="10964863" y="3835400"/>
          <p14:tracePt t="148442" x="10936288" y="3835400"/>
          <p14:tracePt t="148477" x="10923588" y="3835400"/>
          <p14:tracePt t="148489" x="10909300" y="3835400"/>
          <p14:tracePt t="148529" x="10895013" y="3835400"/>
          <p14:tracePt t="148563" x="10868025" y="3835400"/>
          <p14:tracePt t="148592" x="10841038" y="3835400"/>
          <p14:tracePt t="148610" x="10826750" y="3835400"/>
          <p14:tracePt t="148618" x="10812463" y="3835400"/>
          <p14:tracePt t="148640" x="10799763" y="3835400"/>
          <p14:tracePt t="148644" x="10785475" y="3835400"/>
          <p14:tracePt t="148702" x="10771188" y="3835400"/>
          <p14:tracePt t="148736" x="10756900" y="3835400"/>
          <p14:tracePt t="148740" x="10744200" y="3835400"/>
          <p14:tracePt t="148755" x="10715625" y="3835400"/>
          <p14:tracePt t="148772" x="10702925" y="3822700"/>
          <p14:tracePt t="148777" x="10688638" y="3808413"/>
          <p14:tracePt t="148800" x="10674350" y="3781425"/>
          <p14:tracePt t="148816" x="10661650" y="3752850"/>
          <p14:tracePt t="148817" x="10647363" y="3752850"/>
          <p14:tracePt t="148827" x="10633075" y="3740150"/>
          <p14:tracePt t="148845" x="10633075" y="3711575"/>
          <p14:tracePt t="148864" x="10620375" y="3711575"/>
          <p14:tracePt t="149067" x="10633075" y="3725863"/>
          <p14:tracePt t="149091" x="10647363" y="3740150"/>
          <p14:tracePt t="149117" x="10744200" y="3808413"/>
          <p14:tracePt t="149122" x="10756900" y="3822700"/>
          <p14:tracePt t="149130" x="10771188" y="3822700"/>
          <p14:tracePt t="149156" x="10826750" y="3849688"/>
          <p14:tracePt t="149163" x="10841038" y="3863975"/>
          <p14:tracePt t="149184" x="10868025" y="3876675"/>
          <p14:tracePt t="149193" x="10882313" y="3876675"/>
          <p14:tracePt t="149214" x="10909300" y="3890963"/>
          <p14:tracePt t="149231" x="10950575" y="3905250"/>
          <p14:tracePt t="149234" x="10977563" y="3919538"/>
          <p14:tracePt t="149266" x="11020425" y="3946525"/>
          <p14:tracePt t="149274" x="11033125" y="3960813"/>
          <p14:tracePt t="149292" x="11102975" y="4002088"/>
          <p14:tracePt t="149310" x="11129963" y="4029075"/>
          <p14:tracePt t="149314" x="11144250" y="4043363"/>
          <p14:tracePt t="149321" x="11156950" y="4056063"/>
          <p14:tracePt t="149357" x="11171238" y="4070350"/>
          <p14:tracePt t="149387" x="11226800" y="4098925"/>
          <p14:tracePt t="149402" x="11241088" y="4098925"/>
          <p14:tracePt t="149602" x="11241088" y="4111625"/>
          <p14:tracePt t="149642" x="11212513" y="4111625"/>
          <p14:tracePt t="149677" x="11198225" y="4111625"/>
          <p14:tracePt t="149682" x="11185525" y="4111625"/>
          <p14:tracePt t="149690" x="11171238" y="4111625"/>
          <p14:tracePt t="149712" x="11144250" y="4111625"/>
          <p14:tracePt t="149722" x="11115675" y="4125913"/>
          <p14:tracePt t="149740" x="11102975" y="4140200"/>
          <p14:tracePt t="149757" x="11061700" y="4152900"/>
          <p14:tracePt t="149762" x="11047413" y="4152900"/>
          <p14:tracePt t="149770" x="11033125" y="4167188"/>
          <p14:tracePt t="149786" x="11020425" y="4167188"/>
          <p14:tracePt t="149819" x="11020425" y="4181475"/>
          <p14:tracePt t="149826" x="11006138" y="4194175"/>
          <p14:tracePt t="149897" x="10977563" y="4194175"/>
          <p14:tracePt t="149922" x="10977563" y="4222750"/>
          <p14:tracePt t="149929" x="10950575" y="4235450"/>
          <p14:tracePt t="149947" x="10923588" y="4264025"/>
          <p14:tracePt t="149956" x="10909300" y="4291013"/>
          <p14:tracePt t="149961" x="10895013" y="4305300"/>
          <p14:tracePt t="149976" x="10895013" y="4319588"/>
          <p14:tracePt t="149995" x="10841038" y="4373563"/>
          <p14:tracePt t="150002" x="10841038" y="4402138"/>
          <p14:tracePt t="150022" x="10826750" y="4414838"/>
          <p14:tracePt t="150025" x="10826750" y="4429125"/>
          <p14:tracePt t="150026" x="10812463" y="4429125"/>
          <p14:tracePt t="150041" x="10812463" y="4470400"/>
          <p14:tracePt t="150058" x="10799763" y="4498975"/>
          <p14:tracePt t="150089" x="10799763" y="4540250"/>
          <p14:tracePt t="150090" x="10799763" y="4567238"/>
          <p14:tracePt t="150098" x="10799763" y="4581525"/>
          <p14:tracePt t="150106" x="10799763" y="4594225"/>
          <p14:tracePt t="150125" x="10799763" y="4649788"/>
          <p14:tracePt t="150131" x="10799763" y="4664075"/>
          <p14:tracePt t="150151" x="10799763" y="4691063"/>
          <p14:tracePt t="150155" x="10799763" y="4705350"/>
          <p14:tracePt t="150183" x="10799763" y="4760913"/>
          <p14:tracePt t="150187" x="10799763" y="4773613"/>
          <p14:tracePt t="150193" x="10799763" y="4787900"/>
          <p14:tracePt t="150213" x="10799763" y="4816475"/>
          <p14:tracePt t="150218" x="10799763" y="4843463"/>
          <p14:tracePt t="150225" x="10812463" y="4884738"/>
          <p14:tracePt t="150244" x="10841038" y="4911725"/>
          <p14:tracePt t="150263" x="10841038" y="4953000"/>
          <p14:tracePt t="150266" x="10853738" y="4953000"/>
          <p14:tracePt t="150296" x="10868025" y="4981575"/>
          <p14:tracePt t="150298" x="10882313" y="4995863"/>
          <p14:tracePt t="150330" x="10909300" y="5022850"/>
          <p14:tracePt t="150338" x="10923588" y="5022850"/>
          <p14:tracePt t="150357" x="10950575" y="5037138"/>
          <p14:tracePt t="150375" x="10977563" y="5049838"/>
          <p14:tracePt t="150386" x="10991850" y="5049838"/>
          <p14:tracePt t="150403" x="11020425" y="5049838"/>
          <p14:tracePt t="150422" x="11061700" y="5049838"/>
          <p14:tracePt t="150426" x="11074400" y="5049838"/>
          <p14:tracePt t="150453" x="11102975" y="5049838"/>
          <p14:tracePt t="150458" x="11115675" y="5049838"/>
          <p14:tracePt t="150465" x="11129963" y="5049838"/>
          <p14:tracePt t="150482" x="11171238" y="5049838"/>
          <p14:tracePt t="150501" x="11212513" y="5049838"/>
          <p14:tracePt t="150506" x="11241088" y="5049838"/>
          <p14:tracePt t="150513" x="11253788" y="5049838"/>
          <p14:tracePt t="150529" x="11268075" y="5049838"/>
          <p14:tracePt t="150548" x="11282363" y="5049838"/>
          <p14:tracePt t="150562" x="11295063" y="5049838"/>
          <p14:tracePt t="150577" x="11309350" y="5049838"/>
          <p14:tracePt t="150593" x="11323638" y="5049838"/>
          <p14:tracePt t="150611" x="11336338" y="5049838"/>
          <p14:tracePt t="150625" x="11350625" y="5049838"/>
          <p14:tracePt t="150641" x="11364913" y="5049838"/>
          <p14:tracePt t="150659" x="11406188" y="5049838"/>
          <p14:tracePt t="150667" x="11418888" y="5049838"/>
          <p14:tracePt t="150704" x="11433175" y="5049838"/>
          <p14:tracePt t="150721" x="11461750" y="5049838"/>
          <p14:tracePt t="150729" x="11474450" y="5049838"/>
          <p14:tracePt t="150737" x="11488738" y="5049838"/>
          <p14:tracePt t="150745" x="11503025" y="5049838"/>
          <p14:tracePt t="150753" x="11515725" y="5049838"/>
          <p14:tracePt t="150784" x="11544300" y="5037138"/>
          <p14:tracePt t="150786" x="11557000" y="5037138"/>
          <p14:tracePt t="150806" x="11585575" y="5022850"/>
          <p14:tracePt t="150809" x="11612563" y="5022850"/>
          <p14:tracePt t="150826" x="11639550" y="5022850"/>
          <p14:tracePt t="150833" x="11653838" y="5008563"/>
          <p14:tracePt t="150865" x="11668125" y="4981575"/>
          <p14:tracePt t="150878" x="11682413" y="4981575"/>
          <p14:tracePt t="150881" x="11695113" y="4981575"/>
          <p14:tracePt t="150882" x="11709400" y="4967288"/>
          <p14:tracePt t="150890" x="11709400" y="4953000"/>
          <p14:tracePt t="150897" x="11709400" y="4940300"/>
          <p14:tracePt t="150905" x="11723688" y="4926013"/>
          <p14:tracePt t="150913" x="11736388" y="4911725"/>
          <p14:tracePt t="150928" x="11750675" y="4884738"/>
          <p14:tracePt t="150946" x="11764963" y="4857750"/>
          <p14:tracePt t="150960" x="11777663" y="4857750"/>
          <p14:tracePt t="150964" x="11777663" y="4843463"/>
          <p14:tracePt t="150977" x="11777663" y="4829175"/>
          <p14:tracePt t="150986" x="11777663" y="4816475"/>
          <p14:tracePt t="150993" x="11777663" y="4802188"/>
          <p14:tracePt t="151025" x="11777663" y="4773613"/>
          <p14:tracePt t="151026" x="11777663" y="4760913"/>
          <p14:tracePt t="151046" x="11777663" y="4705350"/>
          <p14:tracePt t="151049" x="11777663" y="4691063"/>
          <p14:tracePt t="151057" x="11777663" y="4678363"/>
          <p14:tracePt t="151065" x="11777663" y="4664075"/>
          <p14:tracePt t="151074" x="11777663" y="4649788"/>
          <p14:tracePt t="151082" x="11777663" y="4637088"/>
          <p14:tracePt t="151089" x="11777663" y="4608513"/>
          <p14:tracePt t="151097" x="11777663" y="4594225"/>
          <p14:tracePt t="151117" x="11777663" y="4567238"/>
          <p14:tracePt t="151136" x="11764963" y="4540250"/>
          <p14:tracePt t="151137" x="11764963" y="4525963"/>
          <p14:tracePt t="151164" x="11764963" y="4498975"/>
          <p14:tracePt t="151170" x="11764963" y="4484688"/>
          <p14:tracePt t="151177" x="11750675" y="4470400"/>
          <p14:tracePt t="151196" x="11736388" y="4457700"/>
          <p14:tracePt t="151226" x="11723688" y="4429125"/>
          <p14:tracePt t="151229" x="11709400" y="4402138"/>
          <p14:tracePt t="151234" x="11709400" y="4387850"/>
          <p14:tracePt t="151242" x="11682413" y="4360863"/>
          <p14:tracePt t="151250" x="11668125" y="4346575"/>
          <p14:tracePt t="151257" x="11639550" y="4319588"/>
          <p14:tracePt t="151275" x="11612563" y="4291013"/>
          <p14:tracePt t="151308" x="11585575" y="4264025"/>
          <p14:tracePt t="151310" x="11557000" y="4235450"/>
          <p14:tracePt t="151314" x="11557000" y="4222750"/>
          <p14:tracePt t="151322" x="11544300" y="4208463"/>
          <p14:tracePt t="151345" x="11515725" y="4181475"/>
          <p14:tracePt t="151347" x="11503025" y="4140200"/>
          <p14:tracePt t="151354" x="11474450" y="4125913"/>
          <p14:tracePt t="151372" x="11447463" y="4098925"/>
          <p14:tracePt t="151390" x="11433175" y="4084638"/>
          <p14:tracePt t="151395" x="11406188" y="4084638"/>
          <p14:tracePt t="151419" x="11377613" y="4070350"/>
          <p14:tracePt t="151453" x="11350625" y="4070350"/>
          <p14:tracePt t="151458" x="11336338" y="4070350"/>
          <p14:tracePt t="151487" x="11295063" y="4056063"/>
          <p14:tracePt t="151490" x="11282363" y="4056063"/>
          <p14:tracePt t="151498" x="11268075" y="4043363"/>
          <p14:tracePt t="151515" x="11241088" y="4043363"/>
          <p14:tracePt t="151534" x="11226800" y="4043363"/>
          <p14:tracePt t="151546" x="11198225" y="4043363"/>
          <p14:tracePt t="151571" x="11185525" y="4043363"/>
          <p14:tracePt t="151577" x="11171238" y="4043363"/>
          <p14:tracePt t="151595" x="11144250" y="4043363"/>
          <p14:tracePt t="151627" x="11129963" y="4056063"/>
          <p14:tracePt t="151630" x="11102975" y="4056063"/>
          <p14:tracePt t="151635" x="11102975" y="4070350"/>
          <p14:tracePt t="151641" x="11088688" y="4070350"/>
          <p14:tracePt t="151662" x="11088688" y="4098925"/>
          <p14:tracePt t="151673" x="11074400" y="4111625"/>
          <p14:tracePt t="151695" x="11074400" y="4125913"/>
          <p14:tracePt t="151698" x="11061700" y="4140200"/>
          <p14:tracePt t="151706" x="11061700" y="4152900"/>
          <p14:tracePt t="151723" x="11047413" y="4181475"/>
          <p14:tracePt t="151741" x="11047413" y="4208463"/>
          <p14:tracePt t="151746" x="11047413" y="4222750"/>
          <p14:tracePt t="151770" x="11047413" y="4249738"/>
          <p14:tracePt t="151788" x="11047413" y="4291013"/>
          <p14:tracePt t="151803" x="11047413" y="4332288"/>
          <p14:tracePt t="151810" x="11047413" y="4360863"/>
          <p14:tracePt t="151817" x="11047413" y="4373563"/>
          <p14:tracePt t="151826" x="11047413" y="4402138"/>
          <p14:tracePt t="151833" x="11047413" y="4414838"/>
          <p14:tracePt t="151850" x="11047413" y="4443413"/>
          <p14:tracePt t="151851" x="11047413" y="4470400"/>
          <p14:tracePt t="151883" x="11047413" y="4552950"/>
          <p14:tracePt t="151890" x="11047413" y="4581525"/>
          <p14:tracePt t="151915" x="11047413" y="4608513"/>
          <p14:tracePt t="151923" x="11061700" y="4622800"/>
          <p14:tracePt t="151929" x="11074400" y="4637088"/>
          <p14:tracePt t="151947" x="11074400" y="4649788"/>
          <p14:tracePt t="151965" x="11074400" y="4678363"/>
          <p14:tracePt t="151970" x="11088688" y="4719638"/>
          <p14:tracePt t="151977" x="11102975" y="4719638"/>
          <p14:tracePt t="151995" x="11115675" y="4746625"/>
          <p14:tracePt t="152002" x="11115675" y="4760913"/>
          <p14:tracePt t="152009" x="11129963" y="4773613"/>
          <p14:tracePt t="152042" x="11156950" y="4802188"/>
          <p14:tracePt t="152060" x="11156950" y="4829175"/>
          <p14:tracePt t="152065" x="11171238" y="4843463"/>
          <p14:tracePt t="152073" x="11185525" y="4843463"/>
          <p14:tracePt t="152093" x="11198225" y="4857750"/>
          <p14:tracePt t="152098" x="11198225" y="4884738"/>
          <p14:tracePt t="152136" x="11212513" y="4911725"/>
          <p14:tracePt t="152139" x="11268075" y="4926013"/>
          <p14:tracePt t="152146" x="11268075" y="4940300"/>
          <p14:tracePt t="152166" x="11282363" y="4953000"/>
          <p14:tracePt t="152170" x="11295063" y="4981575"/>
          <p14:tracePt t="152178" x="11309350" y="4995863"/>
          <p14:tracePt t="152197" x="11336338" y="5008563"/>
          <p14:tracePt t="152216" x="11364913" y="5022850"/>
          <p14:tracePt t="152257" x="11377613" y="5022850"/>
          <p14:tracePt t="152281" x="11418888" y="5022850"/>
          <p14:tracePt t="152289" x="11433175" y="5022850"/>
          <p14:tracePt t="152314" x="11461750" y="5022850"/>
          <p14:tracePt t="152321" x="11474450" y="5022850"/>
          <p14:tracePt t="152339" x="11503025" y="5022850"/>
          <p14:tracePt t="152358" x="11544300" y="5022850"/>
          <p14:tracePt t="152369" x="11557000" y="5022850"/>
          <p14:tracePt t="152387" x="11571288" y="5022850"/>
          <p14:tracePt t="152405" x="11598275" y="5008563"/>
          <p14:tracePt t="152421" x="11626850" y="4995863"/>
          <p14:tracePt t="152427" x="11639550" y="4981575"/>
          <p14:tracePt t="152433" x="11639550" y="4967288"/>
          <p14:tracePt t="152442" x="11682413" y="4953000"/>
          <p14:tracePt t="152450" x="11682413" y="4940300"/>
          <p14:tracePt t="152467" x="11709400" y="4926013"/>
          <p14:tracePt t="152486" x="11736388" y="4926013"/>
          <p14:tracePt t="152501" x="11736388" y="4899025"/>
          <p14:tracePt t="152506" x="11750675" y="4870450"/>
          <p14:tracePt t="152521" x="11750675" y="4857750"/>
          <p14:tracePt t="152529" x="11764963" y="4843463"/>
          <p14:tracePt t="152537" x="11777663" y="4829175"/>
          <p14:tracePt t="152554" x="11777663" y="4816475"/>
          <p14:tracePt t="152578" x="11791950" y="4787900"/>
          <p14:tracePt t="152596" x="11791950" y="4760913"/>
          <p14:tracePt t="152602" x="11791950" y="4746625"/>
          <p14:tracePt t="152609" x="11791950" y="4732338"/>
          <p14:tracePt t="152625" x="11791950" y="4719638"/>
          <p14:tracePt t="152644" x="11791950" y="4691063"/>
          <p14:tracePt t="152659" x="11791950" y="4664075"/>
          <p14:tracePt t="152673" x="11791950" y="4649788"/>
          <p14:tracePt t="152682" x="11791950" y="4637088"/>
          <p14:tracePt t="152690" x="11791950" y="4622800"/>
          <p14:tracePt t="152697" x="11791950" y="4608513"/>
          <p14:tracePt t="152720" x="11791950" y="4594225"/>
          <p14:tracePt t="152722" x="11791950" y="4581525"/>
          <p14:tracePt t="152740" x="11791950" y="4567238"/>
          <p14:tracePt t="152766" x="11791950" y="4540250"/>
          <p14:tracePt t="152786" x="11791950" y="4525963"/>
          <p14:tracePt t="152813" x="11791950" y="4498975"/>
          <p14:tracePt t="152818" x="11791950" y="4484688"/>
          <p14:tracePt t="152844" x="11777663" y="4470400"/>
          <p14:tracePt t="152862" x="11764963" y="4443413"/>
          <p14:tracePt t="152874" x="11750675" y="4429125"/>
          <p14:tracePt t="152893" x="11750675" y="4402138"/>
          <p14:tracePt t="152923" x="11736388" y="4360863"/>
          <p14:tracePt t="152930" x="11736388" y="4332288"/>
          <p14:tracePt t="152938" x="11736388" y="4319588"/>
          <p14:tracePt t="152958" x="11723688" y="4305300"/>
          <p14:tracePt t="152963" x="11709400" y="4291013"/>
          <p14:tracePt t="152970" x="11695113" y="4264025"/>
          <p14:tracePt t="152978" x="11682413" y="4264025"/>
          <p14:tracePt t="152986" x="11682413" y="4249738"/>
          <p14:tracePt t="153003" x="11668125" y="4235450"/>
          <p14:tracePt t="153017" x="11653838" y="4235450"/>
          <p14:tracePt t="153032" x="11639550" y="4235450"/>
          <p14:tracePt t="153038" x="11612563" y="4208463"/>
          <p14:tracePt t="153042" x="11598275" y="4194175"/>
          <p14:tracePt t="153064" x="11585575" y="4181475"/>
          <p14:tracePt t="153090" x="11571288" y="4181475"/>
          <p14:tracePt t="153173" x="11557000" y="4181475"/>
          <p14:tracePt t="153207" x="11544300" y="4181475"/>
          <p14:tracePt t="153239" x="11530013" y="4181475"/>
          <p14:tracePt t="153242" x="11503025" y="4181475"/>
          <p14:tracePt t="153273" x="11474450" y="4181475"/>
          <p14:tracePt t="153274" x="11461750" y="4167188"/>
          <p14:tracePt t="153282" x="11447463" y="4167188"/>
          <p14:tracePt t="153299" x="11418888" y="4152900"/>
          <p14:tracePt t="153315" x="11406188" y="4140200"/>
          <p14:tracePt t="153322" x="11391900" y="4140200"/>
          <p14:tracePt t="153330" x="11377613" y="4125913"/>
          <p14:tracePt t="153338" x="11364913" y="4111625"/>
          <p14:tracePt t="153345" x="11350625" y="4098925"/>
          <p14:tracePt t="153364" x="11309350" y="4070350"/>
          <p14:tracePt t="153381" x="11268075" y="4014788"/>
          <p14:tracePt t="153386" x="11253788" y="4002088"/>
          <p14:tracePt t="153394" x="11253788" y="3987800"/>
          <p14:tracePt t="153412" x="11226800" y="3946525"/>
          <p14:tracePt t="153428" x="11226800" y="3919538"/>
          <p14:tracePt t="153442" x="11212513" y="3876675"/>
          <p14:tracePt t="153450" x="11212513" y="3863975"/>
          <p14:tracePt t="153458" x="11198225" y="3822700"/>
          <p14:tracePt t="153476" x="11185525" y="3781425"/>
          <p14:tracePt t="153506" x="11185525" y="3725863"/>
          <p14:tracePt t="153509" x="11185525" y="3670300"/>
          <p14:tracePt t="153514" x="11185525" y="3643313"/>
          <p14:tracePt t="153522" x="11185525" y="3614738"/>
          <p14:tracePt t="153546" x="11185525" y="3573463"/>
          <p14:tracePt t="153554" x="11185525" y="3560763"/>
          <p14:tracePt t="153575" x="11185525" y="3517900"/>
          <p14:tracePt t="153579" x="11185525" y="3490913"/>
          <p14:tracePt t="153586" x="11185525" y="3463925"/>
          <p14:tracePt t="153603" x="11185525" y="3408363"/>
          <p14:tracePt t="153621" x="11171238" y="3352800"/>
          <p14:tracePt t="153626" x="11156950" y="3340100"/>
          <p14:tracePt t="153634" x="11144250" y="3311525"/>
          <p14:tracePt t="153648" x="11144250" y="3297238"/>
          <p14:tracePt t="153667" x="11115675" y="3255963"/>
          <p14:tracePt t="153674" x="11115675" y="3228975"/>
          <p14:tracePt t="153698" x="11115675" y="3214688"/>
          <p14:tracePt t="153699" x="11102975" y="3214688"/>
          <p14:tracePt t="153717" x="11088688" y="3187700"/>
          <p14:tracePt t="153763" x="11074400" y="3187700"/>
          <p14:tracePt t="153794" x="11074400" y="3173413"/>
          <p14:tracePt t="153814" x="11061700" y="3173413"/>
          <p14:tracePt t="153819" x="11061700" y="3160713"/>
          <p14:tracePt t="153825" x="11047413" y="3160713"/>
          <p14:tracePt t="153847" x="11033125" y="3146425"/>
          <p14:tracePt t="153850" x="11020425" y="3132138"/>
          <p14:tracePt t="153858" x="11006138" y="3132138"/>
          <p14:tracePt t="153873" x="10991850" y="3117850"/>
          <p14:tracePt t="153882" x="10977563" y="3105150"/>
          <p14:tracePt t="153903" x="10964863" y="3090863"/>
          <p14:tracePt t="153921" x="10936288" y="3090863"/>
          <p14:tracePt t="153930" x="10923588" y="3076575"/>
          <p14:tracePt t="153952" x="10909300" y="3035300"/>
          <p14:tracePt t="153972" x="10895013" y="3022600"/>
          <p14:tracePt t="153978" x="10882313" y="3008313"/>
          <p14:tracePt t="153986" x="10882313" y="2994025"/>
          <p14:tracePt t="153994" x="10882313" y="2981325"/>
          <p14:tracePt t="154002" x="10868025" y="2981325"/>
          <p14:tracePt t="154010" x="10868025" y="2952750"/>
          <p14:tracePt t="154030" x="10868025" y="2938463"/>
          <p14:tracePt t="154047" x="10853738" y="2897188"/>
          <p14:tracePt t="154051" x="10841038" y="2884488"/>
          <p14:tracePt t="154060" x="10841038" y="2855913"/>
          <p14:tracePt t="154078" x="10841038" y="2814638"/>
          <p14:tracePt t="154082" x="10841038" y="2801938"/>
          <p14:tracePt t="154090" x="10841038" y="2773363"/>
          <p14:tracePt t="154110" x="10841038" y="2732088"/>
          <p14:tracePt t="154114" x="10841038" y="2705100"/>
          <p14:tracePt t="154122" x="10841038" y="2676525"/>
          <p14:tracePt t="154141" x="10841038" y="2622550"/>
          <p14:tracePt t="154146" x="10841038" y="2608263"/>
          <p14:tracePt t="154154" x="10841038" y="2593975"/>
          <p14:tracePt t="154171" x="10826750" y="2566988"/>
          <p14:tracePt t="154200" x="10812463" y="2525713"/>
          <p14:tracePt t="154203" x="10812463" y="2511425"/>
          <p14:tracePt t="154210" x="10812463" y="2497138"/>
          <p14:tracePt t="154236" x="10812463" y="2443163"/>
          <p14:tracePt t="154242" x="10799763" y="2428875"/>
          <p14:tracePt t="154250" x="10785475" y="2400300"/>
          <p14:tracePt t="154270" x="10785475" y="2346325"/>
          <p14:tracePt t="154274" x="10771188" y="2305050"/>
          <p14:tracePt t="154296" x="10744200" y="2263775"/>
          <p14:tracePt t="154310" x="10729913" y="2152650"/>
          <p14:tracePt t="154313" x="10715625" y="2125663"/>
          <p14:tracePt t="154322" x="10715625" y="2111375"/>
          <p14:tracePt t="154331" x="10702925" y="2097088"/>
          <p14:tracePt t="154338" x="10702925" y="2084388"/>
          <p14:tracePt t="154358" x="10688638" y="2028825"/>
          <p14:tracePt t="154390" x="10674350" y="1946275"/>
          <p14:tracePt t="154393" x="10674350" y="1890713"/>
          <p14:tracePt t="154402" x="10674350" y="1876425"/>
          <p14:tracePt t="154410" x="10674350" y="1862138"/>
          <p14:tracePt t="154427" x="10674350" y="1820863"/>
          <p14:tracePt t="154454" x="10674350" y="1808163"/>
          <p14:tracePt t="154473" x="10674350" y="1793875"/>
          <p14:tracePt t="154486" x="10674350" y="1779588"/>
          <p14:tracePt t="154490" x="10674350" y="1752600"/>
          <p14:tracePt t="154514" x="10674350" y="1738313"/>
          <p14:tracePt t="154530" x="10674350" y="1725613"/>
          <p14:tracePt t="154538" x="10674350" y="1711325"/>
          <p14:tracePt t="154546" x="10674350" y="1697038"/>
          <p14:tracePt t="154571" x="10647363" y="1641475"/>
          <p14:tracePt t="154603" x="10647363" y="1628775"/>
          <p14:tracePt t="154610" x="10633075" y="1628775"/>
          <p14:tracePt t="154682" x="10620375" y="1628775"/>
          <p14:tracePt t="154690" x="10606088" y="1628775"/>
          <p14:tracePt t="154698" x="10591800" y="1628775"/>
          <p14:tracePt t="154714" x="10564813" y="1628775"/>
          <p14:tracePt t="154730" x="10550525" y="1628775"/>
          <p14:tracePt t="154738" x="10536238" y="1628775"/>
          <p14:tracePt t="154746" x="10523538" y="1628775"/>
          <p14:tracePt t="154754" x="10509250" y="1628775"/>
          <p14:tracePt t="154778" x="10494963" y="1628775"/>
          <p14:tracePt t="154786" x="10482263" y="1614488"/>
          <p14:tracePt t="154794" x="10467975" y="1614488"/>
          <p14:tracePt t="154802" x="10440988" y="1614488"/>
          <p14:tracePt t="154810" x="10426700" y="1600200"/>
          <p14:tracePt t="154818" x="10399713" y="1573213"/>
          <p14:tracePt t="154826" x="10385425" y="1573213"/>
          <p14:tracePt t="154834" x="10358438" y="1558925"/>
          <p14:tracePt t="154842" x="10329863" y="1546225"/>
          <p14:tracePt t="154851" x="10288588" y="1546225"/>
          <p14:tracePt t="154858" x="10261600" y="1531938"/>
          <p14:tracePt t="154866" x="10247313" y="1517650"/>
          <p14:tracePt t="154874" x="10220325" y="1517650"/>
          <p14:tracePt t="154905" x="10206038" y="1517650"/>
          <p14:tracePt t="155298" x="9144000" y="1573213"/>
          <p14:tracePt t="155306" x="9117013" y="1573213"/>
          <p14:tracePt t="155329" x="8978900" y="1573213"/>
          <p14:tracePt t="155338" x="8923338" y="1573213"/>
          <p14:tracePt t="155346" x="8882063" y="1573213"/>
          <p14:tracePt t="155354" x="8840788" y="1573213"/>
          <p14:tracePt t="155377" x="8716963" y="1573213"/>
          <p14:tracePt t="155386" x="8661400" y="1573213"/>
          <p14:tracePt t="155394" x="8620125" y="1573213"/>
          <p14:tracePt t="155402" x="8550275" y="1558925"/>
          <p14:tracePt t="155424" x="8426450" y="1558925"/>
          <p14:tracePt t="155425" x="8385175" y="1558925"/>
          <p14:tracePt t="155434" x="8316913" y="1558925"/>
          <p14:tracePt t="155459" x="8137525" y="1558925"/>
          <p14:tracePt t="155482" x="8067675" y="1558925"/>
          <p14:tracePt t="155485" x="7929563" y="1558925"/>
          <p14:tracePt t="155491" x="7875588" y="1573213"/>
          <p14:tracePt t="155498" x="7820025" y="1573213"/>
          <p14:tracePt t="155514" x="7737475" y="1573213"/>
          <p14:tracePt t="155547" x="7613650" y="1600200"/>
          <p14:tracePt t="155554" x="7585075" y="1600200"/>
          <p14:tracePt t="155562" x="7558088" y="1614488"/>
          <p14:tracePt t="155585" x="7531100" y="1628775"/>
          <p14:tracePt t="155586" x="7502525" y="1628775"/>
          <p14:tracePt t="155594" x="7488238" y="1628775"/>
          <p14:tracePt t="155826" x="7502525" y="1628775"/>
          <p14:tracePt t="155834" x="7543800" y="1628775"/>
          <p14:tracePt t="155851" x="7640638" y="1628775"/>
          <p14:tracePt t="155858" x="7667625" y="1628775"/>
          <p14:tracePt t="155866" x="7723188" y="1628775"/>
          <p14:tracePt t="155874" x="7778750" y="1614488"/>
          <p14:tracePt t="155895" x="7820025" y="1614488"/>
          <p14:tracePt t="155913" x="7861300" y="1614488"/>
          <p14:tracePt t="156754" x="7875588" y="1600200"/>
          <p14:tracePt t="156762" x="7888288" y="1600200"/>
          <p14:tracePt t="156770" x="7929563" y="1587500"/>
          <p14:tracePt t="156778" x="7985125" y="1558925"/>
          <p14:tracePt t="156800" x="8096250" y="1531938"/>
          <p14:tracePt t="156802" x="8178800" y="1531938"/>
          <p14:tracePt t="156810" x="8247063" y="1531938"/>
          <p14:tracePt t="156828" x="8316913" y="1531938"/>
          <p14:tracePt t="156844" x="8358188" y="1517650"/>
          <p14:tracePt t="157642" x="8370888" y="1517650"/>
          <p14:tracePt t="157650" x="8385175" y="1517650"/>
          <p14:tracePt t="157658" x="8399463" y="1517650"/>
          <p14:tracePt t="157666" x="8426450" y="1517650"/>
          <p14:tracePt t="157692" x="8647113" y="1517650"/>
          <p14:tracePt t="157698" x="8702675" y="1517650"/>
          <p14:tracePt t="157721" x="8812213" y="1517650"/>
          <p14:tracePt t="157722" x="8882063" y="1517650"/>
          <p14:tracePt t="157730" x="8896350" y="1517650"/>
          <p14:tracePt t="157738" x="8923338" y="1517650"/>
          <p14:tracePt t="157746" x="8950325" y="1517650"/>
          <p14:tracePt t="157762" x="8978900" y="1517650"/>
          <p14:tracePt t="157781" x="8991600" y="1517650"/>
          <p14:tracePt t="158298" x="9005888" y="1517650"/>
          <p14:tracePt t="158306" x="9020175" y="1517650"/>
          <p14:tracePt t="158315" x="9032875" y="1517650"/>
          <p14:tracePt t="158334" x="9185275" y="1517650"/>
          <p14:tracePt t="158338" x="9296400" y="1517650"/>
          <p14:tracePt t="158358" x="9475788" y="1517650"/>
          <p14:tracePt t="158391" x="9682163" y="1517650"/>
          <p14:tracePt t="158393" x="9723438" y="1517650"/>
          <p14:tracePt t="158522" x="9737725" y="1517650"/>
          <p14:tracePt t="158529" x="9750425" y="1517650"/>
          <p14:tracePt t="158539" x="9779000" y="1531938"/>
          <p14:tracePt t="158560" x="9820275" y="1531938"/>
          <p14:tracePt t="158562" x="9847263" y="1531938"/>
          <p14:tracePt t="158587" x="9944100" y="1531938"/>
          <p14:tracePt t="158594" x="9958388" y="1531938"/>
          <p14:tracePt t="159306" x="9971088" y="1531938"/>
          <p14:tracePt t="159322" x="9958388" y="1546225"/>
          <p14:tracePt t="159340" x="9888538" y="1558925"/>
          <p14:tracePt t="159346" x="9847263" y="1573213"/>
          <p14:tracePt t="159354" x="9820275" y="1600200"/>
          <p14:tracePt t="159373" x="9750425" y="1600200"/>
          <p14:tracePt t="159378" x="9723438" y="1628775"/>
          <p14:tracePt t="159400" x="9667875" y="1641475"/>
          <p14:tracePt t="159414" x="9626600" y="1670050"/>
          <p14:tracePt t="159418" x="9599613" y="1682750"/>
          <p14:tracePt t="159426" x="9571038" y="1697038"/>
          <p14:tracePt t="159438" x="9544050" y="1711325"/>
          <p14:tracePt t="159442" x="9529763" y="1738313"/>
          <p14:tracePt t="159450" x="9517063" y="1738313"/>
          <p14:tracePt t="159458" x="9488488" y="1766888"/>
          <p14:tracePt t="159478" x="9461500" y="1779588"/>
          <p14:tracePt t="159495" x="9447213" y="1793875"/>
          <p14:tracePt t="159560" x="9432925" y="1793875"/>
          <p14:tracePt t="159564" x="9420225" y="1808163"/>
          <p14:tracePt t="159570" x="9391650" y="1820863"/>
          <p14:tracePt t="159591" x="9337675" y="1862138"/>
          <p14:tracePt t="159594" x="9296400" y="1905000"/>
          <p14:tracePt t="159602" x="9240838" y="1917700"/>
          <p14:tracePt t="159623" x="9170988" y="1958975"/>
          <p14:tracePt t="159626" x="9158288" y="1973263"/>
          <p14:tracePt t="159634" x="9129713" y="2000250"/>
          <p14:tracePt t="159652" x="9075738" y="2041525"/>
          <p14:tracePt t="159658" x="9047163" y="2055813"/>
          <p14:tracePt t="159666" x="9032875" y="2084388"/>
          <p14:tracePt t="159684" x="9005888" y="2125663"/>
          <p14:tracePt t="159715" x="8978900" y="2179638"/>
          <p14:tracePt t="159722" x="8964613" y="2179638"/>
          <p14:tracePt t="159770" x="8964613" y="2208213"/>
          <p14:tracePt t="159993" x="8950325" y="2208213"/>
          <p14:tracePt t="160082" x="8937625" y="2208213"/>
          <p14:tracePt t="160099" x="8923338" y="2208213"/>
          <p14:tracePt t="160116" x="8896350" y="2208213"/>
          <p14:tracePt t="160122" x="8882063" y="2220913"/>
          <p14:tracePt t="160130" x="8855075" y="2235200"/>
          <p14:tracePt t="160137" x="8840788" y="2235200"/>
          <p14:tracePt t="160146" x="8812213" y="2249488"/>
          <p14:tracePt t="160159" x="8785225" y="2263775"/>
          <p14:tracePt t="160177" x="8743950" y="2290763"/>
          <p14:tracePt t="160186" x="8729663" y="2317750"/>
          <p14:tracePt t="160225" x="8716963" y="2332038"/>
          <p14:tracePt t="160243" x="8702675" y="2346325"/>
          <p14:tracePt t="160265" x="8702675" y="2359025"/>
          <p14:tracePt t="160289" x="8688388" y="2373313"/>
          <p14:tracePt t="160362" x="8688388" y="2387600"/>
          <p14:tracePt t="160402" x="8702675" y="2414588"/>
          <p14:tracePt t="160434" x="8702675" y="2455863"/>
          <p14:tracePt t="160451" x="8729663" y="2470150"/>
          <p14:tracePt t="160465" x="8729663" y="2484438"/>
          <p14:tracePt t="160486" x="8758238" y="2497138"/>
          <p14:tracePt t="160497" x="8758238" y="2538413"/>
          <p14:tracePt t="160513" x="8785225" y="2538413"/>
          <p14:tracePt t="160517" x="8785225" y="2566988"/>
          <p14:tracePt t="160570" x="8785225" y="2579688"/>
          <p14:tracePt t="160597" x="8799513" y="2593975"/>
          <p14:tracePt t="160630" x="8799513" y="2608263"/>
          <p14:tracePt t="160641" x="8812213" y="2635250"/>
          <p14:tracePt t="160686" x="8812213" y="2663825"/>
          <p14:tracePt t="160689" x="8812213" y="2676525"/>
          <p14:tracePt t="160690" x="8812213" y="2717800"/>
          <p14:tracePt t="160698" x="8826500" y="2732088"/>
          <p14:tracePt t="160705" x="8840788" y="2746375"/>
          <p14:tracePt t="160722" x="8840788" y="2773363"/>
          <p14:tracePt t="160730" x="8855075" y="2787650"/>
          <p14:tracePt t="160737" x="8867775" y="2814638"/>
          <p14:tracePt t="160754" x="8867775" y="2843213"/>
          <p14:tracePt t="160757" x="8867775" y="2855913"/>
          <p14:tracePt t="160761" x="8867775" y="2870200"/>
          <p14:tracePt t="160769" x="8882063" y="2884488"/>
          <p14:tracePt t="160784" x="8882063" y="2897188"/>
          <p14:tracePt t="160799" x="8896350" y="2911475"/>
          <p14:tracePt t="160805" x="8909050" y="2938463"/>
          <p14:tracePt t="160818" x="8909050" y="2952750"/>
          <p14:tracePt t="160833" x="8909050" y="2967038"/>
          <p14:tracePt t="161346" x="8909050" y="2994025"/>
          <p14:tracePt t="161362" x="8909050" y="3008313"/>
          <p14:tracePt t="161378" x="8909050" y="3035300"/>
          <p14:tracePt t="161398" x="8909050" y="3063875"/>
          <p14:tracePt t="161422" x="8909050" y="3090863"/>
          <p14:tracePt t="161442" x="8909050" y="3105150"/>
          <p14:tracePt t="161450" x="8909050" y="3117850"/>
          <p14:tracePt t="161457" x="8909050" y="3132138"/>
          <p14:tracePt t="161483" x="8909050" y="3160713"/>
          <p14:tracePt t="161514" x="8909050" y="3187700"/>
          <p14:tracePt t="161522" x="8909050" y="3214688"/>
          <p14:tracePt t="161537" x="8909050" y="3228975"/>
          <p14:tracePt t="161546" x="8909050" y="3243263"/>
          <p14:tracePt t="161569" x="8909050" y="3255963"/>
          <p14:tracePt t="161570" x="8909050" y="3270250"/>
          <p14:tracePt t="161577" x="8909050" y="3284538"/>
          <p14:tracePt t="161599" x="8909050" y="3311525"/>
          <p14:tracePt t="161609" x="8909050" y="3340100"/>
          <p14:tracePt t="161627" x="8909050" y="3367088"/>
          <p14:tracePt t="161657" x="8923338" y="3394075"/>
          <p14:tracePt t="161659" x="8937625" y="3408363"/>
          <p14:tracePt t="161666" x="8937625" y="3435350"/>
          <p14:tracePt t="161673" x="8937625" y="3449638"/>
          <p14:tracePt t="161693" x="8950325" y="3463925"/>
          <p14:tracePt t="161698" x="8964613" y="3490913"/>
          <p14:tracePt t="161705" x="8964613" y="3517900"/>
          <p14:tracePt t="161726" x="8978900" y="3560763"/>
          <p14:tracePt t="161730" x="8991600" y="3573463"/>
          <p14:tracePt t="161738" x="9005888" y="3602038"/>
          <p14:tracePt t="161754" x="9032875" y="3629025"/>
          <p14:tracePt t="161762" x="9047163" y="3629025"/>
          <p14:tracePt t="161783" x="9047163" y="3643313"/>
          <p14:tracePt t="161801" x="9061450" y="3643313"/>
          <p14:tracePt t="161803" x="9075738" y="3643313"/>
          <p14:tracePt t="161831" x="9102725" y="3643313"/>
          <p14:tracePt t="161861" x="9199563" y="3629025"/>
          <p14:tracePt t="161867" x="9240838" y="3614738"/>
          <p14:tracePt t="161874" x="9282113" y="3614738"/>
          <p14:tracePt t="161899" x="9350375" y="3602038"/>
          <p14:tracePt t="161906" x="9364663" y="3587750"/>
          <p14:tracePt t="161927" x="9391650" y="3587750"/>
          <p14:tracePt t="161946" x="9405938" y="3587750"/>
          <p14:tracePt t="161954" x="9420225" y="3587750"/>
          <p14:tracePt t="161974" x="9447213" y="3560763"/>
          <p14:tracePt t="161978" x="9461500" y="3560763"/>
          <p14:tracePt t="161986" x="9475788" y="3546475"/>
          <p14:tracePt t="162004" x="9502775" y="3532188"/>
          <p14:tracePt t="162010" x="9517063" y="3517900"/>
          <p14:tracePt t="162018" x="9529763" y="3505200"/>
          <p14:tracePt t="162036" x="9558338" y="3490913"/>
          <p14:tracePt t="162066" x="9571038" y="3449638"/>
          <p14:tracePt t="162074" x="9585325" y="3449638"/>
          <p14:tracePt t="162082" x="9599613" y="3435350"/>
          <p14:tracePt t="162102" x="9599613" y="3408363"/>
          <p14:tracePt t="162106" x="9626600" y="3408363"/>
          <p14:tracePt t="162113" x="9626600" y="3394075"/>
          <p14:tracePt t="162135" x="9640888" y="3367088"/>
          <p14:tracePt t="162166" x="9653588" y="3367088"/>
          <p14:tracePt t="162210" x="9667875" y="3367088"/>
          <p14:tracePt t="162290" x="9682163" y="3367088"/>
          <p14:tracePt t="162306" x="9682163" y="3381375"/>
          <p14:tracePt t="162323" x="9682163" y="3394075"/>
          <p14:tracePt t="162329" x="9709150" y="3422650"/>
          <p14:tracePt t="162342" x="9723438" y="3449638"/>
          <p14:tracePt t="162353" x="9723438" y="3463925"/>
          <p14:tracePt t="162361" x="9737725" y="3476625"/>
          <p14:tracePt t="162381" x="9737725" y="3490913"/>
          <p14:tracePt t="162386" x="9750425" y="3505200"/>
          <p14:tracePt t="162414" x="9750425" y="3517900"/>
          <p14:tracePt t="162431" x="9750425" y="3532188"/>
          <p14:tracePt t="162434" x="9750425" y="3546475"/>
          <p14:tracePt t="162442" x="9764713" y="3560763"/>
          <p14:tracePt t="162451" x="9764713" y="3573463"/>
          <p14:tracePt t="162465" x="9764713" y="3587750"/>
          <p14:tracePt t="162473" x="9779000" y="3602038"/>
          <p14:tracePt t="162489" x="9779000" y="3614738"/>
          <p14:tracePt t="162505" x="9791700" y="3643313"/>
          <p14:tracePt t="162754" x="9805988" y="3643313"/>
          <p14:tracePt t="162778" x="9805988" y="3614738"/>
          <p14:tracePt t="162786" x="9805988" y="3602038"/>
          <p14:tracePt t="162812" x="9805988" y="3573463"/>
          <p14:tracePt t="162840" x="9805988" y="3560763"/>
          <p14:tracePt t="163035" x="9820275" y="3560763"/>
          <p14:tracePt t="163070" x="9820275" y="3587750"/>
          <p14:tracePt t="163097" x="9832975" y="3602038"/>
          <p14:tracePt t="163125" x="9847263" y="3602038"/>
          <p14:tracePt t="163158" x="9874250" y="3602038"/>
          <p14:tracePt t="163169" x="9888538" y="3602038"/>
          <p14:tracePt t="163190" x="9902825" y="3602038"/>
          <p14:tracePt t="163193" x="9917113" y="3587750"/>
          <p14:tracePt t="163201" x="9917113" y="3573463"/>
          <p14:tracePt t="163222" x="9929813" y="3546475"/>
          <p14:tracePt t="163251" x="9929813" y="3532188"/>
          <p14:tracePt t="163378" x="9929813" y="3560763"/>
          <p14:tracePt t="163394" x="9929813" y="3573463"/>
          <p14:tracePt t="163408" x="9929813" y="3587750"/>
          <p14:tracePt t="163410" x="9929813" y="3602038"/>
          <p14:tracePt t="163427" x="9929813" y="3614738"/>
          <p14:tracePt t="163434" x="9929813" y="3629025"/>
          <p14:tracePt t="163563" x="9929813" y="3614738"/>
          <p14:tracePt t="163570" x="9929813" y="3602038"/>
          <p14:tracePt t="163578" x="9929813" y="3587750"/>
          <p14:tracePt t="163586" x="9929813" y="3573463"/>
          <p14:tracePt t="163606" x="9929813" y="3505200"/>
          <p14:tracePt t="163611" x="9929813" y="3490913"/>
          <p14:tracePt t="163629" x="9917113" y="3449638"/>
          <p14:tracePt t="163649" x="9902825" y="3435350"/>
          <p14:tracePt t="163711" x="9874250" y="3435350"/>
          <p14:tracePt t="163721" x="9861550" y="3435350"/>
          <p14:tracePt t="163731" x="9847263" y="3490913"/>
          <p14:tracePt t="163749" x="9820275" y="3546475"/>
          <p14:tracePt t="163754" x="9820275" y="3587750"/>
          <p14:tracePt t="163774" x="9820275" y="3684588"/>
          <p14:tracePt t="163778" x="9820275" y="3725863"/>
          <p14:tracePt t="163785" x="9820275" y="3767138"/>
          <p14:tracePt t="163806" x="9820275" y="3808413"/>
          <p14:tracePt t="163853" x="9832975" y="3808413"/>
          <p14:tracePt t="163868" x="9847263" y="3794125"/>
          <p14:tracePt t="163875" x="9847263" y="3767138"/>
          <p14:tracePt t="163881" x="9847263" y="3752850"/>
          <p14:tracePt t="163890" x="9847263" y="3740150"/>
          <p14:tracePt t="163897" x="9861550" y="3711575"/>
          <p14:tracePt t="163914" x="9874250" y="3643313"/>
          <p14:tracePt t="163932" x="9874250" y="3614738"/>
          <p14:tracePt t="163938" x="9888538" y="3587750"/>
          <p14:tracePt t="163948" x="9888538" y="3560763"/>
          <p14:tracePt t="164013" x="9888538" y="3573463"/>
          <p14:tracePt t="164018" x="9888538" y="3602038"/>
          <p14:tracePt t="164026" x="9888538" y="3629025"/>
          <p14:tracePt t="164045" x="9902825" y="3697288"/>
          <p14:tracePt t="164050" x="9917113" y="3725863"/>
          <p14:tracePt t="164058" x="9917113" y="3767138"/>
          <p14:tracePt t="164073" x="9929813" y="3781425"/>
          <p14:tracePt t="164087" x="9929813" y="3794125"/>
          <p14:tracePt t="164138" x="9944100" y="3808413"/>
          <p14:tracePt t="164169" x="9944100" y="3794125"/>
          <p14:tracePt t="164178" x="9944100" y="3781425"/>
          <p14:tracePt t="164186" x="9944100" y="3767138"/>
          <p14:tracePt t="164205" x="9944100" y="3711575"/>
          <p14:tracePt t="164210" x="9944100" y="3684588"/>
          <p14:tracePt t="164218" x="9944100" y="3670300"/>
          <p14:tracePt t="164233" x="9944100" y="3656013"/>
          <p14:tracePt t="164251" x="9944100" y="3629025"/>
          <p14:tracePt t="164642" x="9944100" y="3614738"/>
          <p14:tracePt t="164769" x="9917113" y="3629025"/>
          <p14:tracePt t="164777" x="9902825" y="3656013"/>
          <p14:tracePt t="164806" x="9888538" y="3656013"/>
          <p14:tracePt t="165435" x="9888538" y="3670300"/>
          <p14:tracePt t="165487" x="9888538" y="3697288"/>
          <p14:tracePt t="165498" x="9888538" y="3725863"/>
          <p14:tracePt t="165738" x="9888538" y="3740150"/>
          <p14:tracePt t="165746" x="9888538" y="3752850"/>
          <p14:tracePt t="165754" x="9888538" y="3767138"/>
          <p14:tracePt t="165769" x="9888538" y="3794125"/>
          <p14:tracePt t="165802" x="9888538" y="3822700"/>
          <p14:tracePt t="165842" x="9888538" y="3835400"/>
          <p14:tracePt t="165861" x="9888538" y="3849688"/>
          <p14:tracePt t="165873" x="9902825" y="3863975"/>
          <p14:tracePt t="165906" x="9902825" y="3876675"/>
          <p14:tracePt t="165925" x="9917113" y="3890963"/>
          <p14:tracePt t="165942" x="9917113" y="3905250"/>
          <p14:tracePt t="166004" x="9917113" y="3919538"/>
          <p14:tracePt t="166097" x="9917113" y="3946525"/>
          <p14:tracePt t="167427" x="9917113" y="3932238"/>
          <p14:tracePt t="167436" x="9929813" y="3932238"/>
          <p14:tracePt t="167475" x="9929813" y="3905250"/>
          <p14:tracePt t="167754" x="9929813" y="3876675"/>
          <p14:tracePt t="167779" x="9958388" y="3876675"/>
          <p14:tracePt t="167816" x="9958388" y="3835400"/>
          <p14:tracePt t="167826" x="9971088" y="3835400"/>
          <p14:tracePt t="167833" x="9985375" y="3822700"/>
          <p14:tracePt t="167874" x="9999663" y="3781425"/>
          <p14:tracePt t="167889" x="9999663" y="3767138"/>
          <p14:tracePt t="167906" x="9999663" y="3740150"/>
          <p14:tracePt t="167922" x="9999663" y="3711575"/>
          <p14:tracePt t="167937" x="10012363" y="3711575"/>
          <p14:tracePt t="167954" x="10026650" y="3684588"/>
          <p14:tracePt t="167970" x="10026650" y="3670300"/>
          <p14:tracePt t="167985" x="10026650" y="3656013"/>
          <p14:tracePt t="168015" x="10026650" y="3629025"/>
          <p14:tracePt t="168018" x="10040938" y="3614738"/>
          <p14:tracePt t="168026" x="10040938" y="3602038"/>
          <p14:tracePt t="168034" x="10040938" y="3587750"/>
          <p14:tracePt t="168050" x="10053638" y="3560763"/>
          <p14:tracePt t="168073" x="10053638" y="3546475"/>
          <p14:tracePt t="168082" x="10053638" y="3532188"/>
          <p14:tracePt t="168111" x="10067925" y="3505200"/>
          <p14:tracePt t="168128" x="10082213" y="3490913"/>
          <p14:tracePt t="168175" x="10082213" y="3463925"/>
          <p14:tracePt t="168218" x="10082213" y="3449638"/>
          <p14:tracePt t="168370" x="10067925" y="3463925"/>
          <p14:tracePt t="168377" x="10053638" y="3476625"/>
          <p14:tracePt t="168398" x="10053638" y="3490913"/>
          <p14:tracePt t="168401" x="10053638" y="3505200"/>
          <p14:tracePt t="168403" x="10053638" y="3517900"/>
          <p14:tracePt t="168410" x="10053638" y="3546475"/>
          <p14:tracePt t="168430" x="10053638" y="3573463"/>
          <p14:tracePt t="168448" x="10040938" y="3587750"/>
          <p14:tracePt t="168451" x="10040938" y="3602038"/>
          <p14:tracePt t="168457" x="10040938" y="3629025"/>
          <p14:tracePt t="168475" x="10040938" y="3643313"/>
          <p14:tracePt t="168494" x="10040938" y="3670300"/>
          <p14:tracePt t="168508" x="10040938" y="3697288"/>
          <p14:tracePt t="168521" x="10040938" y="3711575"/>
          <p14:tracePt t="168537" x="10040938" y="3725863"/>
          <p14:tracePt t="168562" x="10040938" y="3767138"/>
          <p14:tracePt t="168586" x="10040938" y="3781425"/>
          <p14:tracePt t="168604" x="10040938" y="3794125"/>
          <p14:tracePt t="168621" x="10040938" y="3808413"/>
          <p14:tracePt t="168626" x="10040938" y="3822700"/>
          <p14:tracePt t="168651" x="10040938" y="3835400"/>
          <p14:tracePt t="168890" x="10040938" y="3863975"/>
          <p14:tracePt t="168969" x="10040938" y="3876675"/>
          <p14:tracePt t="168977" x="10040938" y="3890963"/>
          <p14:tracePt t="169008" x="10040938" y="3919538"/>
          <p14:tracePt t="169011" x="10040938" y="3932238"/>
          <p14:tracePt t="169017" x="10040938" y="3946525"/>
          <p14:tracePt t="169034" x="10040938" y="3973513"/>
          <p14:tracePt t="169053" x="10040938" y="4014788"/>
          <p14:tracePt t="169068" x="10040938" y="4043363"/>
          <p14:tracePt t="169073" x="10040938" y="4070350"/>
          <p14:tracePt t="169090" x="10040938" y="4084638"/>
          <p14:tracePt t="169130" x="10040938" y="4098925"/>
          <p14:tracePt t="169145" x="10040938" y="4111625"/>
          <p14:tracePt t="169249" x="10040938" y="4125913"/>
          <p14:tracePt t="169394" x="10040938" y="4140200"/>
          <p14:tracePt t="169420" x="10040938" y="4167188"/>
          <p14:tracePt t="169434" x="10040938" y="4181475"/>
          <p14:tracePt t="169454" x="10053638" y="4208463"/>
          <p14:tracePt t="169458" x="10053638" y="4235450"/>
          <p14:tracePt t="169466" x="10067925" y="4249738"/>
          <p14:tracePt t="169485" x="10082213" y="4291013"/>
          <p14:tracePt t="169489" x="10094913" y="4305300"/>
          <p14:tracePt t="169497" x="10109200" y="4319588"/>
          <p14:tracePt t="169518" x="10109200" y="4360863"/>
          <p14:tracePt t="169522" x="10109200" y="4373563"/>
          <p14:tracePt t="169530" x="10123488" y="4387850"/>
          <p14:tracePt t="169547" x="10123488" y="4402138"/>
          <p14:tracePt t="169562" x="10123488" y="4429125"/>
          <p14:tracePt t="169579" x="10123488" y="4457700"/>
          <p14:tracePt t="169608" x="10123488" y="4470400"/>
          <p14:tracePt t="169637" x="10123488" y="4484688"/>
          <p14:tracePt t="169642" x="10123488" y="4498975"/>
          <p14:tracePt t="169659" x="10123488" y="4511675"/>
          <p14:tracePt t="169677" x="10123488" y="4525963"/>
          <p14:tracePt t="169718" x="10123488" y="4552950"/>
          <p14:tracePt t="169738" x="10123488" y="4567238"/>
          <p14:tracePt t="169755" x="10123488" y="4581525"/>
          <p14:tracePt t="169800" x="10137775" y="4594225"/>
          <p14:tracePt t="169906" x="10137775" y="4608513"/>
          <p14:tracePt t="169930" x="10164763" y="4608513"/>
          <p14:tracePt t="169946" x="10179050" y="4608513"/>
          <p14:tracePt t="169964" x="10206038" y="4608513"/>
          <p14:tracePt t="169979" x="10220325" y="4608513"/>
          <p14:tracePt t="169986" x="10274300" y="4594225"/>
          <p14:tracePt t="170007" x="10385425" y="4581525"/>
          <p14:tracePt t="170025" x="10523538" y="4567238"/>
          <p14:tracePt t="170040" x="10688638" y="4540250"/>
          <p14:tracePt t="170042" x="10785475" y="4540250"/>
          <p14:tracePt t="170050" x="10853738" y="4540250"/>
          <p14:tracePt t="170061" x="10909300" y="4540250"/>
          <p14:tracePt t="170066" x="10977563" y="4540250"/>
          <p14:tracePt t="170073" x="11020425" y="4540250"/>
          <p14:tracePt t="170081" x="11061700" y="4540250"/>
          <p14:tracePt t="170098" x="11115675" y="4540250"/>
          <p14:tracePt t="170118" x="11156950" y="4552950"/>
          <p14:tracePt t="170122" x="11156950" y="4581525"/>
          <p14:tracePt t="170129" x="11185525" y="4581525"/>
          <p14:tracePt t="170146" x="11212513" y="4608513"/>
          <p14:tracePt t="170177" x="11253788" y="4637088"/>
          <p14:tracePt t="170179" x="11323638" y="4705350"/>
          <p14:tracePt t="170186" x="11364913" y="4760913"/>
          <p14:tracePt t="170193" x="11377613" y="4802188"/>
          <p14:tracePt t="170213" x="11461750" y="4899025"/>
          <p14:tracePt t="170218" x="11530013" y="5008563"/>
          <p14:tracePt t="170225" x="11557000" y="5064125"/>
          <p14:tracePt t="170244" x="11626850" y="5160963"/>
          <p14:tracePt t="170250" x="11653838" y="5187950"/>
          <p14:tracePt t="170258" x="11682413" y="5243513"/>
          <p14:tracePt t="170275" x="11750675" y="5340350"/>
          <p14:tracePt t="170282" x="11777663" y="5381625"/>
          <p14:tracePt t="170290" x="11833225" y="5464175"/>
          <p14:tracePt t="170298" x="11888788" y="5534025"/>
          <p14:tracePt t="170319" x="11985625" y="5657850"/>
          <p14:tracePt t="170336" x="12053888" y="5781675"/>
          <p14:tracePt t="170338" x="12109450" y="5837238"/>
          <p14:tracePt t="170346" x="12136438" y="587851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706194" y="125568"/>
            <a:ext cx="3476625" cy="2743200"/>
          </a:xfrm>
          <a:prstGeom prst="rect">
            <a:avLst/>
          </a:prstGeom>
        </p:spPr>
      </p:pic>
      <p:pic>
        <p:nvPicPr>
          <p:cNvPr id="3" name="Picture 2"/>
          <p:cNvPicPr>
            <a:picLocks noChangeAspect="1"/>
          </p:cNvPicPr>
          <p:nvPr/>
        </p:nvPicPr>
        <p:blipFill>
          <a:blip r:embed="rId5"/>
          <a:stretch>
            <a:fillRect/>
          </a:stretch>
        </p:blipFill>
        <p:spPr>
          <a:xfrm>
            <a:off x="3117314" y="3571278"/>
            <a:ext cx="3486150" cy="2600325"/>
          </a:xfrm>
          <a:prstGeom prst="rect">
            <a:avLst/>
          </a:prstGeom>
        </p:spPr>
      </p:pic>
      <p:pic>
        <p:nvPicPr>
          <p:cNvPr id="4" name="Picture 3"/>
          <p:cNvPicPr>
            <a:picLocks noChangeAspect="1"/>
          </p:cNvPicPr>
          <p:nvPr/>
        </p:nvPicPr>
        <p:blipFill>
          <a:blip r:embed="rId6"/>
          <a:stretch>
            <a:fillRect/>
          </a:stretch>
        </p:blipFill>
        <p:spPr>
          <a:xfrm>
            <a:off x="7420311" y="2868768"/>
            <a:ext cx="3838575" cy="3686175"/>
          </a:xfrm>
          <a:prstGeom prst="rect">
            <a:avLst/>
          </a:prstGeom>
        </p:spPr>
      </p:pic>
      <p:sp>
        <p:nvSpPr>
          <p:cNvPr id="5" name="Rectangle 1"/>
          <p:cNvSpPr>
            <a:spLocks noChangeArrowheads="1"/>
          </p:cNvSpPr>
          <p:nvPr/>
        </p:nvSpPr>
        <p:spPr bwMode="auto">
          <a:xfrm>
            <a:off x="127000" y="-953037"/>
            <a:ext cx="6222285" cy="45243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1A0DAB"/>
                </a:solidFill>
                <a:effectLst/>
                <a:latin typeface="Arial" panose="020B0604020202020204" pitchFamily="34" charset="0"/>
                <a:cs typeface="Arial" panose="020B0604020202020204" pitchFamily="34" charset="0"/>
                <a:hlinkClick r:id="rId7"/>
              </a:rPr>
              <a:t>  </a:t>
            </a:r>
            <a:r>
              <a:rPr kumimoji="0" lang="fr-FR" altLang="fr-FR" sz="9600" b="0" i="0" u="none" strike="noStrike" cap="none" normalizeH="0" baseline="0" dirty="0">
                <a:ln>
                  <a:noFill/>
                </a:ln>
                <a:solidFill>
                  <a:srgbClr val="1A0DAB"/>
                </a:solidFill>
                <a:effectLst/>
                <a:latin typeface="Arial" panose="020B0604020202020204" pitchFamily="34" charset="0"/>
                <a:cs typeface="Arial" panose="020B0604020202020204" pitchFamily="34" charset="0"/>
              </a:rPr>
              <a:t> </a:t>
            </a:r>
            <a:r>
              <a:rPr kumimoji="0" lang="fr-FR" altLang="fr-FR" sz="1000" b="0" i="0" u="none" strike="noStrike" cap="none" normalizeH="0" baseline="0" dirty="0">
                <a:ln>
                  <a:noFill/>
                </a:ln>
                <a:solidFill>
                  <a:srgbClr val="1A0DAB"/>
                </a:solidFill>
                <a:effectLst/>
                <a:latin typeface="Arial" panose="020B060402020202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Symptômes</a:t>
            </a:r>
            <a:r>
              <a:rPr kumimoji="0" lang="fr-FR" altLang="fr-FR" sz="24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la </a:t>
            </a:r>
            <a:r>
              <a:rPr kumimoji="0" lang="fr-FR" altLang="fr-FR" sz="24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trisomie 13</a:t>
            </a:r>
            <a:endParaRPr kumimoji="0" lang="fr-FR" altLang="fr-FR" sz="2400" b="0" i="0" u="none" strike="noStrike" cap="none" normalizeH="0" baseline="0" dirty="0">
              <a:ln>
                <a:noFill/>
              </a:ln>
              <a:solidFill>
                <a:srgbClr val="202124"/>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Leur nez est généralement large («bulbeux»), la position des oreilles est basse et leur forme inhabituelle, les problèmes oculaires sont fréquents et un bec-de-lièvre, une fente palatine et des malformations cardiaques sont très communs</a:t>
            </a:r>
            <a:endParaRPr kumimoji="0" lang="fr-FR" altLang="fr-FR" sz="2400" b="0" i="0" u="none" strike="noStrike" cap="none" normalizeH="0" baseline="0" dirty="0">
              <a:ln>
                <a:noFill/>
              </a:ln>
              <a:solidFill>
                <a:srgbClr val="1A0DAB"/>
              </a:solidFill>
              <a:effectLst/>
              <a:latin typeface="Arial" panose="020B0604020202020204" pitchFamily="34" charset="0"/>
              <a:cs typeface="Arial" panose="020B0604020202020204" pitchFamily="34" charset="0"/>
            </a:endParaRPr>
          </a:p>
        </p:txBody>
      </p:sp>
      <p:sp>
        <p:nvSpPr>
          <p:cNvPr id="6" name="AutoShape 2" descr="Image result for trisomie 13 symptome">
            <a:hlinkClick r:id="rId7"/>
          </p:cNvPr>
          <p:cNvSpPr>
            <a:spLocks noChangeAspect="1" noChangeArrowheads="1"/>
          </p:cNvSpPr>
          <p:nvPr/>
        </p:nvSpPr>
        <p:spPr bwMode="auto">
          <a:xfrm>
            <a:off x="127000" y="0"/>
            <a:ext cx="2028825"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Up Arrow 6">
            <a:hlinkClick r:id="rId8" action="ppaction://hlinksldjump"/>
          </p:cNvPr>
          <p:cNvSpPr/>
          <p:nvPr/>
        </p:nvSpPr>
        <p:spPr>
          <a:xfrm>
            <a:off x="11182819" y="321972"/>
            <a:ext cx="858927" cy="10431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Audio 7">
            <a:hlinkClick r:id="" action="ppaction://media"/>
            <a:extLst>
              <a:ext uri="{FF2B5EF4-FFF2-40B4-BE49-F238E27FC236}">
                <a16:creationId xmlns:a16="http://schemas.microsoft.com/office/drawing/2014/main" id="{A9645178-384F-4D1C-8D0F-5CBEA205AA6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9511428"/>
      </p:ext>
    </p:extLst>
  </p:cSld>
  <p:clrMapOvr>
    <a:masterClrMapping/>
  </p:clrMapOvr>
  <mc:AlternateContent xmlns:mc="http://schemas.openxmlformats.org/markup-compatibility/2006">
    <mc:Choice xmlns:p14="http://schemas.microsoft.com/office/powerpoint/2010/main" Requires="p14">
      <p:transition spd="slow" p14:dur="2000" advTm="217045"/>
    </mc:Choice>
    <mc:Fallback>
      <p:transition spd="slow" advTm="217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388" x="12150725" y="2359025"/>
          <p14:tracePt t="1396" x="12123738" y="2359025"/>
          <p14:tracePt t="1429" x="12095163" y="2317750"/>
          <p14:tracePt t="1434" x="12080875" y="2305050"/>
          <p14:tracePt t="1454" x="12080875" y="2263775"/>
          <p14:tracePt t="1458" x="12080875" y="2235200"/>
          <p14:tracePt t="1466" x="12080875" y="2220913"/>
          <p14:tracePt t="1538" x="12080875" y="2193925"/>
          <p14:tracePt t="1546" x="12080875" y="2179638"/>
          <p14:tracePt t="1575" x="12080875" y="2166938"/>
          <p14:tracePt t="1578" x="12080875" y="2138363"/>
          <p14:tracePt t="1599" x="12053888" y="2084388"/>
          <p14:tracePt t="1602" x="12039600" y="2070100"/>
          <p14:tracePt t="1610" x="12012613" y="2055813"/>
          <p14:tracePt t="1624" x="11971338" y="2028825"/>
          <p14:tracePt t="1642" x="11944350" y="2000250"/>
          <p14:tracePt t="1655" x="11874500" y="1946275"/>
          <p14:tracePt t="1658" x="11847513" y="1931988"/>
          <p14:tracePt t="1666" x="11818938" y="1917700"/>
          <p14:tracePt t="1674" x="11806238" y="1905000"/>
          <p14:tracePt t="1682" x="11791950" y="1905000"/>
          <p14:tracePt t="1690" x="11777663" y="1905000"/>
          <p14:tracePt t="1720" x="11764963" y="1905000"/>
          <p14:tracePt t="1722" x="11750675" y="1905000"/>
          <p14:tracePt t="1737" x="11653838" y="1905000"/>
          <p14:tracePt t="1738" x="11557000" y="1905000"/>
          <p14:tracePt t="1746" x="11433175" y="1946275"/>
          <p14:tracePt t="1754" x="11364913" y="1946275"/>
          <p14:tracePt t="1762" x="11268075" y="1973263"/>
          <p14:tracePt t="1769" x="11171238" y="1973263"/>
          <p14:tracePt t="1785" x="11115675" y="1973263"/>
          <p14:tracePt t="1800" x="11061700" y="1973263"/>
          <p14:tracePt t="1803" x="11047413" y="1973263"/>
          <p14:tracePt t="1818" x="11033125" y="1973263"/>
          <p14:tracePt t="1865" x="11020425" y="1973263"/>
          <p14:tracePt t="1879" x="10991850" y="1905000"/>
          <p14:tracePt t="1882" x="10977563" y="1890713"/>
          <p14:tracePt t="1890" x="10964863" y="1862138"/>
          <p14:tracePt t="1898" x="10964863" y="1835150"/>
          <p14:tracePt t="1941" x="10936288" y="1752600"/>
          <p14:tracePt t="1943" x="10923588" y="1697038"/>
          <p14:tracePt t="1959" x="10909300" y="1655763"/>
          <p14:tracePt t="1962" x="10909300" y="1641475"/>
          <p14:tracePt t="1970" x="10909300" y="1628775"/>
          <p14:tracePt t="1980" x="10909300" y="1614488"/>
          <p14:tracePt t="1986" x="10909300" y="1600200"/>
          <p14:tracePt t="2005" x="10909300" y="1573213"/>
          <p14:tracePt t="2024" x="10909300" y="1546225"/>
          <p14:tracePt t="2039" x="10868025" y="1476375"/>
          <p14:tracePt t="2043" x="10868025" y="1462088"/>
          <p14:tracePt t="2050" x="10868025" y="1449388"/>
          <p14:tracePt t="2071" x="10853738" y="1435100"/>
          <p14:tracePt t="2088" x="10853738" y="1420813"/>
          <p14:tracePt t="2103" x="10841038" y="1420813"/>
          <p14:tracePt t="2109" x="10841038" y="1408113"/>
          <p14:tracePt t="2114" x="10841038" y="1393825"/>
          <p14:tracePt t="2135" x="10841038" y="1379538"/>
          <p14:tracePt t="2151" x="10826750" y="1338263"/>
          <p14:tracePt t="2168" x="10812463" y="1323975"/>
          <p14:tracePt t="2182" x="10812463" y="1296988"/>
          <p14:tracePt t="2187" x="10812463" y="1282700"/>
          <p14:tracePt t="2194" x="10799763" y="1270000"/>
          <p14:tracePt t="2204" x="10799763" y="1255713"/>
          <p14:tracePt t="2210" x="10799763" y="1228725"/>
          <p14:tracePt t="2218" x="10785475" y="1214438"/>
          <p14:tracePt t="2225" x="10785475" y="1200150"/>
          <p14:tracePt t="2243" x="10756900" y="1187450"/>
          <p14:tracePt t="2260" x="10756900" y="1173163"/>
          <p14:tracePt t="2277" x="10744200" y="1158875"/>
          <p14:tracePt t="2306" x="10729913" y="1144588"/>
          <p14:tracePt t="2325" x="10729913" y="1117600"/>
          <p14:tracePt t="2346" x="10702925" y="1103313"/>
          <p14:tracePt t="2539" x="10702925" y="1090613"/>
          <p14:tracePt t="2548" x="10702925" y="1076325"/>
          <p14:tracePt t="2555" x="10688638" y="1062038"/>
          <p14:tracePt t="2563" x="10674350" y="1049338"/>
          <p14:tracePt t="2591" x="10661650" y="1035050"/>
          <p14:tracePt t="2595" x="10647363" y="1020763"/>
          <p14:tracePt t="2626" x="10647363" y="1008063"/>
          <p14:tracePt t="2658" x="10633075" y="979488"/>
          <p14:tracePt t="2747" x="10633075" y="952500"/>
          <p14:tracePt t="2764" x="10633075" y="938213"/>
          <p14:tracePt t="2770" x="10633075" y="923925"/>
          <p14:tracePt t="2777" x="10633075" y="896938"/>
          <p14:tracePt t="2786" x="10633075" y="882650"/>
          <p14:tracePt t="2794" x="10633075" y="869950"/>
          <p14:tracePt t="2809" x="10633075" y="855663"/>
          <p14:tracePt t="2828" x="10633075" y="828675"/>
          <p14:tracePt t="2834" x="10620375" y="828675"/>
          <p14:tracePt t="2841" x="10620375" y="814388"/>
          <p14:tracePt t="2857" x="10606088" y="800100"/>
          <p14:tracePt t="2872" x="10579100" y="744538"/>
          <p14:tracePt t="2889" x="10564813" y="690563"/>
          <p14:tracePt t="2890" x="10536238" y="661988"/>
          <p14:tracePt t="2898" x="10509250" y="620713"/>
          <p14:tracePt t="2906" x="10467975" y="565150"/>
          <p14:tracePt t="2924" x="10399713" y="482600"/>
          <p14:tracePt t="2930" x="10371138" y="441325"/>
          <p14:tracePt t="2938" x="10329863" y="385763"/>
          <p14:tracePt t="2952" x="10288588" y="358775"/>
          <p14:tracePt t="2969" x="10206038" y="276225"/>
          <p14:tracePt t="2971" x="10179050" y="247650"/>
          <p14:tracePt t="2978" x="10179050" y="206375"/>
          <p14:tracePt t="2998" x="10137775" y="193675"/>
          <p14:tracePt t="3001" x="10123488" y="165100"/>
          <p14:tracePt t="3017" x="10094913" y="111125"/>
          <p14:tracePt t="3032" x="10082213" y="96838"/>
          <p14:tracePt t="3034" x="10040938" y="68263"/>
          <p14:tracePt t="3042" x="10012363" y="55563"/>
          <p14:tracePt t="3050" x="9999663" y="55563"/>
          <p14:tracePt t="3058" x="9971088" y="55563"/>
          <p14:tracePt t="3066" x="9958388" y="55563"/>
          <p14:tracePt t="3080" x="9929813" y="55563"/>
          <p14:tracePt t="3097" x="9902825" y="55563"/>
          <p14:tracePt t="3111" x="9888538" y="55563"/>
          <p14:tracePt t="3114" x="9861550" y="55563"/>
          <p14:tracePt t="3122" x="9847263" y="55563"/>
          <p14:tracePt t="3130" x="9820275" y="55563"/>
          <p14:tracePt t="3138" x="9805988" y="55563"/>
          <p14:tracePt t="3159" x="9764713" y="55563"/>
          <p14:tracePt t="3176" x="9737725" y="55563"/>
          <p14:tracePt t="3190" x="9723438" y="55563"/>
          <p14:tracePt t="3194" x="9696450" y="41275"/>
          <p14:tracePt t="3202" x="9682163" y="41275"/>
          <p14:tracePt t="3224" x="9653588" y="26988"/>
          <p14:tracePt t="3226" x="9640888" y="26988"/>
          <p14:tracePt t="3257" x="9599613" y="26988"/>
          <p14:tracePt t="3266" x="9585325" y="14288"/>
          <p14:tracePt t="3274" x="9571038" y="14288"/>
          <p14:tracePt t="3293" x="9517063" y="14288"/>
          <p14:tracePt t="3298" x="9488488" y="14288"/>
          <p14:tracePt t="3306" x="9461500" y="14288"/>
          <p14:tracePt t="3321" x="9420225" y="26988"/>
          <p14:tracePt t="3338" x="9282113" y="55563"/>
          <p14:tracePt t="3346" x="9226550" y="68263"/>
          <p14:tracePt t="3367" x="9117013" y="96838"/>
          <p14:tracePt t="3385" x="8991600" y="111125"/>
          <p14:tracePt t="3399" x="8937625" y="123825"/>
          <p14:tracePt t="3402" x="8826500" y="138113"/>
          <p14:tracePt t="3410" x="8758238" y="152400"/>
          <p14:tracePt t="3418" x="8675688" y="165100"/>
          <p14:tracePt t="3426" x="8605838" y="193675"/>
          <p14:tracePt t="3446" x="8523288" y="206375"/>
          <p14:tracePt t="3449" x="8440738" y="220663"/>
          <p14:tracePt t="3466" x="8220075" y="220663"/>
          <p14:tracePt t="3481" x="8123238" y="234950"/>
          <p14:tracePt t="3483" x="8054975" y="234950"/>
          <p14:tracePt t="3490" x="7972425" y="234950"/>
          <p14:tracePt t="3499" x="7929563" y="234950"/>
          <p14:tracePt t="3506" x="7888288" y="234950"/>
          <p14:tracePt t="3514" x="7847013" y="234950"/>
          <p14:tracePt t="3522" x="7820025" y="234950"/>
          <p14:tracePt t="3542" x="7778750" y="234950"/>
          <p14:tracePt t="3546" x="7751763" y="234950"/>
          <p14:tracePt t="3573" x="7737475" y="234950"/>
          <p14:tracePt t="3606" x="7708900" y="234950"/>
          <p14:tracePt t="3635" x="7696200" y="234950"/>
          <p14:tracePt t="3637" x="7681913" y="234950"/>
          <p14:tracePt t="4195" x="7667625" y="247650"/>
          <p14:tracePt t="4203" x="7654925" y="247650"/>
          <p14:tracePt t="4242" x="7626350" y="261938"/>
          <p14:tracePt t="4250" x="7613650" y="276225"/>
          <p14:tracePt t="4258" x="7543800" y="290513"/>
          <p14:tracePt t="4279" x="7446963" y="317500"/>
          <p14:tracePt t="4282" x="7267575" y="344488"/>
          <p14:tracePt t="4298" x="7046913" y="385763"/>
          <p14:tracePt t="4306" x="6937375" y="385763"/>
          <p14:tracePt t="4327" x="6757988" y="400050"/>
          <p14:tracePt t="4344" x="6634163" y="414338"/>
          <p14:tracePt t="4347" x="6605588" y="427038"/>
          <p14:tracePt t="4362" x="6592888" y="427038"/>
          <p14:tracePt t="5595" x="6578600" y="455613"/>
          <p14:tracePt t="5611" x="6551613" y="469900"/>
          <p14:tracePt t="5646" x="6537325" y="482600"/>
          <p14:tracePt t="5650" x="6523038" y="496888"/>
          <p14:tracePt t="5658" x="6523038" y="511175"/>
          <p14:tracePt t="5682" x="6481763" y="523875"/>
          <p14:tracePt t="5690" x="6469063" y="523875"/>
          <p14:tracePt t="5708" x="6454775" y="552450"/>
          <p14:tracePt t="5714" x="6440488" y="552450"/>
          <p14:tracePt t="5737" x="6413500" y="565150"/>
          <p14:tracePt t="6691" x="6399213" y="565150"/>
          <p14:tracePt t="6698" x="6384925" y="565150"/>
          <p14:tracePt t="6706" x="6372225" y="565150"/>
          <p14:tracePt t="6727" x="6357938" y="538163"/>
          <p14:tracePt t="6730" x="6330950" y="538163"/>
          <p14:tracePt t="6751" x="6316663" y="523875"/>
          <p14:tracePt t="6754" x="6302375" y="511175"/>
          <p14:tracePt t="6786" x="6289675" y="511175"/>
          <p14:tracePt t="6962" x="6261100" y="511175"/>
          <p14:tracePt t="6978" x="6248400" y="496888"/>
          <p14:tracePt t="6986" x="6234113" y="496888"/>
          <p14:tracePt t="7009" x="6207125" y="496888"/>
          <p14:tracePt t="7011" x="6192838" y="482600"/>
          <p14:tracePt t="7018" x="6178550" y="482600"/>
          <p14:tracePt t="7037" x="6137275" y="482600"/>
          <p14:tracePt t="7042" x="6110288" y="482600"/>
          <p14:tracePt t="7050" x="6096000" y="482600"/>
          <p14:tracePt t="7069" x="6069013" y="482600"/>
          <p14:tracePt t="7087" x="6054725" y="469900"/>
          <p14:tracePt t="7102" x="5999163" y="455613"/>
          <p14:tracePt t="7106" x="5972175" y="455613"/>
          <p14:tracePt t="7114" x="5957888" y="455613"/>
          <p14:tracePt t="7132" x="5916613" y="455613"/>
          <p14:tracePt t="7151" x="5861050" y="455613"/>
          <p14:tracePt t="7166" x="5819775" y="455613"/>
          <p14:tracePt t="7169" x="5807075" y="455613"/>
          <p14:tracePt t="7178" x="5792788" y="455613"/>
          <p14:tracePt t="7186" x="5764213" y="455613"/>
          <p14:tracePt t="7210" x="5751513" y="455613"/>
          <p14:tracePt t="7231" x="5710238" y="469900"/>
          <p14:tracePt t="7248" x="5681663" y="482600"/>
          <p14:tracePt t="7506" x="5654675" y="482600"/>
          <p14:tracePt t="7514" x="5654675" y="496888"/>
          <p14:tracePt t="8811" x="5640388" y="496888"/>
          <p14:tracePt t="8818" x="5640388" y="511175"/>
          <p14:tracePt t="8826" x="5613400" y="523875"/>
          <p14:tracePt t="8846" x="5557838" y="552450"/>
          <p14:tracePt t="8851" x="5516563" y="565150"/>
          <p14:tracePt t="8858" x="5461000" y="593725"/>
          <p14:tracePt t="8875" x="5351463" y="606425"/>
          <p14:tracePt t="8892" x="5281613" y="620713"/>
          <p14:tracePt t="8898" x="5213350" y="661988"/>
          <p14:tracePt t="8906" x="5172075" y="703263"/>
          <p14:tracePt t="8914" x="5130800" y="703263"/>
          <p14:tracePt t="8922" x="5102225" y="703263"/>
          <p14:tracePt t="8939" x="5048250" y="731838"/>
          <p14:tracePt t="8946" x="5033963" y="731838"/>
          <p14:tracePt t="8954" x="5006975" y="731838"/>
          <p14:tracePt t="8969" x="5006975" y="744538"/>
          <p14:tracePt t="9130" x="4992688" y="744538"/>
          <p14:tracePt t="9170" x="4992688" y="731838"/>
          <p14:tracePt t="9323" x="4978400" y="703263"/>
          <p14:tracePt t="9330" x="4965700" y="703263"/>
          <p14:tracePt t="9362" x="4965700" y="676275"/>
          <p14:tracePt t="9410" x="4937125" y="661988"/>
          <p14:tracePt t="9445" x="4910138" y="649288"/>
          <p14:tracePt t="9458" x="4881563" y="635000"/>
          <p14:tracePt t="9477" x="4854575" y="620713"/>
          <p14:tracePt t="9634" x="4827588" y="620713"/>
          <p14:tracePt t="9650" x="4813300" y="635000"/>
          <p14:tracePt t="9666" x="4813300" y="649288"/>
          <p14:tracePt t="9682" x="4813300" y="661988"/>
          <p14:tracePt t="9986" x="4799013" y="676275"/>
          <p14:tracePt t="10020" x="4786313" y="676275"/>
          <p14:tracePt t="10026" x="4772025" y="676275"/>
          <p14:tracePt t="10035" x="4757738" y="661988"/>
          <p14:tracePt t="10074" x="4757738" y="649288"/>
          <p14:tracePt t="10218" x="4745038" y="635000"/>
          <p14:tracePt t="10227" x="4730750" y="635000"/>
          <p14:tracePt t="10236" x="4716463" y="661988"/>
          <p14:tracePt t="10281" x="4703763" y="690563"/>
          <p14:tracePt t="10419" x="4703763" y="676275"/>
          <p14:tracePt t="10428" x="4703763" y="661988"/>
          <p14:tracePt t="10435" x="4703763" y="649288"/>
          <p14:tracePt t="11531" x="4703763" y="635000"/>
          <p14:tracePt t="11546" x="4716463" y="620713"/>
          <p14:tracePt t="11587" x="4716463" y="606425"/>
          <p14:tracePt t="11630" x="4730750" y="593725"/>
          <p14:tracePt t="11661" x="4730750" y="579438"/>
          <p14:tracePt t="11714" x="4745038" y="565150"/>
          <p14:tracePt t="11746" x="4757738" y="565150"/>
          <p14:tracePt t="11786" x="4757738" y="552450"/>
          <p14:tracePt t="11806" x="4772025" y="538163"/>
          <p14:tracePt t="11818" x="4772025" y="523875"/>
          <p14:tracePt t="11852" x="4799013" y="523875"/>
          <p14:tracePt t="11870" x="4813300" y="511175"/>
          <p14:tracePt t="11875" x="4813300" y="496888"/>
          <p14:tracePt t="11882" x="4827588" y="496888"/>
          <p14:tracePt t="11901" x="4840288" y="482600"/>
          <p14:tracePt t="11934" x="4881563" y="469900"/>
          <p14:tracePt t="11938" x="4881563" y="455613"/>
          <p14:tracePt t="11946" x="4910138" y="455613"/>
          <p14:tracePt t="11965" x="4937125" y="427038"/>
          <p14:tracePt t="11968" x="4965700" y="414338"/>
          <p14:tracePt t="11970" x="4978400" y="400050"/>
          <p14:tracePt t="11977" x="4992688" y="400050"/>
          <p14:tracePt t="12001" x="5019675" y="373063"/>
          <p14:tracePt t="12002" x="5033963" y="373063"/>
          <p14:tracePt t="12010" x="5048250" y="373063"/>
          <p14:tracePt t="12026" x="5075238" y="373063"/>
          <p14:tracePt t="12034" x="5089525" y="373063"/>
          <p14:tracePt t="12060" x="5116513" y="373063"/>
          <p14:tracePt t="12076" x="5157788" y="373063"/>
          <p14:tracePt t="12091" x="5199063" y="373063"/>
          <p14:tracePt t="12098" x="5227638" y="373063"/>
          <p14:tracePt t="12106" x="5254625" y="373063"/>
          <p14:tracePt t="12123" x="5310188" y="373063"/>
          <p14:tracePt t="12140" x="5365750" y="373063"/>
          <p14:tracePt t="12146" x="5392738" y="373063"/>
          <p14:tracePt t="12154" x="5419725" y="373063"/>
          <p14:tracePt t="12169" x="5475288" y="373063"/>
          <p14:tracePt t="12178" x="5516563" y="373063"/>
          <p14:tracePt t="12186" x="5530850" y="373063"/>
          <p14:tracePt t="12202" x="5543550" y="373063"/>
          <p14:tracePt t="12218" x="5557838" y="373063"/>
          <p14:tracePt t="12234" x="5572125" y="373063"/>
          <p14:tracePt t="12242" x="5572125" y="358775"/>
          <p14:tracePt t="12250" x="5572125" y="344488"/>
          <p14:tracePt t="12267" x="5572125" y="317500"/>
          <p14:tracePt t="12274" x="5572125" y="276225"/>
          <p14:tracePt t="12296" x="5448300" y="138113"/>
          <p14:tracePt t="12311" x="5172075" y="0"/>
          <p14:tracePt t="12611" x="2124075" y="55563"/>
          <p14:tracePt t="12619" x="2109788" y="68263"/>
          <p14:tracePt t="12627" x="2097088" y="82550"/>
          <p14:tracePt t="12650" x="1971675" y="111125"/>
          <p14:tracePt t="12658" x="1917700" y="123825"/>
          <p14:tracePt t="12677" x="1792288" y="138113"/>
          <p14:tracePt t="12682" x="1724025" y="138113"/>
          <p14:tracePt t="12690" x="1641475" y="138113"/>
          <p14:tracePt t="12707" x="1517650" y="138113"/>
          <p14:tracePt t="12714" x="1435100" y="138113"/>
          <p14:tracePt t="12722" x="1365250" y="123825"/>
          <p14:tracePt t="12739" x="1268413" y="82550"/>
          <p14:tracePt t="12746" x="1227138" y="82550"/>
          <p14:tracePt t="12754" x="1171575" y="68263"/>
          <p14:tracePt t="12769" x="1117600" y="68263"/>
          <p14:tracePt t="12786" x="950913" y="26988"/>
          <p14:tracePt t="12800" x="868363" y="14288"/>
          <p14:tracePt t="12803" x="800100" y="14288"/>
          <p14:tracePt t="12810" x="758825" y="14288"/>
          <p14:tracePt t="12817" x="703263" y="14288"/>
          <p14:tracePt t="12826" x="620713" y="14288"/>
          <p14:tracePt t="12834" x="552450" y="14288"/>
          <p14:tracePt t="12847" x="496888" y="14288"/>
          <p14:tracePt t="12863" x="455613" y="14288"/>
          <p14:tracePt t="12866" x="385763" y="14288"/>
          <p14:tracePt t="12882" x="317500" y="26988"/>
          <p14:tracePt t="12890" x="288925" y="41275"/>
          <p14:tracePt t="12898" x="276225" y="55563"/>
          <p14:tracePt t="12906" x="261938" y="55563"/>
          <p14:tracePt t="12914" x="247650" y="68263"/>
          <p14:tracePt t="12922" x="234950" y="82550"/>
          <p14:tracePt t="12941" x="206375" y="111125"/>
          <p14:tracePt t="12960" x="193675" y="111125"/>
          <p14:tracePt t="12976" x="152400" y="138113"/>
          <p14:tracePt t="12979" x="138113" y="165100"/>
          <p14:tracePt t="12994" x="111125" y="179388"/>
          <p14:tracePt t="13002" x="111125" y="193675"/>
          <p14:tracePt t="13021" x="82550" y="220663"/>
          <p14:tracePt t="13040" x="55563" y="247650"/>
          <p14:tracePt t="13055" x="41275" y="290513"/>
          <p14:tracePt t="13059" x="26988" y="303213"/>
          <p14:tracePt t="13066" x="14288" y="317500"/>
          <p14:tracePt t="13076" x="0" y="331788"/>
          <p14:tracePt t="13082" x="0" y="344488"/>
          <p14:tracePt t="13494" x="68263" y="427038"/>
          <p14:tracePt t="13499" x="111125" y="414338"/>
          <p14:tracePt t="13536" x="344488" y="385763"/>
          <p14:tracePt t="13538" x="400050" y="385763"/>
          <p14:tracePt t="13546" x="441325" y="373063"/>
          <p14:tracePt t="13563" x="552450" y="344488"/>
          <p14:tracePt t="13570" x="579438" y="331788"/>
          <p14:tracePt t="13577" x="620713" y="331788"/>
          <p14:tracePt t="13592" x="661988" y="331788"/>
          <p14:tracePt t="13609" x="688975" y="331788"/>
          <p14:tracePt t="13611" x="717550" y="317500"/>
          <p14:tracePt t="13618" x="730250" y="317500"/>
          <p14:tracePt t="13639" x="744538" y="303213"/>
          <p14:tracePt t="13779" x="730250" y="303213"/>
          <p14:tracePt t="13787" x="717550" y="303213"/>
          <p14:tracePt t="13795" x="676275" y="303213"/>
          <p14:tracePt t="13803" x="647700" y="303213"/>
          <p14:tracePt t="13837" x="565150" y="331788"/>
          <p14:tracePt t="13842" x="538163" y="331788"/>
          <p14:tracePt t="13864" x="523875" y="344488"/>
          <p14:tracePt t="13978" x="509588" y="344488"/>
          <p14:tracePt t="13994" x="523875" y="344488"/>
          <p14:tracePt t="14011" x="647700" y="373063"/>
          <p14:tracePt t="14018" x="730250" y="385763"/>
          <p14:tracePt t="14025" x="855663" y="414338"/>
          <p14:tracePt t="14046" x="1130300" y="455613"/>
          <p14:tracePt t="14050" x="1282700" y="455613"/>
          <p14:tracePt t="14058" x="1406525" y="455613"/>
          <p14:tracePt t="14072" x="1517650" y="455613"/>
          <p14:tracePt t="14089" x="1655763" y="455613"/>
          <p14:tracePt t="14178" x="1641475" y="455613"/>
          <p14:tracePt t="14186" x="1627188" y="455613"/>
          <p14:tracePt t="14203" x="1503363" y="455613"/>
          <p14:tracePt t="14210" x="1447800" y="455613"/>
          <p14:tracePt t="14217" x="1350963" y="455613"/>
          <p14:tracePt t="14237" x="1171575" y="441325"/>
          <p14:tracePt t="14242" x="1117600" y="441325"/>
          <p14:tracePt t="14249" x="1076325" y="441325"/>
          <p14:tracePt t="14343" x="1047750" y="427038"/>
          <p14:tracePt t="14354" x="1076325" y="414338"/>
          <p14:tracePt t="14362" x="1117600" y="400050"/>
          <p14:tracePt t="14380" x="1268413" y="385763"/>
          <p14:tracePt t="14386" x="1365250" y="358775"/>
          <p14:tracePt t="14408" x="1544638" y="358775"/>
          <p14:tracePt t="14424" x="1655763" y="358775"/>
          <p14:tracePt t="14439" x="1668463" y="358775"/>
          <p14:tracePt t="14642" x="1682750" y="358775"/>
          <p14:tracePt t="14651" x="1697038" y="358775"/>
          <p14:tracePt t="14658" x="1709738" y="358775"/>
          <p14:tracePt t="14681" x="1724025" y="358775"/>
          <p14:tracePt t="14778" x="1709738" y="358775"/>
          <p14:tracePt t="14786" x="1682750" y="358775"/>
          <p14:tracePt t="14805" x="1641475" y="358775"/>
          <p14:tracePt t="14938" x="1655763" y="358775"/>
          <p14:tracePt t="14960" x="1751013" y="358775"/>
          <p14:tracePt t="14962" x="1862138" y="358775"/>
          <p14:tracePt t="14970" x="1944688" y="358775"/>
          <p14:tracePt t="14978" x="2097088" y="358775"/>
          <p14:tracePt t="14986" x="2206625" y="358775"/>
          <p14:tracePt t="15007" x="2441575" y="358775"/>
          <p14:tracePt t="15010" x="2538413" y="358775"/>
          <p14:tracePt t="15017" x="2592388" y="358775"/>
          <p14:tracePt t="15039" x="2606675" y="358775"/>
          <p14:tracePt t="15099" x="2592388" y="358775"/>
          <p14:tracePt t="15106" x="2565400" y="358775"/>
          <p14:tracePt t="15114" x="2495550" y="358775"/>
          <p14:tracePt t="15133" x="2330450" y="358775"/>
          <p14:tracePt t="15138" x="2247900" y="358775"/>
          <p14:tracePt t="15146" x="2138363" y="358775"/>
          <p14:tracePt t="15161" x="2027238" y="358775"/>
          <p14:tracePt t="15178" x="1862138" y="358775"/>
          <p14:tracePt t="15191" x="1806575" y="358775"/>
          <p14:tracePt t="15274" x="1820863" y="358775"/>
          <p14:tracePt t="15282" x="1862138" y="358775"/>
          <p14:tracePt t="15290" x="1917700" y="358775"/>
          <p14:tracePt t="15309" x="2068513" y="358775"/>
          <p14:tracePt t="15314" x="2124075" y="358775"/>
          <p14:tracePt t="15321" x="2179638" y="358775"/>
          <p14:tracePt t="15337" x="2220913" y="358775"/>
          <p14:tracePt t="15354" x="2247900" y="358775"/>
          <p14:tracePt t="15434" x="2233613" y="358775"/>
          <p14:tracePt t="15442" x="2192338" y="358775"/>
          <p14:tracePt t="15450" x="2151063" y="358775"/>
          <p14:tracePt t="15469" x="2068513" y="358775"/>
          <p14:tracePt t="15474" x="2041525" y="358775"/>
          <p14:tracePt t="15481" x="2027238" y="358775"/>
          <p14:tracePt t="15603" x="2012950" y="358775"/>
          <p14:tracePt t="15628" x="2027238" y="358775"/>
          <p14:tracePt t="15635" x="2054225" y="358775"/>
          <p14:tracePt t="15642" x="2082800" y="358775"/>
          <p14:tracePt t="15662" x="2097088" y="358775"/>
          <p14:tracePt t="15778" x="2109788" y="373063"/>
          <p14:tracePt t="15803" x="2109788" y="385763"/>
          <p14:tracePt t="15811" x="2109788" y="400050"/>
          <p14:tracePt t="15818" x="2138363" y="400050"/>
          <p14:tracePt t="15826" x="2138363" y="414338"/>
          <p14:tracePt t="15850" x="2151063" y="414338"/>
          <p14:tracePt t="15852" x="2220913" y="427038"/>
          <p14:tracePt t="15858" x="2274888" y="441325"/>
          <p14:tracePt t="15879" x="2386013" y="441325"/>
          <p14:tracePt t="15896" x="2565400" y="441325"/>
          <p14:tracePt t="15913" x="2703513" y="427038"/>
          <p14:tracePt t="15914" x="2744788" y="414338"/>
          <p14:tracePt t="15922" x="2759075" y="400050"/>
          <p14:tracePt t="15994" x="2744788" y="400050"/>
          <p14:tracePt t="16002" x="2703513" y="400050"/>
          <p14:tracePt t="16010" x="2633663" y="400050"/>
          <p14:tracePt t="16027" x="2441575" y="400050"/>
          <p14:tracePt t="16034" x="2359025" y="400050"/>
          <p14:tracePt t="16055" x="2151063" y="400050"/>
          <p14:tracePt t="16058" x="2097088" y="400050"/>
          <p14:tracePt t="16065" x="2054225" y="400050"/>
          <p14:tracePt t="16084" x="2027238" y="400050"/>
          <p14:tracePt t="16165" x="2041525" y="400050"/>
          <p14:tracePt t="16178" x="2054225" y="400050"/>
          <p14:tracePt t="16199" x="2097088" y="400050"/>
          <p14:tracePt t="16306" x="2082800" y="400050"/>
          <p14:tracePt t="16315" x="2068513" y="400050"/>
          <p14:tracePt t="16323" x="2041525" y="400050"/>
          <p14:tracePt t="16358" x="1930400" y="400050"/>
          <p14:tracePt t="16362" x="1917700" y="400050"/>
          <p14:tracePt t="16370" x="1903413" y="400050"/>
          <p14:tracePt t="16387" x="1889125" y="400050"/>
          <p14:tracePt t="16403" x="1876425" y="400050"/>
          <p14:tracePt t="16419" x="1862138" y="400050"/>
          <p14:tracePt t="16434" x="1833563" y="400050"/>
          <p14:tracePt t="16450" x="1820863" y="400050"/>
          <p14:tracePt t="16458" x="1806575" y="400050"/>
          <p14:tracePt t="16465" x="1779588" y="400050"/>
          <p14:tracePt t="16481" x="1709738" y="400050"/>
          <p14:tracePt t="16490" x="1655763" y="400050"/>
          <p14:tracePt t="16512" x="1544638" y="414338"/>
          <p14:tracePt t="16515" x="1503363" y="414338"/>
          <p14:tracePt t="16522" x="1447800" y="414338"/>
          <p14:tracePt t="16541" x="1296988" y="414338"/>
          <p14:tracePt t="16561" x="1158875" y="427038"/>
          <p14:tracePt t="16562" x="1076325" y="441325"/>
          <p14:tracePt t="16570" x="1006475" y="441325"/>
          <p14:tracePt t="16588" x="868363" y="441325"/>
          <p14:tracePt t="16594" x="758825" y="469900"/>
          <p14:tracePt t="16601" x="676275" y="482600"/>
          <p14:tracePt t="16621" x="538163" y="511175"/>
          <p14:tracePt t="16636" x="400050" y="538163"/>
          <p14:tracePt t="16642" x="373063" y="565150"/>
          <p14:tracePt t="16650" x="344488" y="565150"/>
          <p14:tracePt t="16667" x="288925" y="579438"/>
          <p14:tracePt t="16688" x="288925" y="593725"/>
          <p14:tracePt t="16858" x="276225" y="593725"/>
          <p14:tracePt t="16879" x="247650" y="620713"/>
          <p14:tracePt t="16890" x="220663" y="635000"/>
          <p14:tracePt t="16911" x="220663" y="649288"/>
          <p14:tracePt t="16915" x="179388" y="661988"/>
          <p14:tracePt t="16922" x="165100" y="676275"/>
          <p14:tracePt t="16941" x="138113" y="703263"/>
          <p14:tracePt t="16957" x="123825" y="717550"/>
          <p14:tracePt t="16963" x="111125" y="717550"/>
          <p14:tracePt t="16970" x="96838" y="731838"/>
          <p14:tracePt t="17021" x="96838" y="758825"/>
          <p14:tracePt t="17040" x="82550" y="773113"/>
          <p14:tracePt t="17100" x="82550" y="785813"/>
          <p14:tracePt t="17146" x="82550" y="828675"/>
          <p14:tracePt t="17167" x="82550" y="841375"/>
          <p14:tracePt t="17170" x="96838" y="855663"/>
          <p14:tracePt t="17202" x="96838" y="869950"/>
          <p14:tracePt t="17231" x="96838" y="896938"/>
          <p14:tracePt t="17234" x="96838" y="911225"/>
          <p14:tracePt t="17242" x="96838" y="923925"/>
          <p14:tracePt t="17259" x="123825" y="965200"/>
          <p14:tracePt t="17266" x="123825" y="979488"/>
          <p14:tracePt t="17274" x="123825" y="1008063"/>
          <p14:tracePt t="17305" x="123825" y="1049338"/>
          <p14:tracePt t="17324" x="123825" y="1076325"/>
          <p14:tracePt t="17338" x="123825" y="1090613"/>
          <p14:tracePt t="17345" x="123825" y="1103313"/>
          <p14:tracePt t="17365" x="123825" y="1144588"/>
          <p14:tracePt t="17386" x="123825" y="1187450"/>
          <p14:tracePt t="17394" x="123825" y="1200150"/>
          <p14:tracePt t="17414" x="123825" y="1228725"/>
          <p14:tracePt t="17448" x="123825" y="1241425"/>
          <p14:tracePt t="17467" x="123825" y="1255713"/>
          <p14:tracePt t="18307" x="123825" y="1270000"/>
          <p14:tracePt t="18314" x="123825" y="1282700"/>
          <p14:tracePt t="18330" x="123825" y="1296988"/>
          <p14:tracePt t="18366" x="138113" y="1379538"/>
          <p14:tracePt t="18370" x="152400" y="1408113"/>
          <p14:tracePt t="18392" x="152400" y="1449388"/>
          <p14:tracePt t="18422" x="193675" y="1641475"/>
          <p14:tracePt t="18424" x="193675" y="1682750"/>
          <p14:tracePt t="18427" x="193675" y="1738313"/>
          <p14:tracePt t="18434" x="206375" y="1779588"/>
          <p14:tracePt t="18442" x="220663" y="1820863"/>
          <p14:tracePt t="18450" x="247650" y="1876425"/>
          <p14:tracePt t="18470" x="276225" y="2000250"/>
          <p14:tracePt t="18488" x="288925" y="2041525"/>
          <p14:tracePt t="18503" x="344488" y="2235200"/>
          <p14:tracePt t="18507" x="385763" y="2290763"/>
          <p14:tracePt t="18514" x="427038" y="2373313"/>
          <p14:tracePt t="18522" x="455613" y="2428875"/>
          <p14:tracePt t="18530" x="509588" y="2511425"/>
          <p14:tracePt t="18537" x="552450" y="2593975"/>
          <p14:tracePt t="18545" x="593725" y="2622550"/>
          <p14:tracePt t="18566" x="703263" y="2759075"/>
          <p14:tracePt t="18583" x="800100" y="2855913"/>
          <p14:tracePt t="18598" x="896938" y="2925763"/>
          <p14:tracePt t="18602" x="923925" y="2938463"/>
          <p14:tracePt t="18610" x="950913" y="2981325"/>
          <p14:tracePt t="18619" x="993775" y="2994025"/>
          <p14:tracePt t="18626" x="1076325" y="3049588"/>
          <p14:tracePt t="18646" x="1144588" y="3105150"/>
          <p14:tracePt t="18662" x="1185863" y="3132138"/>
          <p14:tracePt t="18681" x="1227138" y="3160713"/>
          <p14:tracePt t="18682" x="1241425" y="3160713"/>
          <p14:tracePt t="18690" x="1268413" y="3173413"/>
          <p14:tracePt t="18701" x="1296988" y="3187700"/>
          <p14:tracePt t="18706" x="1296988" y="3228975"/>
          <p14:tracePt t="18726" x="1323975" y="3228975"/>
          <p14:tracePt t="18743" x="1379538" y="3255963"/>
          <p14:tracePt t="18759" x="1420813" y="3311525"/>
          <p14:tracePt t="18763" x="1462088" y="3325813"/>
          <p14:tracePt t="18770" x="1503363" y="3367088"/>
          <p14:tracePt t="18779" x="1544638" y="3394075"/>
          <p14:tracePt t="18786" x="1600200" y="3422650"/>
          <p14:tracePt t="18805" x="1668463" y="3505200"/>
          <p14:tracePt t="18823" x="1724025" y="3560763"/>
          <p14:tracePt t="18837" x="1792288" y="3614738"/>
          <p14:tracePt t="18842" x="1806575" y="3614738"/>
          <p14:tracePt t="18850" x="1820863" y="3643313"/>
          <p14:tracePt t="18859" x="1833563" y="3643313"/>
          <p14:tracePt t="18866" x="1862138" y="3656013"/>
          <p14:tracePt t="18886" x="1876425" y="3670300"/>
          <p14:tracePt t="18902" x="1917700" y="3684588"/>
          <p14:tracePt t="18918" x="1944688" y="3711575"/>
          <p14:tracePt t="18922" x="1944688" y="3725863"/>
          <p14:tracePt t="18930" x="1958975" y="3725863"/>
          <p14:tracePt t="18939" x="1971675" y="3740150"/>
          <p14:tracePt t="18946" x="1985963" y="3752850"/>
          <p14:tracePt t="18965" x="2054225" y="3781425"/>
          <p14:tracePt t="18981" x="2097088" y="3835400"/>
          <p14:tracePt t="18997" x="2124075" y="3849688"/>
          <p14:tracePt t="19003" x="2138363" y="3863975"/>
          <p14:tracePt t="19010" x="2151063" y="3863975"/>
          <p14:tracePt t="19032" x="2165350" y="3876675"/>
          <p14:tracePt t="19034" x="2179638" y="3876675"/>
          <p14:tracePt t="19074" x="2192338" y="3876675"/>
          <p14:tracePt t="19098" x="2206625" y="3876675"/>
          <p14:tracePt t="19122" x="2233613" y="3876675"/>
          <p14:tracePt t="19130" x="2247900" y="3876675"/>
          <p14:tracePt t="19154" x="2274888" y="3876675"/>
          <p14:tracePt t="19172" x="2289175" y="3876675"/>
          <p14:tracePt t="19275" x="2317750" y="3876675"/>
          <p14:tracePt t="19547" x="2303463" y="3876675"/>
          <p14:tracePt t="19599" x="2289175" y="3905250"/>
          <p14:tracePt t="19682" x="2274888" y="3919538"/>
          <p14:tracePt t="19906" x="2262188" y="3919538"/>
          <p14:tracePt t="19916" x="2262188" y="3932238"/>
          <p14:tracePt t="19925" x="2247900" y="3946525"/>
          <p14:tracePt t="19957" x="2220913" y="3946525"/>
          <p14:tracePt t="19982" x="2220913" y="3960813"/>
          <p14:tracePt t="20186" x="2206625" y="3960813"/>
          <p14:tracePt t="20195" x="2206625" y="3973513"/>
          <p14:tracePt t="20228" x="2206625" y="4002088"/>
          <p14:tracePt t="20322" x="2206625" y="4029075"/>
          <p14:tracePt t="20467" x="2220913" y="4029075"/>
          <p14:tracePt t="20530" x="2220913" y="4002088"/>
          <p14:tracePt t="20578" x="2220913" y="3987800"/>
          <p14:tracePt t="20607" x="2220913" y="3960813"/>
          <p14:tracePt t="20609" x="2220913" y="3946525"/>
          <p14:tracePt t="20618" x="2220913" y="3932238"/>
          <p14:tracePt t="20653" x="2220913" y="3905250"/>
          <p14:tracePt t="20670" x="2233613" y="3890963"/>
          <p14:tracePt t="20704" x="2247900" y="3876675"/>
          <p14:tracePt t="20707" x="2262188" y="3876675"/>
          <p14:tracePt t="20732" x="2274888" y="3876675"/>
          <p14:tracePt t="20764" x="2289175" y="3863975"/>
          <p14:tracePt t="20766" x="2317750" y="3849688"/>
          <p14:tracePt t="20771" x="2344738" y="3849688"/>
          <p14:tracePt t="20778" x="2371725" y="3849688"/>
          <p14:tracePt t="20798" x="2400300" y="3835400"/>
          <p14:tracePt t="20814" x="2400300" y="3822700"/>
          <p14:tracePt t="20830" x="2400300" y="3794125"/>
          <p14:tracePt t="20834" x="2400300" y="3781425"/>
          <p14:tracePt t="20842" x="2400300" y="3767138"/>
          <p14:tracePt t="20851" x="2400300" y="3725863"/>
          <p14:tracePt t="20858" x="2400300" y="3684588"/>
          <p14:tracePt t="20866" x="2400300" y="3656013"/>
          <p14:tracePt t="20874" x="2400300" y="3629025"/>
          <p14:tracePt t="20892" x="2400300" y="3602038"/>
          <p14:tracePt t="20909" x="2400300" y="3560763"/>
          <p14:tracePt t="20929" x="2400300" y="3532188"/>
          <p14:tracePt t="20930" x="2400300" y="3517900"/>
          <p14:tracePt t="20954" x="2400300" y="3505200"/>
          <p14:tracePt t="20971" x="2386013" y="3463925"/>
          <p14:tracePt t="20986" x="2386013" y="3449638"/>
          <p14:tracePt t="20994" x="2386013" y="3422650"/>
          <p14:tracePt t="21002" x="2371725" y="3408363"/>
          <p14:tracePt t="21019" x="2371725" y="3367088"/>
          <p14:tracePt t="21035" x="2359025" y="3367088"/>
          <p14:tracePt t="21052" x="2344738" y="3340100"/>
          <p14:tracePt t="21066" x="2330450" y="3340100"/>
          <p14:tracePt t="21170" x="2317750" y="3340100"/>
          <p14:tracePt t="21178" x="2303463" y="3340100"/>
          <p14:tracePt t="21197" x="2289175" y="3352800"/>
          <p14:tracePt t="21202" x="2289175" y="3367088"/>
          <p14:tracePt t="21210" x="2274888" y="3367088"/>
          <p14:tracePt t="21226" x="2274888" y="3381375"/>
          <p14:tracePt t="21243" x="2262188" y="3408363"/>
          <p14:tracePt t="21258" x="2262188" y="3435350"/>
          <p14:tracePt t="21267" x="2262188" y="3449638"/>
          <p14:tracePt t="21274" x="2262188" y="3463925"/>
          <p14:tracePt t="21291" x="2262188" y="3476625"/>
          <p14:tracePt t="21305" x="2262188" y="3490913"/>
          <p14:tracePt t="21323" x="2262188" y="3505200"/>
          <p14:tracePt t="21346" x="2262188" y="3517900"/>
          <p14:tracePt t="21499" x="2247900" y="3532188"/>
          <p14:tracePt t="21515" x="2233613" y="3532188"/>
          <p14:tracePt t="21548" x="2124075" y="3476625"/>
          <p14:tracePt t="21554" x="2082800" y="3463925"/>
          <p14:tracePt t="21561" x="2054225" y="3449638"/>
          <p14:tracePt t="21581" x="2012950" y="3449638"/>
          <p14:tracePt t="21586" x="2000250" y="3435350"/>
          <p14:tracePt t="21666" x="2000250" y="3422650"/>
          <p14:tracePt t="21698" x="2000250" y="3408363"/>
          <p14:tracePt t="21787" x="2000250" y="3394075"/>
          <p14:tracePt t="21803" x="2000250" y="3381375"/>
          <p14:tracePt t="21838" x="1971675" y="3352800"/>
          <p14:tracePt t="21898" x="1971675" y="3325813"/>
          <p14:tracePt t="21906" x="1958975" y="3325813"/>
          <p14:tracePt t="21914" x="1958975" y="3311525"/>
          <p14:tracePt t="21933" x="1958975" y="3297238"/>
          <p14:tracePt t="21961" x="1958975" y="3284538"/>
          <p14:tracePt t="21976" x="1958975" y="3255963"/>
          <p14:tracePt t="21995" x="1958975" y="3214688"/>
          <p14:tracePt t="22002" x="1958975" y="3187700"/>
          <p14:tracePt t="22009" x="1944688" y="3146425"/>
          <p14:tracePt t="22018" x="1944688" y="3117850"/>
          <p14:tracePt t="22025" x="1930400" y="3090863"/>
          <p14:tracePt t="22041" x="1917700" y="3063875"/>
          <p14:tracePt t="22058" x="1917700" y="3035300"/>
          <p14:tracePt t="22072" x="1903413" y="2994025"/>
          <p14:tracePt t="22075" x="1889125" y="2981325"/>
          <p14:tracePt t="22082" x="1889125" y="2967038"/>
          <p14:tracePt t="22090" x="1889125" y="2952750"/>
          <p14:tracePt t="22098" x="1889125" y="2938463"/>
          <p14:tracePt t="22121" x="1889125" y="2925763"/>
          <p14:tracePt t="22167" x="1889125" y="2911475"/>
          <p14:tracePt t="22191" x="1889125" y="2897188"/>
          <p14:tracePt t="22201" x="1889125" y="2870200"/>
          <p14:tracePt t="22219" x="1889125" y="2855913"/>
          <p14:tracePt t="22234" x="1889125" y="2828925"/>
          <p14:tracePt t="22254" x="1847850" y="2773363"/>
          <p14:tracePt t="22258" x="1820863" y="2746375"/>
          <p14:tracePt t="22266" x="1806575" y="2717800"/>
          <p14:tracePt t="22280" x="1779588" y="2690813"/>
          <p14:tracePt t="22284" x="1765300" y="2676525"/>
          <p14:tracePt t="22290" x="1738313" y="2649538"/>
          <p14:tracePt t="22310" x="1697038" y="2579688"/>
          <p14:tracePt t="22328" x="1641475" y="2525713"/>
          <p14:tracePt t="22342" x="1600200" y="2470150"/>
          <p14:tracePt t="22346" x="1571625" y="2443163"/>
          <p14:tracePt t="22354" x="1571625" y="2400300"/>
          <p14:tracePt t="22363" x="1544638" y="2373313"/>
          <p14:tracePt t="22370" x="1544638" y="2359025"/>
          <p14:tracePt t="22391" x="1517650" y="2317750"/>
          <p14:tracePt t="22408" x="1517650" y="2290763"/>
          <p14:tracePt t="22423" x="1517650" y="2235200"/>
          <p14:tracePt t="22426" x="1517650" y="2220913"/>
          <p14:tracePt t="22434" x="1517650" y="2208213"/>
          <p14:tracePt t="22444" x="1517650" y="2166938"/>
          <p14:tracePt t="22450" x="1517650" y="2152650"/>
          <p14:tracePt t="22471" x="1517650" y="2097088"/>
          <p14:tracePt t="22488" x="1530350" y="2041525"/>
          <p14:tracePt t="22504" x="1544638" y="2014538"/>
          <p14:tracePt t="22506" x="1558925" y="1987550"/>
          <p14:tracePt t="22534" x="1558925" y="1973263"/>
          <p14:tracePt t="22550" x="1558925" y="1958975"/>
          <p14:tracePt t="22567" x="1571625" y="1958975"/>
          <p14:tracePt t="22598" x="1571625" y="1946275"/>
          <p14:tracePt t="22632" x="1600200" y="1917700"/>
          <p14:tracePt t="22633" x="1627188" y="1905000"/>
          <p14:tracePt t="22642" x="1668463" y="1876425"/>
          <p14:tracePt t="22661" x="1751013" y="1849438"/>
          <p14:tracePt t="22666" x="1806575" y="1820863"/>
          <p14:tracePt t="22674" x="1847850" y="1793875"/>
          <p14:tracePt t="22696" x="1862138" y="1752600"/>
          <p14:tracePt t="22700" x="1876425" y="1752600"/>
          <p14:tracePt t="22706" x="1889125" y="1725613"/>
          <p14:tracePt t="22724" x="1917700" y="1682750"/>
          <p14:tracePt t="22741" x="1930400" y="1641475"/>
          <p14:tracePt t="22756" x="1944688" y="1628775"/>
          <p14:tracePt t="22778" x="1958975" y="1628775"/>
          <p14:tracePt t="22786" x="1971675" y="1628775"/>
          <p14:tracePt t="22803" x="2000250" y="1628775"/>
          <p14:tracePt t="22818" x="2027238" y="1628775"/>
          <p14:tracePt t="22849" x="2109788" y="1628775"/>
          <p14:tracePt t="22852" x="2220913" y="1628775"/>
          <p14:tracePt t="22858" x="2303463" y="1628775"/>
          <p14:tracePt t="22866" x="2386013" y="1628775"/>
          <p14:tracePt t="22883" x="2689225" y="1546225"/>
          <p14:tracePt t="22900" x="3048000" y="1435100"/>
          <p14:tracePt t="22915" x="3448050" y="1311275"/>
          <p14:tracePt t="22922" x="3600450" y="1270000"/>
          <p14:tracePt t="22930" x="3736975" y="1214438"/>
          <p14:tracePt t="22978" x="4483100" y="993775"/>
          <p14:tracePt t="22986" x="4578350" y="965200"/>
          <p14:tracePt t="23008" x="4813300" y="896938"/>
          <p14:tracePt t="23024" x="5006975" y="841375"/>
          <p14:tracePt t="23026" x="5145088" y="828675"/>
          <p14:tracePt t="23034" x="5254625" y="800100"/>
          <p14:tracePt t="23052" x="5489575" y="785813"/>
          <p14:tracePt t="23058" x="5599113" y="773113"/>
          <p14:tracePt t="23066" x="5751513" y="773113"/>
          <p14:tracePt t="23083" x="5984875" y="773113"/>
          <p14:tracePt t="23091" x="6122988" y="773113"/>
          <p14:tracePt t="23098" x="6248400" y="773113"/>
          <p14:tracePt t="23116" x="6510338" y="773113"/>
          <p14:tracePt t="23134" x="6757988" y="758825"/>
          <p14:tracePt t="23138" x="6896100" y="758825"/>
          <p14:tracePt t="23146" x="6992938" y="744538"/>
          <p14:tracePt t="23163" x="7158038" y="731838"/>
          <p14:tracePt t="23170" x="7240588" y="717550"/>
          <p14:tracePt t="23177" x="7296150" y="703263"/>
          <p14:tracePt t="23194" x="7378700" y="676275"/>
          <p14:tracePt t="23211" x="7475538" y="661988"/>
          <p14:tracePt t="23226" x="7502525" y="661988"/>
          <p14:tracePt t="23227" x="7531100" y="661988"/>
          <p14:tracePt t="23234" x="7599363" y="676275"/>
          <p14:tracePt t="23242" x="7681913" y="731838"/>
          <p14:tracePt t="23250" x="7723188" y="773113"/>
          <p14:tracePt t="23257" x="7764463" y="785813"/>
          <p14:tracePt t="23271" x="7834313" y="841375"/>
          <p14:tracePt t="23288" x="7943850" y="882650"/>
          <p14:tracePt t="23290" x="7985125" y="911225"/>
          <p14:tracePt t="23305" x="8026400" y="938213"/>
          <p14:tracePt t="23307" x="8040688" y="952500"/>
          <p14:tracePt t="23314" x="8054975" y="965200"/>
          <p14:tracePt t="23322" x="8067675" y="979488"/>
          <p14:tracePt t="23330" x="8081963" y="979488"/>
          <p14:tracePt t="23338" x="8081963" y="1008063"/>
          <p14:tracePt t="23351" x="8096250" y="1008063"/>
          <p14:tracePt t="23368" x="8096250" y="1020763"/>
          <p14:tracePt t="23370" x="8108950" y="1062038"/>
          <p14:tracePt t="23384" x="8123238" y="1090613"/>
          <p14:tracePt t="23386" x="8137525" y="1117600"/>
          <p14:tracePt t="23394" x="8150225" y="1173163"/>
          <p14:tracePt t="23401" x="8164513" y="1214438"/>
          <p14:tracePt t="23410" x="8178800" y="1255713"/>
          <p14:tracePt t="23417" x="8178800" y="1282700"/>
          <p14:tracePt t="23431" x="8178800" y="1311275"/>
          <p14:tracePt t="23448" x="8178800" y="1366838"/>
          <p14:tracePt t="23463" x="8178800" y="1408113"/>
          <p14:tracePt t="23465" x="8178800" y="1435100"/>
          <p14:tracePt t="23467" x="8178800" y="1476375"/>
          <p14:tracePt t="23474" x="8164513" y="1490663"/>
          <p14:tracePt t="23481" x="8164513" y="1503363"/>
          <p14:tracePt t="23490" x="8164513" y="1531938"/>
          <p14:tracePt t="23511" x="8150225" y="1546225"/>
          <p14:tracePt t="23528" x="8137525" y="1573213"/>
          <p14:tracePt t="23531" x="8137525" y="1587500"/>
          <p14:tracePt t="23554" x="8137525" y="1600200"/>
          <p14:tracePt t="23586" x="8137525" y="1628775"/>
          <p14:tracePt t="23625" x="8137525" y="1655763"/>
          <p14:tracePt t="23641" x="8123238" y="1655763"/>
          <p14:tracePt t="23643" x="8123238" y="1670050"/>
          <p14:tracePt t="23650" x="8123238" y="1682750"/>
          <p14:tracePt t="23673" x="8123238" y="1697038"/>
          <p14:tracePt t="23704" x="8123238" y="1711325"/>
          <p14:tracePt t="23719" x="8123238" y="1725613"/>
          <p14:tracePt t="23751" x="8123238" y="1752600"/>
          <p14:tracePt t="23778" x="8137525" y="1766888"/>
          <p14:tracePt t="23799" x="8150225" y="1766888"/>
          <p14:tracePt t="23819" x="8150225" y="1793875"/>
          <p14:tracePt t="23834" x="8164513" y="1808163"/>
          <p14:tracePt t="23862" x="8164513" y="1835150"/>
          <p14:tracePt t="23866" x="8193088" y="1835150"/>
          <p14:tracePt t="23874" x="8193088" y="1849438"/>
          <p14:tracePt t="23892" x="8220075" y="1890713"/>
          <p14:tracePt t="23925" x="8302625" y="1958975"/>
          <p14:tracePt t="23932" x="8358188" y="2028825"/>
          <p14:tracePt t="23938" x="8399463" y="2055813"/>
          <p14:tracePt t="23946" x="8413750" y="2070100"/>
          <p14:tracePt t="23960" x="8426450" y="2070100"/>
          <p14:tracePt t="23962" x="8440738" y="2070100"/>
          <p14:tracePt t="24163" x="8455025" y="2070100"/>
          <p14:tracePt t="24171" x="8467725" y="2070100"/>
          <p14:tracePt t="24178" x="8482013" y="2070100"/>
          <p14:tracePt t="25236" x="8509000" y="2084388"/>
          <p14:tracePt t="25403" x="8523288" y="2084388"/>
          <p14:tracePt t="25451" x="8550275" y="2097088"/>
          <p14:tracePt t="25458" x="8564563" y="2097088"/>
          <p14:tracePt t="25466" x="8591550" y="2111375"/>
          <p14:tracePt t="25485" x="8605838" y="2125663"/>
          <p14:tracePt t="25489" x="8634413" y="2125663"/>
          <p14:tracePt t="25490" x="8647113" y="2138363"/>
          <p14:tracePt t="25498" x="8661400" y="2138363"/>
          <p14:tracePt t="25517" x="8675688" y="2138363"/>
          <p14:tracePt t="25533" x="8675688" y="2152650"/>
          <p14:tracePt t="25549" x="8702675" y="2152650"/>
          <p14:tracePt t="25578" x="8716963" y="2166938"/>
          <p14:tracePt t="25594" x="8729663" y="2179638"/>
          <p14:tracePt t="25610" x="8743950" y="2179638"/>
          <p14:tracePt t="25627" x="8770938" y="2208213"/>
          <p14:tracePt t="25651" x="8799513" y="2208213"/>
          <p14:tracePt t="25658" x="8812213" y="2220913"/>
          <p14:tracePt t="25676" x="8855075" y="2235200"/>
          <p14:tracePt t="25682" x="8867775" y="2235200"/>
          <p14:tracePt t="25690" x="8896350" y="2249488"/>
          <p14:tracePt t="25706" x="8909050" y="2263775"/>
          <p14:tracePt t="25708" x="8937625" y="2263775"/>
          <p14:tracePt t="25714" x="8950325" y="2263775"/>
          <p14:tracePt t="25735" x="8978900" y="2290763"/>
          <p14:tracePt t="25850" x="8991600" y="2290763"/>
          <p14:tracePt t="25930" x="9005888" y="2305050"/>
          <p14:tracePt t="25938" x="9005888" y="2317750"/>
          <p14:tracePt t="25992" x="9032875" y="2317750"/>
          <p14:tracePt t="25995" x="9047163" y="2317750"/>
          <p14:tracePt t="26002" x="9075738" y="2317750"/>
          <p14:tracePt t="26011" x="9075738" y="2332038"/>
          <p14:tracePt t="26018" x="9102725" y="2332038"/>
          <p14:tracePt t="26040" x="9117013" y="2332038"/>
          <p14:tracePt t="26042" x="9144000" y="2332038"/>
          <p14:tracePt t="26058" x="9158288" y="2346325"/>
          <p14:tracePt t="26066" x="9170988" y="2359025"/>
          <p14:tracePt t="26146" x="9185275" y="2359025"/>
          <p14:tracePt t="26154" x="9199563" y="2359025"/>
          <p14:tracePt t="26162" x="9212263" y="2359025"/>
          <p14:tracePt t="26179" x="9240838" y="2359025"/>
          <p14:tracePt t="26194" x="9267825" y="2359025"/>
          <p14:tracePt t="26225" x="9323388" y="2359025"/>
          <p14:tracePt t="26243" x="9350375" y="2346325"/>
          <p14:tracePt t="26274" x="9364663" y="2332038"/>
          <p14:tracePt t="26304" x="9378950" y="2332038"/>
          <p14:tracePt t="26337" x="9391650" y="2317750"/>
          <p14:tracePt t="26367" x="9405938" y="2317750"/>
          <p14:tracePt t="26413" x="9405938" y="2305050"/>
          <p14:tracePt t="26434" x="9432925" y="2290763"/>
          <p14:tracePt t="26451" x="9432925" y="2276475"/>
          <p14:tracePt t="26467" x="9447213" y="2263775"/>
          <p14:tracePt t="26474" x="9461500" y="2263775"/>
          <p14:tracePt t="26527" x="9461500" y="2249488"/>
          <p14:tracePt t="26574" x="9475788" y="2249488"/>
          <p14:tracePt t="26730" x="9488488" y="2249488"/>
          <p14:tracePt t="26738" x="9502775" y="2235200"/>
          <p14:tracePt t="26818" x="9517063" y="2220913"/>
          <p14:tracePt t="26858" x="9517063" y="2208213"/>
          <p14:tracePt t="27179" x="9529763" y="2193925"/>
          <p14:tracePt t="27222" x="9529763" y="2179638"/>
          <p14:tracePt t="27266" x="9529763" y="2166938"/>
          <p14:tracePt t="27304" x="9544050" y="2152650"/>
          <p14:tracePt t="27547" x="9544050" y="2166938"/>
          <p14:tracePt t="27563" x="9544050" y="2179638"/>
          <p14:tracePt t="27605" x="9529763" y="2208213"/>
          <p14:tracePt t="27609" x="9529763" y="2220913"/>
          <p14:tracePt t="27618" x="9517063" y="2220913"/>
          <p14:tracePt t="27635" x="9502775" y="2235200"/>
          <p14:tracePt t="27653" x="9475788" y="2263775"/>
          <p14:tracePt t="27704" x="9447213" y="2263775"/>
          <p14:tracePt t="27707" x="9432925" y="2276475"/>
          <p14:tracePt t="27750" x="9420225" y="2276475"/>
          <p14:tracePt t="27766" x="9391650" y="2276475"/>
          <p14:tracePt t="27799" x="9378950" y="2276475"/>
          <p14:tracePt t="27818" x="9350375" y="2276475"/>
          <p14:tracePt t="27843" x="9323388" y="2276475"/>
          <p14:tracePt t="27850" x="9309100" y="2276475"/>
          <p14:tracePt t="27858" x="9296400" y="2276475"/>
          <p14:tracePt t="27875" x="9267825" y="2276475"/>
          <p14:tracePt t="27904" x="9212263" y="2276475"/>
          <p14:tracePt t="27907" x="9199563" y="2276475"/>
          <p14:tracePt t="27928" x="9158288" y="2276475"/>
          <p14:tracePt t="27930" x="9129713" y="2235200"/>
          <p14:tracePt t="27938" x="9102725" y="2235200"/>
          <p14:tracePt t="27959" x="9088438" y="2220913"/>
          <p14:tracePt t="27963" x="9075738" y="2220913"/>
          <p14:tracePt t="27970" x="9061450" y="2220913"/>
          <p14:tracePt t="27989" x="9020175" y="2193925"/>
          <p14:tracePt t="27993" x="8991600" y="2193925"/>
          <p14:tracePt t="28001" x="8978900" y="2179638"/>
          <p14:tracePt t="28017" x="8950325" y="2166938"/>
          <p14:tracePt t="28019" x="8937625" y="2166938"/>
          <p14:tracePt t="28048" x="8909050" y="2138363"/>
          <p14:tracePt t="28066" x="8909050" y="2111375"/>
          <p14:tracePt t="28074" x="8896350" y="2111375"/>
          <p14:tracePt t="28090" x="8882063" y="2097088"/>
          <p14:tracePt t="28127" x="8882063" y="2084388"/>
          <p14:tracePt t="28143" x="8867775" y="2055813"/>
          <p14:tracePt t="28172" x="8855075" y="2055813"/>
          <p14:tracePt t="28194" x="8840788" y="2028825"/>
          <p14:tracePt t="28202" x="8812213" y="2028825"/>
          <p14:tracePt t="28220" x="8770938" y="2000250"/>
          <p14:tracePt t="28237" x="8743950" y="1973263"/>
          <p14:tracePt t="28253" x="8729663" y="1958975"/>
          <p14:tracePt t="28257" x="8716963" y="1946275"/>
          <p14:tracePt t="29539" x="8743950" y="1946275"/>
          <p14:tracePt t="29547" x="8770938" y="1973263"/>
          <p14:tracePt t="29555" x="8785225" y="1973263"/>
          <p14:tracePt t="29563" x="8799513" y="1987550"/>
          <p14:tracePt t="29593" x="8799513" y="2000250"/>
          <p14:tracePt t="29614" x="8826500" y="2000250"/>
          <p14:tracePt t="29646" x="8867775" y="2014538"/>
          <p14:tracePt t="29771" x="8882063" y="2014538"/>
          <p14:tracePt t="29875" x="8909050" y="2028825"/>
          <p14:tracePt t="29883" x="8937625" y="2055813"/>
          <p14:tracePt t="29906" x="8950325" y="2055813"/>
          <p14:tracePt t="29994" x="8964613" y="2070100"/>
          <p14:tracePt t="30531" x="8991600" y="2084388"/>
          <p14:tracePt t="30546" x="8991600" y="2097088"/>
          <p14:tracePt t="30554" x="8991600" y="2111375"/>
          <p14:tracePt t="30582" x="8991600" y="2125663"/>
          <p14:tracePt t="30631" x="8991600" y="2138363"/>
          <p14:tracePt t="30635" x="8991600" y="2152650"/>
          <p14:tracePt t="31268" x="8978900" y="2152650"/>
          <p14:tracePt t="31275" x="8964613" y="2152650"/>
          <p14:tracePt t="32619" x="8950325" y="2152650"/>
          <p14:tracePt t="32634" x="8923338" y="2152650"/>
          <p14:tracePt t="32675" x="8896350" y="2166938"/>
          <p14:tracePt t="32883" x="8896350" y="2179638"/>
          <p14:tracePt t="33290" x="8896350" y="2166938"/>
          <p14:tracePt t="33338" x="8896350" y="2152650"/>
          <p14:tracePt t="33355" x="8896350" y="2138363"/>
          <p14:tracePt t="33386" x="8896350" y="2125663"/>
          <p14:tracePt t="33418" x="8896350" y="2097088"/>
          <p14:tracePt t="33446" x="8882063" y="2084388"/>
          <p14:tracePt t="33493" x="8882063" y="2055813"/>
          <p14:tracePt t="33570" x="8867775" y="2041525"/>
          <p14:tracePt t="33610" x="8855075" y="2041525"/>
          <p14:tracePt t="33618" x="8855075" y="2028825"/>
          <p14:tracePt t="33640" x="8855075" y="2014538"/>
          <p14:tracePt t="33650" x="8840788" y="2000250"/>
          <p14:tracePt t="33669" x="8812213" y="1973263"/>
          <p14:tracePt t="33682" x="8812213" y="1958975"/>
          <p14:tracePt t="33702" x="8785225" y="1946275"/>
          <p14:tracePt t="33842" x="8785225" y="1917700"/>
          <p14:tracePt t="33850" x="8785225" y="1905000"/>
          <p14:tracePt t="33882" x="8785225" y="1890713"/>
          <p14:tracePt t="34131" x="8785225" y="1876425"/>
          <p14:tracePt t="34139" x="8785225" y="1862138"/>
          <p14:tracePt t="34146" x="8785225" y="1849438"/>
          <p14:tracePt t="34242" x="8799513" y="1835150"/>
          <p14:tracePt t="35163" x="8799513" y="1862138"/>
          <p14:tracePt t="35199" x="8812213" y="1862138"/>
          <p14:tracePt t="35243" x="8812213" y="1890713"/>
          <p14:tracePt t="37058" x="8826500" y="1917700"/>
          <p14:tracePt t="37112" x="8840788" y="1917700"/>
          <p14:tracePt t="37122" x="8840788" y="1946275"/>
          <p14:tracePt t="37891" x="8867775" y="1946275"/>
          <p14:tracePt t="38427" x="8882063" y="1946275"/>
          <p14:tracePt t="41803" x="8896350" y="1946275"/>
          <p14:tracePt t="42691" x="8896350" y="1917700"/>
          <p14:tracePt t="42972" x="8896350" y="1905000"/>
          <p14:tracePt t="42979" x="8896350" y="1890713"/>
          <p14:tracePt t="43026" x="8896350" y="1849438"/>
          <p14:tracePt t="43034" x="8896350" y="1835150"/>
          <p14:tracePt t="43054" x="8896350" y="1820863"/>
          <p14:tracePt t="43243" x="8896350" y="1793875"/>
          <p14:tracePt t="43451" x="8896350" y="1779588"/>
          <p14:tracePt t="43467" x="8909050" y="1779588"/>
          <p14:tracePt t="43503" x="8950325" y="1779588"/>
          <p14:tracePt t="43507" x="8950325" y="1793875"/>
          <p14:tracePt t="43550" x="8978900" y="1808163"/>
          <p14:tracePt t="47379" x="9005888" y="1820863"/>
          <p14:tracePt t="47388" x="9032875" y="1835150"/>
          <p14:tracePt t="47438" x="9047163" y="1849438"/>
          <p14:tracePt t="47819" x="9047163" y="1862138"/>
          <p14:tracePt t="47827" x="9032875" y="1862138"/>
          <p14:tracePt t="47834" x="9005888" y="1862138"/>
          <p14:tracePt t="47843" x="8991600" y="1862138"/>
          <p14:tracePt t="47881" x="8937625" y="1862138"/>
          <p14:tracePt t="47890" x="8909050" y="1849438"/>
          <p14:tracePt t="49138" x="8909050" y="1835150"/>
          <p14:tracePt t="49184" x="8937625" y="1835150"/>
          <p14:tracePt t="49218" x="8964613" y="1849438"/>
          <p14:tracePt t="49370" x="8964613" y="1862138"/>
          <p14:tracePt t="49818" x="8964613" y="1876425"/>
          <p14:tracePt t="49884" x="8950325" y="1876425"/>
          <p14:tracePt t="50402" x="8937625" y="1876425"/>
          <p14:tracePt t="50454" x="8923338" y="1862138"/>
          <p14:tracePt t="50460" x="8909050" y="1835150"/>
          <p14:tracePt t="50489" x="8909050" y="1820863"/>
          <p14:tracePt t="50498" x="8909050" y="1808163"/>
          <p14:tracePt t="50522" x="8909050" y="1793875"/>
          <p14:tracePt t="50529" x="8909050" y="1779588"/>
          <p14:tracePt t="50547" x="8909050" y="1766888"/>
          <p14:tracePt t="50650" x="8937625" y="1766888"/>
          <p14:tracePt t="50679" x="8950325" y="1752600"/>
          <p14:tracePt t="50682" x="8964613" y="1738313"/>
          <p14:tracePt t="50710" x="8978900" y="1738313"/>
          <p14:tracePt t="50714" x="8991600" y="1738313"/>
          <p14:tracePt t="50721" x="9005888" y="1738313"/>
          <p14:tracePt t="50739" x="9020175" y="1738313"/>
          <p14:tracePt t="50755" x="9032875" y="1738313"/>
          <p14:tracePt t="50802" x="9061450" y="1738313"/>
          <p14:tracePt t="50850" x="9075738" y="1738313"/>
          <p14:tracePt t="50885" x="9088438" y="1738313"/>
          <p14:tracePt t="50898" x="9102725" y="1738313"/>
          <p14:tracePt t="51042" x="9117013" y="1725613"/>
          <p14:tracePt t="51098" x="9117013" y="1711325"/>
          <p14:tracePt t="51125" x="9088438" y="1711325"/>
          <p14:tracePt t="51158" x="9075738" y="1711325"/>
          <p14:tracePt t="51250" x="9061450" y="1711325"/>
          <p14:tracePt t="51258" x="9047163" y="1711325"/>
          <p14:tracePt t="51266" x="9032875" y="1711325"/>
          <p14:tracePt t="51286" x="9005888" y="1725613"/>
          <p14:tracePt t="51290" x="8991600" y="1738313"/>
          <p14:tracePt t="51298" x="8978900" y="1752600"/>
          <p14:tracePt t="51315" x="8978900" y="1766888"/>
          <p14:tracePt t="51332" x="8964613" y="1793875"/>
          <p14:tracePt t="51354" x="8964613" y="1808163"/>
          <p14:tracePt t="51383" x="8964613" y="1820863"/>
          <p14:tracePt t="51386" x="8964613" y="1835150"/>
          <p14:tracePt t="51425" x="8964613" y="1876425"/>
          <p14:tracePt t="51443" x="9005888" y="1890713"/>
          <p14:tracePt t="51450" x="9020175" y="1905000"/>
          <p14:tracePt t="51458" x="9032875" y="1917700"/>
          <p14:tracePt t="51466" x="9061450" y="1917700"/>
          <p14:tracePt t="51491" x="9102725" y="1931988"/>
          <p14:tracePt t="51507" x="9129713" y="1946275"/>
          <p14:tracePt t="51523" x="9170988" y="1958975"/>
          <p14:tracePt t="51530" x="9185275" y="1958975"/>
          <p14:tracePt t="51538" x="9199563" y="1958975"/>
          <p14:tracePt t="51546" x="9212263" y="1958975"/>
          <p14:tracePt t="51554" x="9226550" y="1958975"/>
          <p14:tracePt t="51568" x="9240838" y="1958975"/>
          <p14:tracePt t="51585" x="9296400" y="1958975"/>
          <p14:tracePt t="51603" x="9337675" y="1958975"/>
          <p14:tracePt t="51610" x="9364663" y="1958975"/>
          <p14:tracePt t="51618" x="9391650" y="1946275"/>
          <p14:tracePt t="51632" x="9405938" y="1946275"/>
          <p14:tracePt t="51642" x="9432925" y="1946275"/>
          <p14:tracePt t="51662" x="9432925" y="1931988"/>
          <p14:tracePt t="51665" x="9447213" y="1931988"/>
          <p14:tracePt t="51712" x="9461500" y="1931988"/>
          <p14:tracePt t="51715" x="9475788" y="1931988"/>
          <p14:tracePt t="51722" x="9488488" y="1931988"/>
          <p14:tracePt t="51742" x="9502775" y="1931988"/>
          <p14:tracePt t="51747" x="9517063" y="1931988"/>
          <p14:tracePt t="51776" x="9529763" y="1931988"/>
          <p14:tracePt t="51778" x="9558338" y="1931988"/>
          <p14:tracePt t="51805" x="9585325" y="1931988"/>
          <p14:tracePt t="51823" x="9626600" y="1917700"/>
          <p14:tracePt t="51839" x="9640888" y="1905000"/>
          <p14:tracePt t="51843" x="9653588" y="1905000"/>
          <p14:tracePt t="51850" x="9682163" y="1905000"/>
          <p14:tracePt t="51859" x="9696450" y="1905000"/>
          <p14:tracePt t="51865" x="9709150" y="1890713"/>
          <p14:tracePt t="51938" x="9723438" y="1890713"/>
          <p14:tracePt t="51954" x="9737725" y="1876425"/>
          <p14:tracePt t="52014" x="9750425" y="1876425"/>
          <p14:tracePt t="52026" x="9750425" y="1862138"/>
          <p14:tracePt t="52050" x="9764713" y="1849438"/>
          <p14:tracePt t="52090" x="9764713" y="1835150"/>
          <p14:tracePt t="52111" x="9764713" y="1820863"/>
          <p14:tracePt t="52114" x="9764713" y="1808163"/>
          <p14:tracePt t="52122" x="9764713" y="1793875"/>
          <p14:tracePt t="52143" x="9764713" y="1779588"/>
          <p14:tracePt t="52160" x="9764713" y="1752600"/>
          <p14:tracePt t="52170" x="9750425" y="1725613"/>
          <p14:tracePt t="52192" x="9737725" y="1725613"/>
          <p14:tracePt t="52221" x="9709150" y="1697038"/>
          <p14:tracePt t="52253" x="9696450" y="1697038"/>
          <p14:tracePt t="52282" x="9682163" y="1697038"/>
          <p14:tracePt t="52354" x="9667875" y="1682750"/>
          <p14:tracePt t="52634" x="9667875" y="1697038"/>
          <p14:tracePt t="52671" x="9682163" y="1711325"/>
          <p14:tracePt t="52707" x="9696450" y="1738313"/>
          <p14:tracePt t="52714" x="9696450" y="1752600"/>
          <p14:tracePt t="52730" x="9709150" y="1766888"/>
          <p14:tracePt t="52754" x="9723438" y="1793875"/>
          <p14:tracePt t="52762" x="9723438" y="1808163"/>
          <p14:tracePt t="52779" x="9723438" y="1820863"/>
          <p14:tracePt t="52796" x="9723438" y="1835150"/>
          <p14:tracePt t="52816" x="9723438" y="1862138"/>
          <p14:tracePt t="52818" x="9723438" y="1876425"/>
          <p14:tracePt t="52826" x="9723438" y="1890713"/>
          <p14:tracePt t="52843" x="9723438" y="1905000"/>
          <p14:tracePt t="52862" x="9723438" y="1931988"/>
          <p14:tracePt t="52876" x="9696450" y="1973263"/>
          <p14:tracePt t="52882" x="9682163" y="2000250"/>
          <p14:tracePt t="52890" x="9653588" y="2014538"/>
          <p14:tracePt t="52908" x="9612313" y="2055813"/>
          <p14:tracePt t="52922" x="9544050" y="2084388"/>
          <p14:tracePt t="52939" x="9517063" y="2111375"/>
          <p14:tracePt t="52946" x="9488488" y="2125663"/>
          <p14:tracePt t="52954" x="9461500" y="2125663"/>
          <p14:tracePt t="52962" x="9447213" y="2138363"/>
          <p14:tracePt t="52969" x="9432925" y="2152650"/>
          <p14:tracePt t="52988" x="9405938" y="2166938"/>
          <p14:tracePt t="53004" x="9391650" y="2179638"/>
          <p14:tracePt t="53020" x="9364663" y="2193925"/>
          <p14:tracePt t="53034" x="9350375" y="2193925"/>
          <p14:tracePt t="53049" x="9337675" y="2193925"/>
          <p14:tracePt t="53066" x="9323388" y="2193925"/>
          <p14:tracePt t="53083" x="9296400" y="2193925"/>
          <p14:tracePt t="53101" x="9267825" y="2208213"/>
          <p14:tracePt t="53107" x="9255125" y="2208213"/>
          <p14:tracePt t="53114" x="9240838" y="2208213"/>
          <p14:tracePt t="53132" x="9212263" y="2208213"/>
          <p14:tracePt t="53149" x="9185275" y="2208213"/>
          <p14:tracePt t="53165" x="9144000" y="2208213"/>
          <p14:tracePt t="53170" x="9129713" y="2208213"/>
          <p14:tracePt t="53177" x="9117013" y="2208213"/>
          <p14:tracePt t="53196" x="9075738" y="2208213"/>
          <p14:tracePt t="53212" x="8978900" y="2220913"/>
          <p14:tracePt t="53228" x="8909050" y="2249488"/>
          <p14:tracePt t="53234" x="8896350" y="2249488"/>
          <p14:tracePt t="53242" x="8882063" y="2276475"/>
          <p14:tracePt t="53260" x="8812213" y="2276475"/>
          <p14:tracePt t="53276" x="8785225" y="2290763"/>
          <p14:tracePt t="53292" x="8758238" y="2290763"/>
          <p14:tracePt t="53306" x="8743950" y="2290763"/>
          <p14:tracePt t="53322" x="8716963" y="2290763"/>
          <p14:tracePt t="53341" x="8688388" y="2290763"/>
          <p14:tracePt t="53356" x="8647113" y="2290763"/>
          <p14:tracePt t="53362" x="8634413" y="2290763"/>
          <p14:tracePt t="53370" x="8578850" y="2263775"/>
          <p14:tracePt t="53386" x="8509000" y="2220913"/>
          <p14:tracePt t="53402" x="8455025" y="2220913"/>
          <p14:tracePt t="53420" x="8426450" y="2208213"/>
          <p14:tracePt t="53426" x="8399463" y="2193925"/>
          <p14:tracePt t="53434" x="8385175" y="2193925"/>
          <p14:tracePt t="53484" x="8358188" y="2193925"/>
          <p14:tracePt t="53506" x="8343900" y="2179638"/>
          <p14:tracePt t="53531" x="8329613" y="2166938"/>
          <p14:tracePt t="53554" x="8316913" y="2166938"/>
          <p14:tracePt t="53561" x="8302625" y="2166938"/>
          <p14:tracePt t="53570" x="8288338" y="2152650"/>
          <p14:tracePt t="53586" x="8261350" y="2152650"/>
          <p14:tracePt t="53593" x="8247063" y="2152650"/>
          <p14:tracePt t="53611" x="8234363" y="2152650"/>
          <p14:tracePt t="53627" x="8178800" y="2152650"/>
          <p14:tracePt t="53644" x="8096250" y="2152650"/>
          <p14:tracePt t="53650" x="8040688" y="2152650"/>
          <p14:tracePt t="53657" x="7972425" y="2152650"/>
          <p14:tracePt t="53665" x="7916863" y="2152650"/>
          <p14:tracePt t="53674" x="7834313" y="2152650"/>
          <p14:tracePt t="53682" x="7778750" y="2152650"/>
          <p14:tracePt t="53690" x="7723188" y="2152650"/>
          <p14:tracePt t="53698" x="7667625" y="2152650"/>
          <p14:tracePt t="53706" x="7626350" y="2152650"/>
          <p14:tracePt t="53723" x="7558088" y="2152650"/>
          <p14:tracePt t="53752" x="7502525" y="2152650"/>
          <p14:tracePt t="53755" x="7461250" y="2152650"/>
          <p14:tracePt t="53774" x="7434263" y="2152650"/>
          <p14:tracePt t="53778" x="7419975" y="2152650"/>
          <p14:tracePt t="54610" x="7405688" y="2152650"/>
          <p14:tracePt t="54627" x="7392988" y="2152650"/>
          <p14:tracePt t="54644" x="7351713" y="2097088"/>
          <p14:tracePt t="54650" x="7323138" y="2070100"/>
          <p14:tracePt t="54659" x="7296150" y="2041525"/>
          <p14:tracePt t="54666" x="7240588" y="2000250"/>
          <p14:tracePt t="54691" x="6992938" y="1849438"/>
          <p14:tracePt t="54698" x="6951663" y="1835150"/>
          <p14:tracePt t="54721" x="6923088" y="1820863"/>
          <p14:tracePt t="54738" x="6854825" y="1766888"/>
          <p14:tracePt t="54782" x="6840538" y="1766888"/>
          <p14:tracePt t="54801" x="6826250" y="1766888"/>
          <p14:tracePt t="54820" x="6799263" y="1766888"/>
          <p14:tracePt t="54879" x="6784975" y="1766888"/>
          <p14:tracePt t="54930" x="6784975" y="1779588"/>
          <p14:tracePt t="54963" x="6784975" y="1808163"/>
          <p14:tracePt t="55005" x="6799263" y="1820863"/>
          <p14:tracePt t="55027" x="6813550" y="1820863"/>
          <p14:tracePt t="55042" x="6813550" y="1835150"/>
          <p14:tracePt t="55059" x="6826250" y="1849438"/>
          <p14:tracePt t="55138" x="6840538" y="1862138"/>
          <p14:tracePt t="55323" x="6840538" y="1876425"/>
          <p14:tracePt t="55339" x="6854825" y="1876425"/>
          <p14:tracePt t="55364" x="6869113" y="1876425"/>
          <p14:tracePt t="55368" x="6869113" y="1890713"/>
          <p14:tracePt t="55371" x="6881813" y="1905000"/>
          <p14:tracePt t="55391" x="6896100" y="1905000"/>
          <p14:tracePt t="55563" x="6910388" y="1917700"/>
          <p14:tracePt t="55706" x="6923088" y="1917700"/>
          <p14:tracePt t="55722" x="6937375" y="1917700"/>
          <p14:tracePt t="55778" x="6951663" y="1917700"/>
          <p14:tracePt t="55971" x="6964363" y="1917700"/>
          <p14:tracePt t="56015" x="6992938" y="1917700"/>
          <p14:tracePt t="56018" x="7005638" y="1917700"/>
          <p14:tracePt t="56025" x="7034213" y="1917700"/>
          <p14:tracePt t="56049" x="7061200" y="1905000"/>
          <p14:tracePt t="56050" x="7089775" y="1890713"/>
          <p14:tracePt t="56058" x="7116763" y="1862138"/>
          <p14:tracePt t="56074" x="7185025" y="1820863"/>
          <p14:tracePt t="56092" x="7281863" y="1793875"/>
          <p14:tracePt t="56108" x="7337425" y="1779588"/>
          <p14:tracePt t="56115" x="7378700" y="1766888"/>
          <p14:tracePt t="56122" x="7405688" y="1766888"/>
          <p14:tracePt t="56144" x="7488238" y="1752600"/>
          <p14:tracePt t="56146" x="7516813" y="1738313"/>
          <p14:tracePt t="56154" x="7531100" y="1738313"/>
          <p14:tracePt t="56162" x="7558088" y="1738313"/>
          <p14:tracePt t="56170" x="7572375" y="1738313"/>
          <p14:tracePt t="56186" x="7599363" y="1738313"/>
          <p14:tracePt t="56203" x="7640638" y="1738313"/>
          <p14:tracePt t="56218" x="7667625" y="1738313"/>
          <p14:tracePt t="56234" x="7681913" y="1738313"/>
          <p14:tracePt t="56252" x="7708900" y="1738313"/>
          <p14:tracePt t="56258" x="7737475" y="1738313"/>
          <p14:tracePt t="56266" x="7778750" y="1738313"/>
          <p14:tracePt t="56286" x="7805738" y="1752600"/>
          <p14:tracePt t="56290" x="7834313" y="1766888"/>
          <p14:tracePt t="56298" x="7861300" y="1766888"/>
          <p14:tracePt t="56314" x="7875588" y="1766888"/>
          <p14:tracePt t="56330" x="7929563" y="1779588"/>
          <p14:tracePt t="56348" x="7929563" y="1793875"/>
          <p14:tracePt t="56626" x="7943850" y="1793875"/>
          <p14:tracePt t="56648" x="7972425" y="1793875"/>
          <p14:tracePt t="56658" x="7972425" y="1779588"/>
          <p14:tracePt t="56665" x="7985125" y="1779588"/>
          <p14:tracePt t="56684" x="7999413" y="1766888"/>
          <p14:tracePt t="56716" x="8040688" y="1711325"/>
          <p14:tracePt t="56722" x="8054975" y="1711325"/>
          <p14:tracePt t="56743" x="8081963" y="1682750"/>
          <p14:tracePt t="56746" x="8081963" y="1670050"/>
          <p14:tracePt t="56810" x="8096250" y="1641475"/>
          <p14:tracePt t="57027" x="8096250" y="1628775"/>
          <p14:tracePt t="57093" x="8096250" y="1614488"/>
          <p14:tracePt t="57123" x="8096250" y="1600200"/>
          <p14:tracePt t="57738" x="8108950" y="1600200"/>
          <p14:tracePt t="57746" x="8137525" y="1614488"/>
          <p14:tracePt t="57754" x="8150225" y="1641475"/>
          <p14:tracePt t="57776" x="8164513" y="1655763"/>
          <p14:tracePt t="57779" x="8193088" y="1697038"/>
          <p14:tracePt t="57786" x="8205788" y="1711325"/>
          <p14:tracePt t="57807" x="8275638" y="1808163"/>
          <p14:tracePt t="57824" x="8288338" y="1835150"/>
          <p14:tracePt t="57840" x="8316913" y="1862138"/>
          <p14:tracePt t="57978" x="8316913" y="1849438"/>
          <p14:tracePt t="57994" x="8316913" y="1835150"/>
          <p14:tracePt t="58015" x="8302625" y="1820863"/>
          <p14:tracePt t="58018" x="8288338" y="1808163"/>
          <p14:tracePt t="58025" x="8275638" y="1808163"/>
          <p14:tracePt t="58044" x="8261350" y="1808163"/>
          <p14:tracePt t="58218" x="8288338" y="1808163"/>
          <p14:tracePt t="58298" x="8316913" y="1808163"/>
          <p14:tracePt t="58331" x="8316913" y="1793875"/>
          <p14:tracePt t="58349" x="8316913" y="1766888"/>
          <p14:tracePt t="58363" x="8288338" y="1752600"/>
          <p14:tracePt t="58390" x="8261350" y="1738313"/>
          <p14:tracePt t="58458" x="8247063" y="1738313"/>
          <p14:tracePt t="58474" x="8247063" y="1752600"/>
          <p14:tracePt t="58489" x="8247063" y="1766888"/>
          <p14:tracePt t="58490" x="8247063" y="1779588"/>
          <p14:tracePt t="58498" x="8247063" y="1793875"/>
          <p14:tracePt t="58520" x="8247063" y="1808163"/>
          <p14:tracePt t="58522" x="8275638" y="1849438"/>
          <p14:tracePt t="58650" x="8275638" y="1862138"/>
          <p14:tracePt t="58682" x="8261350" y="1849438"/>
          <p14:tracePt t="58690" x="8247063" y="1835150"/>
          <p14:tracePt t="59146" x="8247063" y="1808163"/>
          <p14:tracePt t="59234" x="8247063" y="1793875"/>
          <p14:tracePt t="59458" x="8247063" y="1808163"/>
          <p14:tracePt t="59475" x="8247063" y="1820863"/>
          <p14:tracePt t="59634" x="8247063" y="1808163"/>
          <p14:tracePt t="59679" x="8247063" y="1793875"/>
          <p14:tracePt t="59698" x="8247063" y="1766888"/>
          <p14:tracePt t="59737" x="8247063" y="1752600"/>
          <p14:tracePt t="59762" x="8247063" y="1738313"/>
          <p14:tracePt t="59770" x="8247063" y="1725613"/>
          <p14:tracePt t="59786" x="8247063" y="1711325"/>
          <p14:tracePt t="59794" x="8247063" y="1697038"/>
          <p14:tracePt t="59816" x="8247063" y="1682750"/>
          <p14:tracePt t="59820" x="8247063" y="1655763"/>
          <p14:tracePt t="59863" x="8234363" y="1655763"/>
          <p14:tracePt t="59880" x="8220075" y="1628775"/>
          <p14:tracePt t="59895" x="8193088" y="1600200"/>
          <p14:tracePt t="59900" x="8193088" y="1587500"/>
          <p14:tracePt t="59942" x="8193088" y="1558925"/>
          <p14:tracePt t="60131" x="8178800" y="1558925"/>
          <p14:tracePt t="60194" x="8178800" y="1573213"/>
          <p14:tracePt t="60210" x="8178800" y="1587500"/>
          <p14:tracePt t="60234" x="8178800" y="1600200"/>
          <p14:tracePt t="60271" x="8178800" y="1628775"/>
          <p14:tracePt t="60318" x="8178800" y="1655763"/>
          <p14:tracePt t="60354" x="8178800" y="1670050"/>
          <p14:tracePt t="60402" x="8178800" y="1682750"/>
          <p14:tracePt t="60450" x="8178800" y="1711325"/>
          <p14:tracePt t="60458" x="8193088" y="1711325"/>
          <p14:tracePt t="60479" x="8193088" y="1738313"/>
          <p14:tracePt t="60510" x="8193088" y="1752600"/>
          <p14:tracePt t="60530" x="8205788" y="1766888"/>
          <p14:tracePt t="60537" x="8234363" y="1793875"/>
          <p14:tracePt t="60560" x="8234363" y="1808163"/>
          <p14:tracePt t="60666" x="8247063" y="1808163"/>
          <p14:tracePt t="60706" x="8261350" y="1808163"/>
          <p14:tracePt t="60738" x="8261350" y="1793875"/>
          <p14:tracePt t="60764" x="8261350" y="1766888"/>
          <p14:tracePt t="60796" x="8261350" y="1725613"/>
          <p14:tracePt t="60842" x="8234363" y="1725613"/>
          <p14:tracePt t="61798" x="8220075" y="1697038"/>
          <p14:tracePt t="61804" x="8220075" y="1682750"/>
          <p14:tracePt t="61810" x="8220075" y="1655763"/>
          <p14:tracePt t="61817" x="8205788" y="1655763"/>
          <p14:tracePt t="61834" x="8205788" y="1628775"/>
          <p14:tracePt t="61878" x="8193088" y="1614488"/>
          <p14:tracePt t="63003" x="8178800" y="1614488"/>
          <p14:tracePt t="63011" x="8178800" y="1628775"/>
          <p14:tracePt t="63047" x="8178800" y="1682750"/>
          <p14:tracePt t="63250" x="8178800" y="1697038"/>
          <p14:tracePt t="63277" x="8193088" y="1697038"/>
          <p14:tracePt t="63281" x="8193088" y="1682750"/>
          <p14:tracePt t="63312" x="8205788" y="1670050"/>
          <p14:tracePt t="63451" x="8220075" y="1670050"/>
          <p14:tracePt t="63459" x="8220075" y="1682750"/>
          <p14:tracePt t="63492" x="8234363" y="1697038"/>
          <p14:tracePt t="63883" x="8247063" y="1697038"/>
          <p14:tracePt t="64363" x="8247063" y="1711325"/>
          <p14:tracePt t="64379" x="8275638" y="1711325"/>
          <p14:tracePt t="64417" x="8302625" y="1752600"/>
          <p14:tracePt t="64457" x="8316913" y="1752600"/>
          <p14:tracePt t="64475" x="8343900" y="1752600"/>
          <p14:tracePt t="64489" x="8358188" y="1752600"/>
          <p14:tracePt t="64497" x="8370888" y="1752600"/>
          <p14:tracePt t="64505" x="8385175" y="1752600"/>
          <p14:tracePt t="64513" x="8413750" y="1752600"/>
          <p14:tracePt t="64521" x="8426450" y="1752600"/>
          <p14:tracePt t="64535" x="8440738" y="1752600"/>
          <p14:tracePt t="64539" x="8455025" y="1752600"/>
          <p14:tracePt t="64545" x="8455025" y="1738313"/>
          <p14:tracePt t="64566" x="8467725" y="1738313"/>
          <p14:tracePt t="64568" x="8496300" y="1738313"/>
          <p14:tracePt t="64599" x="8550275" y="1738313"/>
          <p14:tracePt t="64602" x="8564563" y="1738313"/>
          <p14:tracePt t="64609" x="8578850" y="1738313"/>
          <p14:tracePt t="64617" x="8591550" y="1738313"/>
          <p14:tracePt t="64635" x="8634413" y="1752600"/>
          <p14:tracePt t="64641" x="8647113" y="1752600"/>
          <p14:tracePt t="64649" x="8675688" y="1766888"/>
          <p14:tracePt t="64683" x="8688388" y="1766888"/>
          <p14:tracePt t="64711" x="8702675" y="1766888"/>
          <p14:tracePt t="64727" x="8729663" y="1766888"/>
          <p14:tracePt t="64746" x="8758238" y="1766888"/>
          <p14:tracePt t="64762" x="8785225" y="1766888"/>
          <p14:tracePt t="64769" x="8785225" y="1752600"/>
          <p14:tracePt t="64786" x="8799513" y="1752600"/>
          <p14:tracePt t="64804" x="8799513" y="1738313"/>
          <p14:tracePt t="64834" x="8812213" y="1738313"/>
          <p14:tracePt t="64852" x="8826500" y="1725613"/>
          <p14:tracePt t="64858" x="8840788" y="1725613"/>
          <p14:tracePt t="64883" x="8855075" y="1711325"/>
          <p14:tracePt t="64900" x="8855075" y="1697038"/>
          <p14:tracePt t="64906" x="8867775" y="1697038"/>
          <p14:tracePt t="64930" x="8867775" y="1682750"/>
          <p14:tracePt t="64946" x="8867775" y="1670050"/>
          <p14:tracePt t="64977" x="8882063" y="1655763"/>
          <p14:tracePt t="64995" x="8882063" y="1641475"/>
          <p14:tracePt t="65121" x="8896350" y="1628775"/>
          <p14:tracePt t="65138" x="8896350" y="1614488"/>
          <p14:tracePt t="65170" x="8909050" y="1614488"/>
          <p14:tracePt t="65193" x="8909050" y="1587500"/>
          <p14:tracePt t="65217" x="8923338" y="1587500"/>
          <p14:tracePt t="65238" x="8923338" y="1558925"/>
          <p14:tracePt t="65242" x="8937625" y="1558925"/>
          <p14:tracePt t="65267" x="8937625" y="1546225"/>
          <p14:tracePt t="65458" x="8896350" y="1531938"/>
          <p14:tracePt t="65467" x="8867775" y="1517650"/>
          <p14:tracePt t="65475" x="8840788" y="1517650"/>
          <p14:tracePt t="65502" x="8743950" y="1490663"/>
          <p14:tracePt t="65519" x="8729663" y="1490663"/>
          <p14:tracePt t="65522" x="8620125" y="1420813"/>
          <p14:tracePt t="65529" x="8591550" y="1408113"/>
          <p14:tracePt t="65538" x="8578850" y="1393825"/>
          <p14:tracePt t="65545" x="8564563" y="1393825"/>
          <p14:tracePt t="65561" x="8537575" y="1379538"/>
          <p14:tracePt t="65858" x="8564563" y="1393825"/>
          <p14:tracePt t="65865" x="8605838" y="1408113"/>
          <p14:tracePt t="65873" x="8647113" y="1435100"/>
          <p14:tracePt t="65881" x="8675688" y="1449388"/>
          <p14:tracePt t="65890" x="8702675" y="1490663"/>
          <p14:tracePt t="65905" x="8729663" y="1503363"/>
          <p14:tracePt t="65907" x="8770938" y="1517650"/>
          <p14:tracePt t="65914" x="8785225" y="1531938"/>
          <p14:tracePt t="65932" x="8812213" y="1546225"/>
          <p14:tracePt t="65951" x="8826500" y="1558925"/>
          <p14:tracePt t="65970" x="8855075" y="1558925"/>
          <p14:tracePt t="66000" x="8882063" y="1558925"/>
          <p14:tracePt t="66031" x="8896350" y="1558925"/>
          <p14:tracePt t="66034" x="8909050" y="1558925"/>
          <p14:tracePt t="66041" x="8923338" y="1558925"/>
          <p14:tracePt t="66060" x="8937625" y="1558925"/>
          <p14:tracePt t="66065" x="8950325" y="1558925"/>
          <p14:tracePt t="66091" x="8964613" y="1558925"/>
          <p14:tracePt t="66123" x="8978900" y="1558925"/>
          <p14:tracePt t="66172" x="9005888" y="1558925"/>
          <p14:tracePt t="66221" x="9020175" y="1558925"/>
          <p14:tracePt t="66233" x="9032875" y="1558925"/>
          <p14:tracePt t="66258" x="9047163" y="1558925"/>
          <p14:tracePt t="66265" x="9061450" y="1558925"/>
          <p14:tracePt t="66284" x="9061450" y="1546225"/>
          <p14:tracePt t="66300" x="9075738" y="1531938"/>
          <p14:tracePt t="66378" x="9075738" y="1517650"/>
          <p14:tracePt t="66466" x="9075738" y="1490663"/>
          <p14:tracePt t="66611" x="9061450" y="1490663"/>
          <p14:tracePt t="66645" x="9032875" y="1490663"/>
          <p14:tracePt t="66658" x="9005888" y="1490663"/>
          <p14:tracePt t="66693" x="8978900" y="1490663"/>
          <p14:tracePt t="66697" x="8964613" y="1490663"/>
          <p14:tracePt t="66715" x="8950325" y="1503363"/>
          <p14:tracePt t="66733" x="8923338" y="1503363"/>
          <p14:tracePt t="66753" x="8909050" y="1503363"/>
          <p14:tracePt t="66775" x="8896350" y="1517650"/>
          <p14:tracePt t="66793" x="8882063" y="1517650"/>
          <p14:tracePt t="66808" x="8867775" y="1531938"/>
          <p14:tracePt t="66811" x="8855075" y="1531938"/>
          <p14:tracePt t="66833" x="8826500" y="1546225"/>
          <p14:tracePt t="66903" x="8812213" y="1546225"/>
          <p14:tracePt t="66908" x="8799513" y="1558925"/>
          <p14:tracePt t="66967" x="8785225" y="1558925"/>
          <p14:tracePt t="66977" x="8770938" y="1558925"/>
          <p14:tracePt t="67001" x="8758238" y="1558925"/>
          <p14:tracePt t="67004" x="8743950" y="1558925"/>
          <p14:tracePt t="67017" x="8716963" y="1558925"/>
          <p14:tracePt t="67025" x="8716963" y="1546225"/>
          <p14:tracePt t="67046" x="8688388" y="1531938"/>
          <p14:tracePt t="67082" x="8675688" y="1517650"/>
          <p14:tracePt t="67266" x="8688388" y="1517650"/>
          <p14:tracePt t="67286" x="8702675" y="1517650"/>
          <p14:tracePt t="67289" x="8729663" y="1531938"/>
          <p14:tracePt t="67298" x="8743950" y="1531938"/>
          <p14:tracePt t="67319" x="8758238" y="1531938"/>
          <p14:tracePt t="67322" x="8770938" y="1531938"/>
          <p14:tracePt t="67330" x="8799513" y="1546225"/>
          <p14:tracePt t="67354" x="8826500" y="1546225"/>
          <p14:tracePt t="67381" x="8840788" y="1546225"/>
          <p14:tracePt t="67394" x="8867775" y="1546225"/>
          <p14:tracePt t="67422" x="8882063" y="1546225"/>
          <p14:tracePt t="67427" x="8896350" y="1546225"/>
          <p14:tracePt t="67434" x="8909050" y="1546225"/>
          <p14:tracePt t="67452" x="8923338" y="1546225"/>
          <p14:tracePt t="67466" x="8937625" y="1546225"/>
          <p14:tracePt t="67500" x="8978900" y="1546225"/>
          <p14:tracePt t="67530" x="8991600" y="1546225"/>
          <p14:tracePt t="67594" x="9020175" y="1546225"/>
          <p14:tracePt t="67650" x="9032875" y="1546225"/>
          <p14:tracePt t="67706" x="9047163" y="1531938"/>
          <p14:tracePt t="67963" x="9032875" y="1531938"/>
          <p14:tracePt t="68007" x="9005888" y="1546225"/>
          <p14:tracePt t="68011" x="8964613" y="1558925"/>
          <p14:tracePt t="68017" x="8950325" y="1573213"/>
          <p14:tracePt t="68026" x="8950325" y="1587500"/>
          <p14:tracePt t="68042" x="8937625" y="1587500"/>
          <p14:tracePt t="68043" x="8923338" y="1587500"/>
          <p14:tracePt t="68070" x="8867775" y="1600200"/>
          <p14:tracePt t="68086" x="8840788" y="1600200"/>
          <p14:tracePt t="68106" x="8812213" y="1600200"/>
          <p14:tracePt t="68165" x="8799513" y="1600200"/>
          <p14:tracePt t="68170" x="8785225" y="1600200"/>
          <p14:tracePt t="68178" x="8770938" y="1600200"/>
          <p14:tracePt t="68198" x="8729663" y="1573213"/>
          <p14:tracePt t="68201" x="8675688" y="1503363"/>
          <p14:tracePt t="68209" x="8661400" y="1503363"/>
          <p14:tracePt t="68232" x="8634413" y="1476375"/>
          <p14:tracePt t="68241" x="8620125" y="1449388"/>
          <p14:tracePt t="68260" x="8605838" y="1435100"/>
          <p14:tracePt t="68276" x="8591550" y="1420813"/>
          <p14:tracePt t="68282" x="8591550" y="1408113"/>
          <p14:tracePt t="68289" x="8591550" y="1393825"/>
          <p14:tracePt t="68304" x="8578850" y="1379538"/>
          <p14:tracePt t="68322" x="8564563" y="1352550"/>
          <p14:tracePt t="68335" x="8550275" y="1338263"/>
          <p14:tracePt t="68338" x="8537575" y="1296988"/>
          <p14:tracePt t="68370" x="8537575" y="1282700"/>
          <p14:tracePt t="68386" x="8537575" y="1255713"/>
          <p14:tracePt t="68430" x="8537575" y="1228725"/>
          <p14:tracePt t="68618" x="8578850" y="1270000"/>
          <p14:tracePt t="68627" x="8605838" y="1311275"/>
          <p14:tracePt t="68635" x="8620125" y="1323975"/>
          <p14:tracePt t="68661" x="8688388" y="1408113"/>
          <p14:tracePt t="68666" x="8702675" y="1420813"/>
          <p14:tracePt t="68687" x="8716963" y="1435100"/>
          <p14:tracePt t="68697" x="8729663" y="1449388"/>
          <p14:tracePt t="68715" x="8758238" y="1476375"/>
          <p14:tracePt t="68735" x="8770938" y="1490663"/>
          <p14:tracePt t="68762" x="8812213" y="1517650"/>
          <p14:tracePt t="68780" x="8826500" y="1531938"/>
          <p14:tracePt t="68795" x="8826500" y="1546225"/>
          <p14:tracePt t="68802" x="8840788" y="1546225"/>
          <p14:tracePt t="68809" x="8840788" y="1558925"/>
          <p14:tracePt t="68833" x="8855075" y="1558925"/>
          <p14:tracePt t="68860" x="8882063" y="1558925"/>
          <p14:tracePt t="68877" x="8896350" y="1558925"/>
          <p14:tracePt t="68891" x="8909050" y="1558925"/>
          <p14:tracePt t="68898" x="8923338" y="1558925"/>
          <p14:tracePt t="68905" x="8937625" y="1558925"/>
          <p14:tracePt t="68923" x="8950325" y="1573213"/>
          <p14:tracePt t="68940" x="8978900" y="1573213"/>
          <p14:tracePt t="68960" x="9005888" y="1573213"/>
          <p14:tracePt t="68969" x="9020175" y="1573213"/>
          <p14:tracePt t="68987" x="9047163" y="1573213"/>
          <p14:tracePt t="69003" x="9061450" y="1573213"/>
          <p14:tracePt t="69026" x="9088438" y="1573213"/>
          <p14:tracePt t="69051" x="9102725" y="1573213"/>
          <p14:tracePt t="69057" x="9117013" y="1573213"/>
          <p14:tracePt t="69065" x="9129713" y="1558925"/>
          <p14:tracePt t="69113" x="9144000" y="1546225"/>
          <p14:tracePt t="69143" x="9158288" y="1546225"/>
          <p14:tracePt t="69146" x="9170988" y="1546225"/>
          <p14:tracePt t="69179" x="9170988" y="1531938"/>
          <p14:tracePt t="69185" x="9170988" y="1517650"/>
          <p14:tracePt t="69208" x="9185275" y="1503363"/>
          <p14:tracePt t="69242" x="9185275" y="1490663"/>
          <p14:tracePt t="69292" x="9185275" y="1462088"/>
          <p14:tracePt t="69427" x="9170988" y="1462088"/>
          <p14:tracePt t="69443" x="9158288" y="1462088"/>
          <p14:tracePt t="69479" x="9144000" y="1462088"/>
          <p14:tracePt t="69485" x="9117013" y="1462088"/>
          <p14:tracePt t="69506" x="9102725" y="1462088"/>
          <p14:tracePt t="69524" x="9088438" y="1503363"/>
          <p14:tracePt t="69539" x="9088438" y="1517650"/>
          <p14:tracePt t="69553" x="9075738" y="1517650"/>
          <p14:tracePt t="69569" x="9061450" y="1517650"/>
          <p14:tracePt t="69583" x="9047163" y="1517650"/>
          <p14:tracePt t="69601" x="9032875" y="1531938"/>
          <p14:tracePt t="69620" x="9020175" y="1531938"/>
          <p14:tracePt t="69674" x="8991600" y="1531938"/>
          <p14:tracePt t="69725" x="8978900" y="1531938"/>
          <p14:tracePt t="69730" x="8964613" y="1531938"/>
          <p14:tracePt t="69746" x="8950325" y="1546225"/>
          <p14:tracePt t="69769" x="8937625" y="1546225"/>
          <p14:tracePt t="69792" x="8923338" y="1546225"/>
          <p14:tracePt t="69822" x="8909050" y="1546225"/>
          <p14:tracePt t="69854" x="8896350" y="1546225"/>
          <p14:tracePt t="69858" x="8867775" y="1546225"/>
          <p14:tracePt t="69876" x="8867775" y="1531938"/>
          <p14:tracePt t="69905" x="8826500" y="1503363"/>
          <p14:tracePt t="69907" x="8812213" y="1476375"/>
          <p14:tracePt t="69939" x="8785225" y="1462088"/>
          <p14:tracePt t="69964" x="8770938" y="1462088"/>
          <p14:tracePt t="70338" x="8785225" y="1462088"/>
          <p14:tracePt t="70346" x="8785225" y="1476375"/>
          <p14:tracePt t="70354" x="8799513" y="1476375"/>
          <p14:tracePt t="70362" x="8812213" y="1476375"/>
          <p14:tracePt t="70392" x="8826500" y="1490663"/>
          <p14:tracePt t="70394" x="8855075" y="1503363"/>
          <p14:tracePt t="70411" x="8867775" y="1517650"/>
          <p14:tracePt t="70418" x="8882063" y="1517650"/>
          <p14:tracePt t="70425" x="8896350" y="1531938"/>
          <p14:tracePt t="70442" x="8909050" y="1531938"/>
          <p14:tracePt t="70471" x="8937625" y="1546225"/>
          <p14:tracePt t="70474" x="8950325" y="1546225"/>
          <p14:tracePt t="70502" x="8964613" y="1546225"/>
          <p14:tracePt t="70519" x="8978900" y="1546225"/>
          <p14:tracePt t="70529" x="9005888" y="1546225"/>
          <p14:tracePt t="70566" x="9020175" y="1546225"/>
          <p14:tracePt t="70584" x="9032875" y="1546225"/>
          <p14:tracePt t="70601" x="9061450" y="1546225"/>
          <p14:tracePt t="70661" x="9075738" y="1546225"/>
          <p14:tracePt t="70946" x="9088438" y="1546225"/>
          <p14:tracePt t="71003" x="9061450" y="1546225"/>
          <p14:tracePt t="71034" x="9047163" y="1546225"/>
          <p14:tracePt t="71105" x="9032875" y="1546225"/>
          <p14:tracePt t="71146" x="9020175" y="1546225"/>
          <p14:tracePt t="71193" x="9005888" y="1546225"/>
          <p14:tracePt t="71818" x="8991600" y="1546225"/>
          <p14:tracePt t="71872" x="8964613" y="1558925"/>
          <p14:tracePt t="71876" x="8950325" y="1573213"/>
          <p14:tracePt t="71905" x="8950325" y="1600200"/>
          <p14:tracePt t="71945" x="8937625" y="1628775"/>
          <p14:tracePt t="71953" x="8937625" y="1641475"/>
          <p14:tracePt t="71961" x="8937625" y="1655763"/>
          <p14:tracePt t="71983" x="8937625" y="1670050"/>
          <p14:tracePt t="72011" x="8937625" y="1697038"/>
          <p14:tracePt t="72028" x="8937625" y="1711325"/>
          <p14:tracePt t="72043" x="8937625" y="1725613"/>
          <p14:tracePt t="72057" x="8937625" y="1752600"/>
          <p14:tracePt t="72075" x="8937625" y="1779588"/>
          <p14:tracePt t="72092" x="8937625" y="1793875"/>
          <p14:tracePt t="72107" x="8937625" y="1835150"/>
          <p14:tracePt t="72114" x="8950325" y="1862138"/>
          <p14:tracePt t="72122" x="8950325" y="1876425"/>
          <p14:tracePt t="72138" x="8964613" y="1890713"/>
          <p14:tracePt t="72155" x="8978900" y="1917700"/>
          <p14:tracePt t="72171" x="8991600" y="1931988"/>
          <p14:tracePt t="72178" x="9005888" y="1931988"/>
          <p14:tracePt t="72185" x="9020175" y="1946275"/>
          <p14:tracePt t="72205" x="9075738" y="1973263"/>
          <p14:tracePt t="72217" x="9075738" y="1987550"/>
          <p14:tracePt t="72250" x="9088438" y="2000250"/>
          <p14:tracePt t="72281" x="9102725" y="2000250"/>
          <p14:tracePt t="72315" x="9117013" y="2014538"/>
          <p14:tracePt t="72362" x="9129713" y="2028825"/>
          <p14:tracePt t="72378" x="9144000" y="2028825"/>
          <p14:tracePt t="72397" x="9158288" y="2041525"/>
          <p14:tracePt t="72409" x="9170988" y="2041525"/>
          <p14:tracePt t="72427" x="9185275" y="2055813"/>
          <p14:tracePt t="72443" x="9199563" y="2055813"/>
          <p14:tracePt t="72460" x="9226550" y="2084388"/>
          <p14:tracePt t="72473" x="9240838" y="2084388"/>
          <p14:tracePt t="72489" x="9255125" y="2084388"/>
          <p14:tracePt t="72504" x="9267825" y="2084388"/>
          <p14:tracePt t="72507" x="9282113" y="2084388"/>
          <p14:tracePt t="72513" x="9296400" y="2084388"/>
          <p14:tracePt t="72521" x="9309100" y="2084388"/>
          <p14:tracePt t="72535" x="9323388" y="2084388"/>
          <p14:tracePt t="72553" x="9364663" y="2084388"/>
          <p14:tracePt t="72562" x="9391650" y="2084388"/>
          <p14:tracePt t="72582" x="9420225" y="2084388"/>
          <p14:tracePt t="72586" x="9461500" y="2084388"/>
          <p14:tracePt t="72614" x="9475788" y="2084388"/>
          <p14:tracePt t="72618" x="9502775" y="2070100"/>
          <p14:tracePt t="72636" x="9529763" y="2055813"/>
          <p14:tracePt t="72650" x="9544050" y="2041525"/>
          <p14:tracePt t="72669" x="9558338" y="2028825"/>
          <p14:tracePt t="72682" x="9571038" y="2028825"/>
          <p14:tracePt t="72699" x="9585325" y="2014538"/>
          <p14:tracePt t="72713" x="9585325" y="2000250"/>
          <p14:tracePt t="72729" x="9599613" y="2000250"/>
          <p14:tracePt t="72745" x="9612313" y="1987550"/>
          <p14:tracePt t="72753" x="9626600" y="1973263"/>
          <p14:tracePt t="72794" x="9640888" y="1958975"/>
          <p14:tracePt t="72824" x="9653588" y="1958975"/>
          <p14:tracePt t="72825" x="9682163" y="1946275"/>
          <p14:tracePt t="72850" x="9682163" y="1931988"/>
          <p14:tracePt t="72858" x="9696450" y="1917700"/>
          <p14:tracePt t="72874" x="9696450" y="1905000"/>
          <p14:tracePt t="72882" x="9709150" y="1890713"/>
          <p14:tracePt t="72908" x="9709150" y="1862138"/>
          <p14:tracePt t="72952" x="9709150" y="1808163"/>
          <p14:tracePt t="72968" x="9709150" y="1793875"/>
          <p14:tracePt t="72978" x="9709150" y="1766888"/>
          <p14:tracePt t="73003" x="9696450" y="1738313"/>
          <p14:tracePt t="73010" x="9682163" y="1738313"/>
          <p14:tracePt t="73030" x="9667875" y="1725613"/>
          <p14:tracePt t="73048" x="9667875" y="1711325"/>
          <p14:tracePt t="73052" x="9653588" y="1697038"/>
          <p14:tracePt t="73058" x="9653588" y="1682750"/>
          <p14:tracePt t="73077" x="9640888" y="1670050"/>
          <p14:tracePt t="73095" x="9626600" y="1641475"/>
          <p14:tracePt t="73098" x="9612313" y="1641475"/>
          <p14:tracePt t="73106" x="9612313" y="1628775"/>
          <p14:tracePt t="73115" x="9599613" y="1614488"/>
          <p14:tracePt t="73121" x="9585325" y="1600200"/>
          <p14:tracePt t="73155" x="9571038" y="1587500"/>
          <p14:tracePt t="73173" x="9571038" y="1558925"/>
          <p14:tracePt t="73189" x="9529763" y="1558925"/>
          <p14:tracePt t="73194" x="9517063" y="1546225"/>
          <p14:tracePt t="73218" x="9517063" y="1531938"/>
          <p14:tracePt t="73251" x="9502775" y="1517650"/>
          <p14:tracePt t="73270" x="9475788" y="1517650"/>
          <p14:tracePt t="73290" x="9461500" y="1517650"/>
          <p14:tracePt t="73313" x="9432925" y="1517650"/>
          <p14:tracePt t="73330" x="9420225" y="1517650"/>
          <p14:tracePt t="73331" x="9405938" y="1517650"/>
          <p14:tracePt t="73363" x="9364663" y="1490663"/>
          <p14:tracePt t="73382" x="9350375" y="1490663"/>
          <p14:tracePt t="73409" x="9337675" y="1490663"/>
          <p14:tracePt t="73429" x="9323388" y="1490663"/>
          <p14:tracePt t="73461" x="9309100" y="1490663"/>
          <p14:tracePt t="73482" x="9296400" y="1490663"/>
          <p14:tracePt t="73502" x="9282113" y="1503363"/>
          <p14:tracePt t="73505" x="9267825" y="1503363"/>
          <p14:tracePt t="73535" x="9267825" y="1517650"/>
          <p14:tracePt t="73566" x="9255125" y="1517650"/>
          <p14:tracePt t="73587" x="9240838" y="1531938"/>
          <p14:tracePt t="73593" x="9226550" y="1546225"/>
          <p14:tracePt t="73646" x="9212263" y="1558925"/>
          <p14:tracePt t="73682" x="9199563" y="1573213"/>
          <p14:tracePt t="73684" x="9185275" y="1573213"/>
          <p14:tracePt t="73689" x="9185275" y="1587500"/>
          <p14:tracePt t="73699" x="9170988" y="1600200"/>
          <p14:tracePt t="73730" x="9170988" y="1614488"/>
          <p14:tracePt t="73773" x="9158288" y="1614488"/>
          <p14:tracePt t="73785" x="9158288" y="1628775"/>
          <p14:tracePt t="73821" x="9158288" y="1641475"/>
          <p14:tracePt t="73836" x="9158288" y="1655763"/>
          <p14:tracePt t="73868" x="9158288" y="1682750"/>
          <p14:tracePt t="73897" x="9158288" y="1697038"/>
          <p14:tracePt t="73916" x="9158288" y="1711325"/>
          <p14:tracePt t="73930" x="9158288" y="1738313"/>
          <p14:tracePt t="73945" x="9158288" y="1752600"/>
          <p14:tracePt t="73962" x="9158288" y="1766888"/>
          <p14:tracePt t="73981" x="9158288" y="1793875"/>
          <p14:tracePt t="74010" x="9185275" y="1820863"/>
          <p14:tracePt t="74032" x="9199563" y="1835150"/>
          <p14:tracePt t="74061" x="9212263" y="1862138"/>
          <p14:tracePt t="74066" x="9226550" y="1876425"/>
          <p14:tracePt t="74092" x="9226550" y="1890713"/>
          <p14:tracePt t="74123" x="9240838" y="1905000"/>
          <p14:tracePt t="74140" x="9240838" y="1917700"/>
          <p14:tracePt t="74161" x="9255125" y="1917700"/>
          <p14:tracePt t="74184" x="9255125" y="1931988"/>
          <p14:tracePt t="74187" x="9267825" y="1946275"/>
          <p14:tracePt t="74216" x="9267825" y="1958975"/>
          <p14:tracePt t="74234" x="9282113" y="1987550"/>
          <p14:tracePt t="74267" x="9296400" y="2000250"/>
          <p14:tracePt t="74282" x="9296400" y="2014538"/>
          <p14:tracePt t="74290" x="9309100" y="2028825"/>
          <p14:tracePt t="74313" x="9323388" y="2041525"/>
          <p14:tracePt t="74347" x="9350375" y="2070100"/>
          <p14:tracePt t="74361" x="9364663" y="2084388"/>
          <p14:tracePt t="74379" x="9378950" y="2084388"/>
          <p14:tracePt t="74407" x="9405938" y="2084388"/>
          <p14:tracePt t="74438" x="9420225" y="2084388"/>
          <p14:tracePt t="74450" x="9432925" y="2084388"/>
          <p14:tracePt t="74472" x="9447213" y="2084388"/>
          <p14:tracePt t="74489" x="9475788" y="2084388"/>
          <p14:tracePt t="74520" x="9502775" y="2084388"/>
          <p14:tracePt t="74521" x="9517063" y="2084388"/>
          <p14:tracePt t="74529" x="9529763" y="2084388"/>
          <p14:tracePt t="74551" x="9544050" y="2084388"/>
          <p14:tracePt t="74596" x="9571038" y="2084388"/>
          <p14:tracePt t="74599" x="9585325" y="2070100"/>
          <p14:tracePt t="74626" x="9599613" y="2070100"/>
          <p14:tracePt t="74657" x="9626600" y="2070100"/>
          <p14:tracePt t="74683" x="9626600" y="2041525"/>
          <p14:tracePt t="74690" x="9653588" y="2028825"/>
          <p14:tracePt t="74721" x="9653588" y="2014538"/>
          <p14:tracePt t="74741" x="9667875" y="1987550"/>
          <p14:tracePt t="74758" x="9667875" y="1958975"/>
          <p14:tracePt t="74772" x="9667875" y="1946275"/>
          <p14:tracePt t="74785" x="9667875" y="1917700"/>
          <p14:tracePt t="74794" x="9667875" y="1905000"/>
          <p14:tracePt t="74801" x="9667875" y="1890713"/>
          <p14:tracePt t="74817" x="9667875" y="1876425"/>
          <p14:tracePt t="74832" x="9653588" y="1862138"/>
          <p14:tracePt t="74851" x="9653588" y="1835150"/>
          <p14:tracePt t="74867" x="9640888" y="1835150"/>
          <p14:tracePt t="74874" x="9640888" y="1808163"/>
          <p14:tracePt t="74912" x="9626600" y="1808163"/>
          <p14:tracePt t="74931" x="9612313" y="1793875"/>
          <p14:tracePt t="74947" x="9599613" y="1766888"/>
          <p14:tracePt t="74995" x="9571038" y="1752600"/>
          <p14:tracePt t="75017" x="9558338" y="1738313"/>
          <p14:tracePt t="75045" x="9529763" y="1725613"/>
          <p14:tracePt t="75082" x="9517063" y="1711325"/>
          <p14:tracePt t="75113" x="9502775" y="1711325"/>
          <p14:tracePt t="75152" x="9502775" y="1697038"/>
          <p14:tracePt t="75161" x="9488488" y="1682750"/>
          <p14:tracePt t="75186" x="9475788" y="1682750"/>
          <p14:tracePt t="75193" x="9475788" y="1670050"/>
          <p14:tracePt t="75232" x="9461500" y="1670050"/>
          <p14:tracePt t="75258" x="9447213" y="1670050"/>
          <p14:tracePt t="75329" x="9432925" y="1655763"/>
          <p14:tracePt t="75345" x="9420225" y="1655763"/>
          <p14:tracePt t="75378" x="9405938" y="1641475"/>
          <p14:tracePt t="75406" x="9391650" y="1628775"/>
          <p14:tracePt t="75424" x="9378950" y="1628775"/>
          <p14:tracePt t="75449" x="9364663" y="1628775"/>
          <p14:tracePt t="75470" x="9350375" y="1628775"/>
          <p14:tracePt t="75486" x="9337675" y="1628775"/>
          <p14:tracePt t="75507" x="9309100" y="1628775"/>
          <p14:tracePt t="75551" x="9282113" y="1628775"/>
          <p14:tracePt t="75566" x="9255125" y="1628775"/>
          <p14:tracePt t="75572" x="9240838" y="1628775"/>
          <p14:tracePt t="75578" x="9226550" y="1628775"/>
          <p14:tracePt t="75598" x="9212263" y="1641475"/>
          <p14:tracePt t="75614" x="9185275" y="1655763"/>
          <p14:tracePt t="75630" x="9170988" y="1670050"/>
          <p14:tracePt t="75634" x="9158288" y="1670050"/>
          <p14:tracePt t="75641" x="9144000" y="1682750"/>
          <p14:tracePt t="75650" x="9144000" y="1697038"/>
          <p14:tracePt t="75657" x="9129713" y="1697038"/>
          <p14:tracePt t="75681" x="9117013" y="1711325"/>
          <p14:tracePt t="75683" x="9117013" y="1725613"/>
          <p14:tracePt t="75689" x="9117013" y="1738313"/>
          <p14:tracePt t="75711" x="9088438" y="1752600"/>
          <p14:tracePt t="75727" x="9088438" y="1766888"/>
          <p14:tracePt t="75730" x="9088438" y="1779588"/>
          <p14:tracePt t="75737" x="9075738" y="1779588"/>
          <p14:tracePt t="75753" x="9075738" y="1793875"/>
          <p14:tracePt t="75770" x="9061450" y="1808163"/>
          <p14:tracePt t="75787" x="9061450" y="1820863"/>
          <p14:tracePt t="75804" x="9061450" y="1835150"/>
          <p14:tracePt t="75810" x="9061450" y="1849438"/>
          <p14:tracePt t="75825" x="9061450" y="1862138"/>
          <p14:tracePt t="75850" x="9061450" y="1890713"/>
          <p14:tracePt t="75885" x="9061450" y="1905000"/>
          <p14:tracePt t="75900" x="9061450" y="1931988"/>
          <p14:tracePt t="75907" x="9061450" y="1946275"/>
          <p14:tracePt t="75913" x="9061450" y="1958975"/>
          <p14:tracePt t="75930" x="9075738" y="1987550"/>
          <p14:tracePt t="75949" x="9088438" y="2000250"/>
          <p14:tracePt t="75962" x="9102725" y="2014538"/>
          <p14:tracePt t="75970" x="9102725" y="2028825"/>
          <p14:tracePt t="75977" x="9102725" y="2041525"/>
          <p14:tracePt t="75996" x="9144000" y="2070100"/>
          <p14:tracePt t="76028" x="9158288" y="2084388"/>
          <p14:tracePt t="76050" x="9170988" y="2097088"/>
          <p14:tracePt t="76080" x="9185275" y="2097088"/>
          <p14:tracePt t="76082" x="9212263" y="2097088"/>
          <p14:tracePt t="76090" x="9212263" y="2111375"/>
          <p14:tracePt t="76124" x="9226550" y="2111375"/>
          <p14:tracePt t="76145" x="9267825" y="2125663"/>
          <p14:tracePt t="76171" x="9309100" y="2138363"/>
          <p14:tracePt t="76189" x="9323388" y="2138363"/>
          <p14:tracePt t="76204" x="9337675" y="2138363"/>
          <p14:tracePt t="76210" x="9350375" y="2138363"/>
          <p14:tracePt t="76217" x="9364663" y="2138363"/>
          <p14:tracePt t="76233" x="9378950" y="2138363"/>
          <p14:tracePt t="76250" x="9391650" y="2138363"/>
          <p14:tracePt t="76269" x="9405938" y="2166938"/>
          <p14:tracePt t="76290" x="9420225" y="2166938"/>
          <p14:tracePt t="76332" x="9432925" y="2166938"/>
          <p14:tracePt t="76348" x="9447213" y="2166938"/>
          <p14:tracePt t="76362" x="9461500" y="2166938"/>
          <p14:tracePt t="76378" x="9475788" y="2166938"/>
          <p14:tracePt t="76396" x="9488488" y="2166938"/>
          <p14:tracePt t="76412" x="9517063" y="2166938"/>
          <p14:tracePt t="76441" x="9529763" y="2166938"/>
          <p14:tracePt t="76459" x="9544050" y="2166938"/>
          <p14:tracePt t="76475" x="9558338" y="2166938"/>
          <p14:tracePt t="76497" x="9571038" y="2166938"/>
          <p14:tracePt t="76550" x="9585325" y="2166938"/>
          <p14:tracePt t="76566" x="9599613" y="2152650"/>
          <p14:tracePt t="76615" x="9612313" y="2152650"/>
          <p14:tracePt t="76666" x="9640888" y="2152650"/>
          <p14:tracePt t="77314" x="9640888" y="2166938"/>
          <p14:tracePt t="77322" x="9626600" y="2166938"/>
          <p14:tracePt t="77356" x="9599613" y="2179638"/>
          <p14:tracePt t="77362" x="9571038" y="2179638"/>
          <p14:tracePt t="77382" x="9558338" y="2179638"/>
          <p14:tracePt t="77386" x="9544050" y="2179638"/>
          <p14:tracePt t="77406" x="9529763" y="2179638"/>
          <p14:tracePt t="77409" x="9517063" y="2179638"/>
          <p14:tracePt t="77424" x="9488488" y="2179638"/>
          <p14:tracePt t="77439" x="9475788" y="2179638"/>
          <p14:tracePt t="77443" x="9461500" y="2166938"/>
          <p14:tracePt t="77449" x="9447213" y="2166938"/>
          <p14:tracePt t="77472" x="9420225" y="2125663"/>
          <p14:tracePt t="77488" x="9391650" y="2111375"/>
          <p14:tracePt t="77503" x="9364663" y="2070100"/>
          <p14:tracePt t="77506" x="9364663" y="2055813"/>
          <p14:tracePt t="77522" x="9337675" y="2041525"/>
          <p14:tracePt t="77552" x="9337675" y="2028825"/>
          <p14:tracePt t="77568" x="9337675" y="2014538"/>
          <p14:tracePt t="77615" x="9350375" y="2000250"/>
          <p14:tracePt t="77632" x="9350375" y="1987550"/>
          <p14:tracePt t="77633" x="9364663" y="1987550"/>
          <p14:tracePt t="77666" x="9364663" y="1973263"/>
          <p14:tracePt t="77696" x="9364663" y="1958975"/>
          <p14:tracePt t="77705" x="9364663" y="1931988"/>
          <p14:tracePt t="77745" x="9350375" y="1905000"/>
          <p14:tracePt t="77971" x="9350375" y="1917700"/>
          <p14:tracePt t="77979" x="9350375" y="1931988"/>
          <p14:tracePt t="78007" x="9350375" y="1958975"/>
          <p14:tracePt t="78042" x="9350375" y="1973263"/>
          <p14:tracePt t="78121" x="9364663" y="1973263"/>
          <p14:tracePt t="78170" x="9378950" y="1973263"/>
          <p14:tracePt t="78177" x="9378950" y="1958975"/>
          <p14:tracePt t="78186" x="9378950" y="1946275"/>
          <p14:tracePt t="78202" x="9378950" y="1931988"/>
          <p14:tracePt t="78209" x="9378950" y="1905000"/>
          <p14:tracePt t="78337" x="9378950" y="1917700"/>
          <p14:tracePt t="78361" x="9378950" y="1946275"/>
          <p14:tracePt t="78369" x="9378950" y="1958975"/>
          <p14:tracePt t="78378" x="9378950" y="1973263"/>
          <p14:tracePt t="78394" x="9378950" y="1987550"/>
          <p14:tracePt t="78522" x="9378950" y="1973263"/>
          <p14:tracePt t="78531" x="9378950" y="1958975"/>
          <p14:tracePt t="78558" x="9378950" y="1931988"/>
          <p14:tracePt t="78562" x="9378950" y="1905000"/>
          <p14:tracePt t="78657" x="9378950" y="1917700"/>
          <p14:tracePt t="78673" x="9378950" y="1931988"/>
          <p14:tracePt t="78697" x="9378950" y="1958975"/>
          <p14:tracePt t="78818" x="9378950" y="1946275"/>
          <p14:tracePt t="78826" x="9378950" y="1931988"/>
          <p14:tracePt t="78854" x="9391650" y="1876425"/>
          <p14:tracePt t="78858" x="9405938" y="1862138"/>
          <p14:tracePt t="78969" x="9405938" y="1876425"/>
          <p14:tracePt t="78977" x="9405938" y="1890713"/>
          <p14:tracePt t="78996" x="9405938" y="1917700"/>
          <p14:tracePt t="79178" x="9405938" y="1905000"/>
          <p14:tracePt t="79186" x="9405938" y="1890713"/>
          <p14:tracePt t="79195" x="9405938" y="1876425"/>
          <p14:tracePt t="79234" x="9405938" y="1849438"/>
          <p14:tracePt t="79305" x="9405938" y="1862138"/>
          <p14:tracePt t="79327" x="9405938" y="1876425"/>
          <p14:tracePt t="79337" x="9405938" y="1890713"/>
          <p14:tracePt t="79359" x="9405938" y="1917700"/>
          <p14:tracePt t="79498" x="9405938" y="1905000"/>
          <p14:tracePt t="79515" x="9405938" y="1890713"/>
          <p14:tracePt t="79543" x="9405938" y="1876425"/>
          <p14:tracePt t="79649" x="9405938" y="1890713"/>
          <p14:tracePt t="79657" x="9405938" y="1905000"/>
          <p14:tracePt t="79679" x="9391650" y="1931988"/>
          <p14:tracePt t="79682" x="9391650" y="1946275"/>
          <p14:tracePt t="79690" x="9391650" y="1973263"/>
          <p14:tracePt t="79722" x="9378950" y="1973263"/>
          <p14:tracePt t="79834" x="9378950" y="1958975"/>
          <p14:tracePt t="79842" x="9378950" y="1946275"/>
          <p14:tracePt t="79850" x="9378950" y="1931988"/>
          <p14:tracePt t="79880" x="9378950" y="1905000"/>
          <p14:tracePt t="79883" x="9378950" y="1890713"/>
          <p14:tracePt t="79890" x="9378950" y="1876425"/>
          <p14:tracePt t="79898" x="9378950" y="1862138"/>
          <p14:tracePt t="79956" x="9337675" y="1862138"/>
          <p14:tracePt t="79973" x="9323388" y="1890713"/>
          <p14:tracePt t="79979" x="9323388" y="1905000"/>
          <p14:tracePt t="79985" x="9323388" y="1917700"/>
          <p14:tracePt t="80005" x="9323388" y="1931988"/>
          <p14:tracePt t="80020" x="9323388" y="1958975"/>
          <p14:tracePt t="80037" x="9323388" y="1973263"/>
          <p14:tracePt t="80043" x="9323388" y="1987550"/>
          <p14:tracePt t="80178" x="9323388" y="1958975"/>
          <p14:tracePt t="80194" x="9323388" y="1946275"/>
          <p14:tracePt t="80215" x="9323388" y="1917700"/>
          <p14:tracePt t="80218" x="9323388" y="1905000"/>
          <p14:tracePt t="80321" x="9323388" y="1917700"/>
          <p14:tracePt t="80341" x="9323388" y="1946275"/>
          <p14:tracePt t="80374" x="9323388" y="1973263"/>
          <p14:tracePt t="80498" x="9323388" y="1958975"/>
          <p14:tracePt t="80515" x="9323388" y="1946275"/>
          <p14:tracePt t="80531" x="9323388" y="1931988"/>
          <p14:tracePt t="80560" x="9323388" y="1917700"/>
          <p14:tracePt t="80562" x="9323388" y="1905000"/>
          <p14:tracePt t="80706" x="9323388" y="1917700"/>
          <p14:tracePt t="80722" x="9323388" y="1931988"/>
          <p14:tracePt t="80741" x="9323388" y="1958975"/>
          <p14:tracePt t="80762" x="9323388" y="1973263"/>
          <p14:tracePt t="80906" x="9323388" y="1958975"/>
          <p14:tracePt t="80927" x="9323388" y="1931988"/>
          <p14:tracePt t="80929" x="9323388" y="1917700"/>
          <p14:tracePt t="80938" x="9323388" y="1905000"/>
          <p14:tracePt t="80946" x="9323388" y="1890713"/>
          <p14:tracePt t="80962" x="9323388" y="1862138"/>
          <p14:tracePt t="81057" x="9323388" y="1876425"/>
          <p14:tracePt t="81100" x="9323388" y="1931988"/>
          <p14:tracePt t="81106" x="9323388" y="1946275"/>
          <p14:tracePt t="81274" x="9337675" y="1946275"/>
          <p14:tracePt t="81378" x="9350375" y="1958975"/>
          <p14:tracePt t="81400" x="9350375" y="1973263"/>
          <p14:tracePt t="81402" x="9350375" y="1987550"/>
          <p14:tracePt t="81433" x="9350375" y="2000250"/>
          <p14:tracePt t="81436" x="9350375" y="2014538"/>
          <p14:tracePt t="81521" x="9350375" y="2028825"/>
          <p14:tracePt t="81546" x="9364663" y="2028825"/>
          <p14:tracePt t="81576" x="9364663" y="2000250"/>
          <p14:tracePt t="81577" x="9378950" y="1987550"/>
          <p14:tracePt t="81586" x="9378950" y="1973263"/>
          <p14:tracePt t="81606" x="9378950" y="1946275"/>
          <p14:tracePt t="81611" x="9378950" y="1917700"/>
          <p14:tracePt t="81617" x="9378950" y="1905000"/>
          <p14:tracePt t="81637" x="9378950" y="1862138"/>
          <p14:tracePt t="81667" x="9378950" y="1849438"/>
          <p14:tracePt t="81692" x="9378950" y="1820863"/>
          <p14:tracePt t="81735" x="9378950" y="1808163"/>
          <p14:tracePt t="81970" x="9378950" y="1820863"/>
          <p14:tracePt t="81978" x="9364663" y="1820863"/>
          <p14:tracePt t="82034" x="9350375" y="1835150"/>
          <p14:tracePt t="82315" x="9350375" y="1849438"/>
          <p14:tracePt t="82339" x="9350375" y="1862138"/>
          <p14:tracePt t="82371" x="9350375" y="1905000"/>
          <p14:tracePt t="82393" x="9350375" y="1917700"/>
          <p14:tracePt t="82522" x="9364663" y="1917700"/>
          <p14:tracePt t="82538" x="9378950" y="1917700"/>
          <p14:tracePt t="82592" x="9378950" y="1905000"/>
          <p14:tracePt t="82691" x="9378950" y="1890713"/>
          <p14:tracePt t="82726" x="9378950" y="1905000"/>
          <p14:tracePt t="82730" x="9378950" y="1931988"/>
          <p14:tracePt t="82746" x="9378950" y="1946275"/>
          <p14:tracePt t="83065" x="9378950" y="1973263"/>
          <p14:tracePt t="83090" x="9378950" y="1987550"/>
          <p14:tracePt t="83114" x="9378950" y="2000250"/>
          <p14:tracePt t="83195" x="9378950" y="2014538"/>
          <p14:tracePt t="83237" x="9378950" y="2000250"/>
          <p14:tracePt t="83262" x="9378950" y="1987550"/>
          <p14:tracePt t="83265" x="9378950" y="1973263"/>
          <p14:tracePt t="83292" x="9378950" y="1958975"/>
          <p14:tracePt t="83298" x="9378950" y="1946275"/>
          <p14:tracePt t="83318" x="9378950" y="1931988"/>
          <p14:tracePt t="83337" x="9378950" y="1917700"/>
          <p14:tracePt t="83442" x="9378950" y="1905000"/>
          <p14:tracePt t="83482" x="9364663" y="1876425"/>
          <p14:tracePt t="83514" x="9350375" y="1876425"/>
          <p14:tracePt t="83667" x="9350375" y="1890713"/>
          <p14:tracePt t="83676" x="9350375" y="1905000"/>
          <p14:tracePt t="83712" x="9350375" y="1931988"/>
          <p14:tracePt t="83827" x="9350375" y="1946275"/>
          <p14:tracePt t="83890" x="9350375" y="1931988"/>
          <p14:tracePt t="83910" x="9350375" y="1917700"/>
          <p14:tracePt t="83970" x="9350375" y="1905000"/>
          <p14:tracePt t="84211" x="9350375" y="1917700"/>
          <p14:tracePt t="84218" x="9350375" y="1931988"/>
          <p14:tracePt t="84226" x="9350375" y="1946275"/>
          <p14:tracePt t="84362" x="9350375" y="1973263"/>
          <p14:tracePt t="84426" x="9350375" y="1958975"/>
          <p14:tracePt t="84452" x="9350375" y="1946275"/>
          <p14:tracePt t="84466" x="9350375" y="1931988"/>
          <p14:tracePt t="84530" x="9350375" y="1917700"/>
          <p14:tracePt t="84962" x="9350375" y="1931988"/>
          <p14:tracePt t="84970" x="9350375" y="1946275"/>
          <p14:tracePt t="85020" x="9337675" y="1973263"/>
          <p14:tracePt t="85106" x="9350375" y="1973263"/>
          <p14:tracePt t="85134" x="9350375" y="1931988"/>
          <p14:tracePt t="85138" x="9364663" y="1905000"/>
          <p14:tracePt t="85146" x="9378950" y="1890713"/>
          <p14:tracePt t="85166" x="9378950" y="1862138"/>
          <p14:tracePt t="85169" x="9378950" y="1849438"/>
          <p14:tracePt t="85209" x="9378950" y="1835150"/>
          <p14:tracePt t="85273" x="9364663" y="1835150"/>
          <p14:tracePt t="85281" x="9350375" y="1835150"/>
          <p14:tracePt t="85308" x="9337675" y="1849438"/>
          <p14:tracePt t="85314" x="9337675" y="1862138"/>
          <p14:tracePt t="85354" x="9337675" y="1876425"/>
          <p14:tracePt t="85370" x="9337675" y="1890713"/>
          <p14:tracePt t="85377" x="9337675" y="1905000"/>
          <p14:tracePt t="85400" x="9350375" y="1917700"/>
          <p14:tracePt t="85416" x="9364663" y="1946275"/>
          <p14:tracePt t="85435" x="9391650" y="1946275"/>
          <p14:tracePt t="85650" x="9391650" y="1917700"/>
          <p14:tracePt t="85691" x="9378950" y="1876425"/>
          <p14:tracePt t="85705" x="9378950" y="1862138"/>
          <p14:tracePt t="85818" x="9364663" y="1862138"/>
          <p14:tracePt t="85858" x="9364663" y="1876425"/>
          <p14:tracePt t="85878" x="9364663" y="1890713"/>
          <p14:tracePt t="86051" x="9364663" y="1876425"/>
          <p14:tracePt t="86068" x="9364663" y="1849438"/>
          <p14:tracePt t="86194" x="9364663" y="1862138"/>
          <p14:tracePt t="86221" x="9364663" y="1890713"/>
          <p14:tracePt t="86427" x="9364663" y="1905000"/>
          <p14:tracePt t="86618" x="9364663" y="1917700"/>
          <p14:tracePt t="86818" x="9364663" y="1931988"/>
          <p14:tracePt t="86864" x="9378950" y="1931988"/>
          <p14:tracePt t="87651" x="9364663" y="1931988"/>
          <p14:tracePt t="87667" x="9350375" y="1917700"/>
          <p14:tracePt t="87703" x="9309100" y="1876425"/>
          <p14:tracePt t="87706" x="9309100" y="1862138"/>
          <p14:tracePt t="87713" x="9296400" y="1849438"/>
          <p14:tracePt t="87745" x="9296400" y="1835150"/>
          <p14:tracePt t="88043" x="9296400" y="1820863"/>
          <p14:tracePt t="88084" x="9323388" y="1862138"/>
          <p14:tracePt t="88089" x="9337675" y="1876425"/>
          <p14:tracePt t="88117" x="9350375" y="1890713"/>
          <p14:tracePt t="88185" x="9364663" y="1890713"/>
          <p14:tracePt t="88250" x="9378950" y="1890713"/>
          <p14:tracePt t="88651" x="9364663" y="1890713"/>
          <p14:tracePt t="88658" x="9350375" y="1890713"/>
          <p14:tracePt t="88666" x="9337675" y="1890713"/>
          <p14:tracePt t="88703" x="9323388" y="1890713"/>
          <p14:tracePt t="88720" x="9296400" y="1890713"/>
          <p14:tracePt t="88723" x="9282113" y="1890713"/>
          <p14:tracePt t="88739" x="9267825" y="1890713"/>
          <p14:tracePt t="88796" x="9255125" y="1890713"/>
          <p14:tracePt t="88810" x="9240838" y="1890713"/>
          <p14:tracePt t="88826" x="9212263" y="1890713"/>
          <p14:tracePt t="88863" x="9185275" y="1890713"/>
          <p14:tracePt t="88874" x="9170988" y="1905000"/>
          <p14:tracePt t="88890" x="9170988" y="1917700"/>
          <p14:tracePt t="88908" x="9158288" y="1917700"/>
          <p14:tracePt t="88915" x="9158288" y="1931988"/>
          <p14:tracePt t="88955" x="9158288" y="1958975"/>
          <p14:tracePt t="89009" x="9170988" y="1958975"/>
          <p14:tracePt t="89017" x="9185275" y="1958975"/>
          <p14:tracePt t="89025" x="9212263" y="1958975"/>
          <p14:tracePt t="89033" x="9240838" y="1958975"/>
          <p14:tracePt t="89052" x="9296400" y="1958975"/>
          <p14:tracePt t="89058" x="9337675" y="1958975"/>
          <p14:tracePt t="89066" x="9378950" y="1958975"/>
          <p14:tracePt t="89083" x="9405938" y="1946275"/>
          <p14:tracePt t="89090" x="9420225" y="1931988"/>
          <p14:tracePt t="89159" x="9432925" y="1917700"/>
          <p14:tracePt t="89242" x="9432925" y="1905000"/>
          <p14:tracePt t="89249" x="9420225" y="1905000"/>
          <p14:tracePt t="89258" x="9405938" y="1905000"/>
          <p14:tracePt t="89275" x="9350375" y="1890713"/>
          <p14:tracePt t="89281" x="9309100" y="1890713"/>
          <p14:tracePt t="89301" x="9255125" y="1890713"/>
          <p14:tracePt t="89319" x="9226550" y="1890713"/>
          <p14:tracePt t="89334" x="9199563" y="1890713"/>
          <p14:tracePt t="89401" x="9199563" y="1905000"/>
          <p14:tracePt t="89433" x="9199563" y="1931988"/>
          <p14:tracePt t="89441" x="9199563" y="1946275"/>
          <p14:tracePt t="89451" x="9199563" y="1958975"/>
          <p14:tracePt t="89468" x="9226550" y="1973263"/>
          <p14:tracePt t="89473" x="9240838" y="1973263"/>
          <p14:tracePt t="89658" x="9240838" y="1958975"/>
          <p14:tracePt t="89710" x="9212263" y="1905000"/>
          <p14:tracePt t="89714" x="9212263" y="1890713"/>
          <p14:tracePt t="89738" x="9212263" y="1876425"/>
          <p14:tracePt t="89745" x="9212263" y="1862138"/>
          <p14:tracePt t="89767" x="9212263" y="1835150"/>
          <p14:tracePt t="89799" x="9212263" y="1808163"/>
          <p14:tracePt t="89815" x="9212263" y="1779588"/>
          <p14:tracePt t="89825" x="9212263" y="1766888"/>
          <p14:tracePt t="89835" x="9226550" y="1752600"/>
          <p14:tracePt t="89861" x="9240838" y="1738313"/>
          <p14:tracePt t="89877" x="9255125" y="1711325"/>
          <p14:tracePt t="89899" x="9255125" y="1697038"/>
          <p14:tracePt t="89905" x="9255125" y="1682750"/>
          <p14:tracePt t="89925" x="9255125" y="1670050"/>
          <p14:tracePt t="89945" x="9255125" y="1628775"/>
          <p14:tracePt t="89953" x="9255125" y="1614488"/>
          <p14:tracePt t="89971" x="9255125" y="1587500"/>
          <p14:tracePt t="89989" x="9255125" y="1558925"/>
          <p14:tracePt t="90004" x="9240838" y="1546225"/>
          <p14:tracePt t="90178" x="9240838" y="1558925"/>
          <p14:tracePt t="90195" x="9240838" y="1573213"/>
          <p14:tracePt t="90225" x="9240838" y="1600200"/>
          <p14:tracePt t="90227" x="9240838" y="1628775"/>
          <p14:tracePt t="90247" x="9255125" y="1670050"/>
          <p14:tracePt t="90249" x="9255125" y="1682750"/>
          <p14:tracePt t="90338" x="9267825" y="1711325"/>
          <p14:tracePt t="90374" x="9267825" y="1697038"/>
          <p14:tracePt t="90378" x="9267825" y="1682750"/>
          <p14:tracePt t="90386" x="9267825" y="1670050"/>
          <p14:tracePt t="90409" x="9267825" y="1655763"/>
          <p14:tracePt t="90452" x="9267825" y="1641475"/>
          <p14:tracePt t="90473" x="9255125" y="1655763"/>
          <p14:tracePt t="90474" x="9255125" y="1682750"/>
          <p14:tracePt t="90481" x="9240838" y="1711325"/>
          <p14:tracePt t="90500" x="9226550" y="1766888"/>
          <p14:tracePt t="90532" x="9226550" y="1779588"/>
          <p14:tracePt t="90582" x="9226550" y="1766888"/>
          <p14:tracePt t="90593" x="9226550" y="1738313"/>
          <p14:tracePt t="90615" x="9226550" y="1697038"/>
          <p14:tracePt t="90618" x="9226550" y="1670050"/>
          <p14:tracePt t="90625" x="9226550" y="1655763"/>
          <p14:tracePt t="90643" x="9226550" y="1614488"/>
          <p14:tracePt t="90723" x="9226550" y="1641475"/>
          <p14:tracePt t="90737" x="9240838" y="1655763"/>
          <p14:tracePt t="90758" x="9255125" y="1670050"/>
          <p14:tracePt t="90761" x="9255125" y="1697038"/>
          <p14:tracePt t="90818" x="9267825" y="1725613"/>
          <p14:tracePt t="90825" x="9282113" y="1738313"/>
          <p14:tracePt t="90853" x="9282113" y="1752600"/>
          <p14:tracePt t="90865" x="9296400" y="1766888"/>
          <p14:tracePt t="90882" x="9296400" y="1779588"/>
          <p14:tracePt t="90933" x="9296400" y="1793875"/>
          <p14:tracePt t="90937" x="9296400" y="1808163"/>
          <p14:tracePt t="90967" x="9296400" y="1820863"/>
          <p14:tracePt t="91123" x="9296400" y="1849438"/>
          <p14:tracePt t="91138" x="9296400" y="1862138"/>
          <p14:tracePt t="91173" x="9296400" y="1905000"/>
          <p14:tracePt t="91177" x="9296400" y="1917700"/>
          <p14:tracePt t="91185" x="9296400" y="1931988"/>
          <p14:tracePt t="91207" x="9296400" y="1946275"/>
          <p14:tracePt t="91330" x="9309100" y="1973263"/>
          <p14:tracePt t="91386" x="9323388" y="1973263"/>
          <p14:tracePt t="91393" x="9337675" y="1973263"/>
          <p14:tracePt t="91414" x="9350375" y="1987550"/>
          <p14:tracePt t="91417" x="9364663" y="1987550"/>
          <p14:tracePt t="91425" x="9378950" y="1987550"/>
          <p14:tracePt t="91441" x="9391650" y="1987550"/>
          <p14:tracePt t="91459" x="9420225" y="1987550"/>
          <p14:tracePt t="91465" x="9432925" y="1987550"/>
          <p14:tracePt t="91506" x="9432925" y="1973263"/>
          <p14:tracePt t="91770" x="9420225" y="1973263"/>
          <p14:tracePt t="91786" x="9391650" y="1973263"/>
          <p14:tracePt t="91830" x="9364663" y="1973263"/>
          <p14:tracePt t="91834" x="9350375" y="1973263"/>
          <p14:tracePt t="91856" x="9337675" y="1987550"/>
          <p14:tracePt t="91886" x="9323388" y="2000250"/>
          <p14:tracePt t="91890" x="9296400" y="2014538"/>
          <p14:tracePt t="91897" x="9282113" y="2014538"/>
          <p14:tracePt t="91906" x="9267825" y="2028825"/>
          <p14:tracePt t="91913" x="9240838" y="2041525"/>
          <p14:tracePt t="91921" x="9226550" y="2055813"/>
          <p14:tracePt t="91929" x="9212263" y="2055813"/>
          <p14:tracePt t="91966" x="9185275" y="2055813"/>
          <p14:tracePt t="91982" x="9158288" y="2055813"/>
          <p14:tracePt t="91985" x="9144000" y="2055813"/>
          <p14:tracePt t="91993" x="9129713" y="2055813"/>
          <p14:tracePt t="92003" x="9117013" y="2055813"/>
          <p14:tracePt t="92009" x="9102725" y="2055813"/>
          <p14:tracePt t="92031" x="9075738" y="2028825"/>
          <p14:tracePt t="92047" x="9061450" y="2028825"/>
          <p14:tracePt t="92063" x="9047163" y="2000250"/>
          <p14:tracePt t="92066" x="9032875" y="2000250"/>
          <p14:tracePt t="92092" x="9020175" y="1987550"/>
          <p14:tracePt t="92234" x="9032875" y="1987550"/>
          <p14:tracePt t="92242" x="9047163" y="1987550"/>
          <p14:tracePt t="92250" x="9061450" y="1987550"/>
          <p14:tracePt t="92287" x="9075738" y="1987550"/>
          <p14:tracePt t="92289" x="9158288" y="1987550"/>
          <p14:tracePt t="92297" x="9170988" y="1987550"/>
          <p14:tracePt t="92319" x="9185275" y="2000250"/>
          <p14:tracePt t="92348" x="9212263" y="2000250"/>
          <p14:tracePt t="92351" x="9240838" y="2000250"/>
          <p14:tracePt t="92354" x="9267825" y="2014538"/>
          <p14:tracePt t="92361" x="9282113" y="2028825"/>
          <p14:tracePt t="92370" x="9309100" y="2028825"/>
          <p14:tracePt t="92382" x="9323388" y="2028825"/>
          <p14:tracePt t="92386" x="9337675" y="2028825"/>
          <p14:tracePt t="92393" x="9350375" y="2028825"/>
          <p14:tracePt t="92413" x="9378950" y="2028825"/>
          <p14:tracePt t="92444" x="9391650" y="2028825"/>
          <p14:tracePt t="92446" x="9420225" y="2028825"/>
          <p14:tracePt t="92451" x="9447213" y="2028825"/>
          <p14:tracePt t="92457" x="9461500" y="2028825"/>
          <p14:tracePt t="92478" x="9502775" y="2028825"/>
          <p14:tracePt t="92494" x="9517063" y="2028825"/>
          <p14:tracePt t="92511" x="9529763" y="2028825"/>
          <p14:tracePt t="92514" x="9544050" y="2014538"/>
          <p14:tracePt t="92540" x="9558338" y="2014538"/>
          <p14:tracePt t="92587" x="9558338" y="2000250"/>
          <p14:tracePt t="92811" x="9529763" y="2000250"/>
          <p14:tracePt t="92858" x="9502775" y="2000250"/>
          <p14:tracePt t="92866" x="9488488" y="2000250"/>
          <p14:tracePt t="92882" x="9475788" y="2000250"/>
          <p14:tracePt t="92889" x="9461500" y="2000250"/>
          <p14:tracePt t="92911" x="9447213" y="2000250"/>
          <p14:tracePt t="92916" x="9432925" y="2000250"/>
          <p14:tracePt t="92971" x="9405938" y="2000250"/>
          <p14:tracePt t="92993" x="9391650" y="2000250"/>
          <p14:tracePt t="93016" x="9378950" y="2000250"/>
          <p14:tracePt t="93034" x="9350375" y="2000250"/>
          <p14:tracePt t="93049" x="9337675" y="2000250"/>
          <p14:tracePt t="93065" x="9309100" y="2000250"/>
          <p14:tracePt t="93098" x="9296400" y="2000250"/>
          <p14:tracePt t="93115" x="9267825" y="2000250"/>
          <p14:tracePt t="93130" x="9255125" y="2000250"/>
          <p14:tracePt t="93138" x="9240838" y="1987550"/>
          <p14:tracePt t="93145" x="9226550" y="1987550"/>
          <p14:tracePt t="93194" x="9212263" y="1973263"/>
          <p14:tracePt t="93225" x="9185275" y="1973263"/>
          <p14:tracePt t="93305" x="9170988" y="1973263"/>
          <p14:tracePt t="93515" x="9170988" y="1958975"/>
          <p14:tracePt t="93556" x="9199563" y="1958975"/>
          <p14:tracePt t="93562" x="9212263" y="1958975"/>
          <p14:tracePt t="93571" x="9226550" y="1958975"/>
          <p14:tracePt t="93595" x="9255125" y="1958975"/>
          <p14:tracePt t="93601" x="9282113" y="1958975"/>
          <p14:tracePt t="93624" x="9296400" y="1958975"/>
          <p14:tracePt t="93641" x="9364663" y="1973263"/>
          <p14:tracePt t="93661" x="9391650" y="1973263"/>
          <p14:tracePt t="93691" x="9405938" y="1973263"/>
          <p14:tracePt t="93692" x="9432925" y="1973263"/>
          <p14:tracePt t="93720" x="9447213" y="1973263"/>
          <p14:tracePt t="93734" x="9475788" y="1973263"/>
          <p14:tracePt t="93738" x="9488488" y="1973263"/>
          <p14:tracePt t="93745" x="9502775" y="1973263"/>
          <p14:tracePt t="93766" x="9517063" y="1973263"/>
          <p14:tracePt t="93783" x="9529763" y="1973263"/>
          <p14:tracePt t="93816" x="9558338" y="1973263"/>
          <p14:tracePt t="94042" x="9544050" y="1973263"/>
          <p14:tracePt t="94058" x="9529763" y="1973263"/>
          <p14:tracePt t="94088" x="9517063" y="1987550"/>
          <p14:tracePt t="94090" x="9502775" y="2000250"/>
          <p14:tracePt t="94151" x="9488488" y="2000250"/>
          <p14:tracePt t="94199" x="9461500" y="2000250"/>
          <p14:tracePt t="94209" x="9447213" y="2000250"/>
          <p14:tracePt t="94234" x="9432925" y="2000250"/>
          <p14:tracePt t="94241" x="9420225" y="2000250"/>
          <p14:tracePt t="94264" x="9405938" y="2000250"/>
          <p14:tracePt t="94293" x="9378950" y="2000250"/>
          <p14:tracePt t="94296" x="9364663" y="2000250"/>
          <p14:tracePt t="94318" x="9337675" y="2000250"/>
          <p14:tracePt t="94358" x="9323388" y="2000250"/>
          <p14:tracePt t="94376" x="9309100" y="2000250"/>
          <p14:tracePt t="94406" x="9296400" y="2000250"/>
          <p14:tracePt t="94426" x="9282113" y="2000250"/>
          <p14:tracePt t="94454" x="9255125" y="2000250"/>
          <p14:tracePt t="94472" x="9255125" y="1987550"/>
          <p14:tracePt t="94520" x="9226550" y="1987550"/>
          <p14:tracePt t="95603" x="9212263" y="1973263"/>
          <p14:tracePt t="95722" x="9199563" y="1958975"/>
          <p14:tracePt t="95851" x="9212263" y="1958975"/>
          <p14:tracePt t="95859" x="9226550" y="1958975"/>
          <p14:tracePt t="95890" x="9282113" y="1958975"/>
          <p14:tracePt t="95898" x="9323388" y="1958975"/>
          <p14:tracePt t="95905" x="9350375" y="1958975"/>
          <p14:tracePt t="95926" x="9378950" y="1958975"/>
          <p14:tracePt t="95937" x="9391650" y="1973263"/>
          <p14:tracePt t="95952" x="9405938" y="1973263"/>
          <p14:tracePt t="95983" x="9420225" y="1973263"/>
          <p14:tracePt t="96009" x="9432925" y="1973263"/>
          <p14:tracePt t="96106" x="9447213" y="1973263"/>
          <p14:tracePt t="96506" x="9461500" y="1973263"/>
          <p14:tracePt t="96514" x="9475788" y="1973263"/>
          <p14:tracePt t="96530" x="9488488" y="1973263"/>
          <p14:tracePt t="96566" x="9502775" y="1973263"/>
          <p14:tracePt t="96659" x="9517063" y="1973263"/>
          <p14:tracePt t="96754" x="9544050" y="1973263"/>
          <p14:tracePt t="96798" x="9558338" y="1973263"/>
          <p14:tracePt t="96802" x="9571038" y="1973263"/>
          <p14:tracePt t="97090" x="9558338" y="1973263"/>
          <p14:tracePt t="97106" x="9529763" y="1973263"/>
          <p14:tracePt t="97142" x="9488488" y="1973263"/>
          <p14:tracePt t="97147" x="9475788" y="1973263"/>
          <p14:tracePt t="97154" x="9461500" y="1973263"/>
          <p14:tracePt t="97172" x="9447213" y="1973263"/>
          <p14:tracePt t="97249" x="9432925" y="1973263"/>
          <p14:tracePt t="97268" x="9420225" y="1973263"/>
          <p14:tracePt t="97273" x="9405938" y="1973263"/>
          <p14:tracePt t="97315" x="9391650" y="1973263"/>
          <p14:tracePt t="97459" x="9378950" y="1973263"/>
          <p14:tracePt t="97522" x="9364663" y="1958975"/>
          <p14:tracePt t="97569" x="9350375" y="1958975"/>
          <p14:tracePt t="97794" x="9323388" y="1958975"/>
          <p14:tracePt t="97987" x="9323388" y="1946275"/>
          <p14:tracePt t="98643" x="9337675" y="1946275"/>
          <p14:tracePt t="98702" x="9378950" y="1946275"/>
          <p14:tracePt t="98705" x="9391650" y="1946275"/>
          <p14:tracePt t="100354" x="9420225" y="1946275"/>
          <p14:tracePt t="100634" x="9420225" y="1917700"/>
          <p14:tracePt t="100650" x="9405938" y="1917700"/>
          <p14:tracePt t="100659" x="9391650" y="1890713"/>
          <p14:tracePt t="100711" x="9350375" y="1862138"/>
          <p14:tracePt t="100721" x="9337675" y="1862138"/>
          <p14:tracePt t="100742" x="9323388" y="1862138"/>
          <p14:tracePt t="101306" x="9323388" y="1876425"/>
          <p14:tracePt t="101314" x="9337675" y="1876425"/>
          <p14:tracePt t="101323" x="9337675" y="1890713"/>
          <p14:tracePt t="101353" x="9350375" y="1890713"/>
          <p14:tracePt t="102379" x="9364663" y="1905000"/>
          <p14:tracePt t="102395" x="9364663" y="1917700"/>
          <p14:tracePt t="102450" x="9378950" y="1917700"/>
          <p14:tracePt t="102474" x="9405938" y="1905000"/>
          <p14:tracePt t="102501" x="9405938" y="1890713"/>
          <p14:tracePt t="102561" x="9420225" y="1876425"/>
          <p14:tracePt t="102593" x="9420225" y="1862138"/>
          <p14:tracePt t="102615" x="9378950" y="1849438"/>
          <p14:tracePt t="102618" x="9364663" y="1849438"/>
          <p14:tracePt t="102625" x="9350375" y="1849438"/>
          <p14:tracePt t="102647" x="9296400" y="1835150"/>
          <p14:tracePt t="102649" x="9267825" y="1835150"/>
          <p14:tracePt t="102657" x="9255125" y="1835150"/>
          <p14:tracePt t="102681" x="9226550" y="1835150"/>
          <p14:tracePt t="102810" x="9240838" y="1835150"/>
          <p14:tracePt t="102819" x="9255125" y="1849438"/>
          <p14:tracePt t="102849" x="9309100" y="1862138"/>
          <p14:tracePt t="103058" x="9309100" y="1876425"/>
          <p14:tracePt t="103067" x="9323388" y="1876425"/>
          <p14:tracePt t="103074" x="9337675" y="1876425"/>
          <p14:tracePt t="103113" x="9447213" y="1905000"/>
          <p14:tracePt t="103185" x="9432925" y="1905000"/>
          <p14:tracePt t="103193" x="9420225" y="1905000"/>
          <p14:tracePt t="103201" x="9405938" y="1905000"/>
          <p14:tracePt t="103225" x="9378950" y="1905000"/>
          <p14:tracePt t="103329" x="9378950" y="1946275"/>
          <p14:tracePt t="103338" x="9391650" y="1946275"/>
          <p14:tracePt t="103363" x="9405938" y="1958975"/>
          <p14:tracePt t="103498" x="9391650" y="1946275"/>
          <p14:tracePt t="103507" x="9378950" y="1946275"/>
          <p14:tracePt t="103515" x="9364663" y="1931988"/>
          <p14:tracePt t="103543" x="9350375" y="1931988"/>
          <p14:tracePt t="103690" x="9337675" y="1917700"/>
          <p14:tracePt t="103726" x="9337675" y="1905000"/>
          <p14:tracePt t="103939" x="9323388" y="1890713"/>
          <p14:tracePt t="103984" x="9267825" y="1862138"/>
          <p14:tracePt t="103986" x="9255125" y="1849438"/>
          <p14:tracePt t="104016" x="9226550" y="1835150"/>
          <p14:tracePt t="104025" x="9212263" y="1820863"/>
          <p14:tracePt t="104043" x="9185275" y="1808163"/>
          <p14:tracePt t="104061" x="9158288" y="1793875"/>
          <p14:tracePt t="104076" x="9144000" y="1779588"/>
          <p14:tracePt t="104082" x="9144000" y="1766888"/>
          <p14:tracePt t="104097" x="9129713" y="1752600"/>
          <p14:tracePt t="104105" x="9117013" y="1738313"/>
          <p14:tracePt t="104121" x="9102725" y="1725613"/>
          <p14:tracePt t="104138" x="9088438" y="1711325"/>
          <p14:tracePt t="104152" x="9088438" y="1697038"/>
          <p14:tracePt t="104170" x="9061450" y="1682750"/>
          <p14:tracePt t="104178" x="9061450" y="1670050"/>
          <p14:tracePt t="104218" x="9061450" y="1655763"/>
          <p14:tracePt t="104219" x="9061450" y="1641475"/>
          <p14:tracePt t="104235" x="9061450" y="1628775"/>
          <p14:tracePt t="104250" x="9061450" y="1614488"/>
          <p14:tracePt t="104257" x="9061450" y="1600200"/>
          <p14:tracePt t="104282" x="9061450" y="1587500"/>
          <p14:tracePt t="104283" x="9061450" y="1558925"/>
          <p14:tracePt t="104330" x="9061450" y="1546225"/>
          <p14:tracePt t="104363" x="9061450" y="1531938"/>
          <p14:tracePt t="104369" x="9075738" y="1517650"/>
          <p14:tracePt t="104421" x="9088438" y="1517650"/>
          <p14:tracePt t="104426" x="9102725" y="1490663"/>
          <p14:tracePt t="104490" x="9117013" y="1490663"/>
          <p14:tracePt t="104545" x="9129713" y="1490663"/>
          <p14:tracePt t="104602" x="9144000" y="1490663"/>
          <p14:tracePt t="104610" x="9158288" y="1490663"/>
          <p14:tracePt t="104626" x="9170988" y="1490663"/>
          <p14:tracePt t="104669" x="9199563" y="1490663"/>
          <p14:tracePt t="104699" x="9212263" y="1490663"/>
          <p14:tracePt t="104705" x="9226550" y="1503363"/>
          <p14:tracePt t="104742" x="9240838" y="1503363"/>
          <p14:tracePt t="104761" x="9255125" y="1517650"/>
          <p14:tracePt t="104793" x="9282113" y="1531938"/>
          <p14:tracePt t="104819" x="9296400" y="1546225"/>
          <p14:tracePt t="104852" x="9309100" y="1558925"/>
          <p14:tracePt t="104865" x="9337675" y="1573213"/>
          <p14:tracePt t="104887" x="9337675" y="1587500"/>
          <p14:tracePt t="104891" x="9364663" y="1600200"/>
          <p14:tracePt t="104897" x="9364663" y="1614488"/>
          <p14:tracePt t="104932" x="9405938" y="1655763"/>
          <p14:tracePt t="104951" x="9420225" y="1670050"/>
          <p14:tracePt t="104961" x="9420225" y="1682750"/>
          <p14:tracePt t="104985" x="9432925" y="1697038"/>
          <p14:tracePt t="105027" x="9447213" y="1725613"/>
          <p14:tracePt t="105076" x="9447213" y="1738313"/>
          <p14:tracePt t="105081" x="9447213" y="1752600"/>
          <p14:tracePt t="105109" x="9447213" y="1766888"/>
          <p14:tracePt t="105121" x="9447213" y="1779588"/>
          <p14:tracePt t="105155" x="9447213" y="1793875"/>
          <p14:tracePt t="105171" x="9461500" y="1808163"/>
          <p14:tracePt t="105201" x="9461500" y="1820863"/>
          <p14:tracePt t="105426" x="9488488" y="1820863"/>
          <p14:tracePt t="106482" x="9475788" y="1820863"/>
          <p14:tracePt t="106506" x="9461500" y="1820863"/>
          <p14:tracePt t="106538" x="9420225" y="1849438"/>
          <p14:tracePt t="106545" x="9391650" y="1849438"/>
          <p14:tracePt t="106554" x="9391650" y="1862138"/>
          <p14:tracePt t="106561" x="9378950" y="1862138"/>
          <p14:tracePt t="106581" x="9364663" y="1862138"/>
          <p14:tracePt t="106600" x="9350375" y="1876425"/>
          <p14:tracePt t="106615" x="9337675" y="1890713"/>
          <p14:tracePt t="106625" x="9323388" y="1890713"/>
          <p14:tracePt t="106641" x="9296400" y="1890713"/>
          <p14:tracePt t="106657" x="9267825" y="1905000"/>
          <p14:tracePt t="106679" x="9226550" y="1905000"/>
          <p14:tracePt t="106697" x="9199563" y="1917700"/>
          <p14:tracePt t="106705" x="9170988" y="1931988"/>
          <p14:tracePt t="106715" x="9158288" y="1946275"/>
          <p14:tracePt t="106721" x="9144000" y="1946275"/>
          <p14:tracePt t="106729" x="9117013" y="1946275"/>
          <p14:tracePt t="106737" x="9102725" y="1946275"/>
          <p14:tracePt t="106755" x="9061450" y="1958975"/>
          <p14:tracePt t="106772" x="9047163" y="1973263"/>
          <p14:tracePt t="106788" x="9020175" y="1973263"/>
          <p14:tracePt t="106793" x="9005888" y="1973263"/>
          <p14:tracePt t="106809" x="8991600" y="1973263"/>
          <p14:tracePt t="106817" x="8978900" y="1973263"/>
          <p14:tracePt t="106832" x="8978900" y="1987550"/>
          <p14:tracePt t="106850" x="8937625" y="2000250"/>
          <p14:tracePt t="106864" x="8909050" y="2000250"/>
          <p14:tracePt t="106866" x="8855075" y="2000250"/>
          <p14:tracePt t="106873" x="8812213" y="2000250"/>
          <p14:tracePt t="106881" x="8785225" y="2000250"/>
          <p14:tracePt t="106889" x="8758238" y="2000250"/>
          <p14:tracePt t="106897" x="8729663" y="2000250"/>
          <p14:tracePt t="106911" x="8716963" y="2000250"/>
          <p14:tracePt t="106928" x="8661400" y="2000250"/>
          <p14:tracePt t="106931" x="8634413" y="1987550"/>
          <p14:tracePt t="106949" x="8591550" y="1973263"/>
          <p14:tracePt t="106954" x="8564563" y="1973263"/>
          <p14:tracePt t="106961" x="8550275" y="1973263"/>
          <p14:tracePt t="106975" x="8537575" y="1973263"/>
          <p14:tracePt t="106992" x="8523288" y="1958975"/>
          <p14:tracePt t="107041" x="8496300" y="1958975"/>
          <p14:tracePt t="107058" x="8482013" y="1958975"/>
          <p14:tracePt t="107065" x="8455025" y="1958975"/>
          <p14:tracePt t="107073" x="8440738" y="1958975"/>
          <p14:tracePt t="107082" x="8426450" y="1958975"/>
          <p14:tracePt t="107089" x="8413750" y="1958975"/>
          <p14:tracePt t="107105" x="8413750" y="1973263"/>
          <p14:tracePt t="107120" x="8385175" y="1987550"/>
          <p14:tracePt t="107123" x="8358188" y="2000250"/>
          <p14:tracePt t="107138" x="8343900" y="2028825"/>
          <p14:tracePt t="107146" x="8316913" y="2028825"/>
          <p14:tracePt t="107153" x="8316913" y="2041525"/>
          <p14:tracePt t="107169" x="8302625" y="2041525"/>
          <p14:tracePt t="107170" x="8288338" y="2041525"/>
          <p14:tracePt t="107186" x="8261350" y="2070100"/>
          <p14:tracePt t="107200" x="8247063" y="2070100"/>
          <p14:tracePt t="107203" x="8220075" y="2097088"/>
          <p14:tracePt t="107209" x="8205788" y="2111375"/>
          <p14:tracePt t="107217" x="8193088" y="2125663"/>
          <p14:tracePt t="107237" x="8164513" y="2125663"/>
          <p14:tracePt t="107242" x="8137525" y="2138363"/>
          <p14:tracePt t="107249" x="8108950" y="2152650"/>
          <p14:tracePt t="107265" x="8096250" y="2152650"/>
          <p14:tracePt t="107267" x="8081963" y="2166938"/>
          <p14:tracePt t="107283" x="8040688" y="2208213"/>
          <p14:tracePt t="107290" x="8026400" y="2208213"/>
          <p14:tracePt t="107297" x="7999413" y="2220913"/>
          <p14:tracePt t="107311" x="7972425" y="2249488"/>
          <p14:tracePt t="107328" x="7929563" y="2249488"/>
          <p14:tracePt t="107331" x="7929563" y="2263775"/>
          <p14:tracePt t="107498" x="7929563" y="2235200"/>
          <p14:tracePt t="107507" x="7943850" y="2235200"/>
          <p14:tracePt t="107523" x="7972425" y="2220913"/>
          <p14:tracePt t="107530" x="7985125" y="2208213"/>
          <p14:tracePt t="107553" x="7999413" y="2193925"/>
          <p14:tracePt t="107554" x="8013700" y="2193925"/>
          <p14:tracePt t="107562" x="8026400" y="2193925"/>
          <p14:tracePt t="107580" x="8054975" y="2179638"/>
          <p14:tracePt t="107599" x="8081963" y="2179638"/>
          <p14:tracePt t="107614" x="8123238" y="2179638"/>
          <p14:tracePt t="107617" x="8150225" y="2179638"/>
          <p14:tracePt t="107625" x="8178800" y="2179638"/>
          <p14:tracePt t="107634" x="8205788" y="2179638"/>
          <p14:tracePt t="107641" x="8220075" y="2179638"/>
          <p14:tracePt t="107660" x="8247063" y="2179638"/>
          <p14:tracePt t="107680" x="8275638" y="2179638"/>
          <p14:tracePt t="107681" x="8288338" y="2179638"/>
          <p14:tracePt t="107689" x="8302625" y="2179638"/>
          <p14:tracePt t="107705" x="8316913" y="2179638"/>
          <p14:tracePt t="107722" x="8329613" y="2179638"/>
          <p14:tracePt t="107741" x="8343900" y="2179638"/>
          <p14:tracePt t="107756" x="8358188" y="2179638"/>
          <p14:tracePt t="107804" x="8370888" y="2179638"/>
          <p14:tracePt t="108115" x="8399463" y="2179638"/>
          <p14:tracePt t="108155" x="8413750" y="2193925"/>
          <p14:tracePt t="108170" x="8413750" y="2208213"/>
          <p14:tracePt t="108187" x="8426450" y="2220913"/>
          <p14:tracePt t="108231" x="8440738" y="2249488"/>
          <p14:tracePt t="108246" x="8467725" y="2263775"/>
          <p14:tracePt t="108250" x="8482013" y="2263775"/>
          <p14:tracePt t="108267" x="8482013" y="2276475"/>
          <p14:tracePt t="108273" x="8496300" y="2276475"/>
          <p14:tracePt t="108295" x="8509000" y="2305050"/>
          <p14:tracePt t="108310" x="8537575" y="2317750"/>
          <p14:tracePt t="108325" x="8550275" y="2317750"/>
          <p14:tracePt t="108328" x="8578850" y="2332038"/>
          <p14:tracePt t="108337" x="8591550" y="2346325"/>
          <p14:tracePt t="108345" x="8605838" y="2346325"/>
          <p14:tracePt t="108362" x="8620125" y="2373313"/>
          <p14:tracePt t="108365" x="8647113" y="2387600"/>
          <p14:tracePt t="108369" x="8675688" y="2428875"/>
          <p14:tracePt t="108390" x="8799513" y="2566988"/>
          <p14:tracePt t="108408" x="8978900" y="2759075"/>
          <p14:tracePt t="108422" x="9129713" y="2925763"/>
          <p14:tracePt t="108426" x="9185275" y="2994025"/>
          <p14:tracePt t="108433" x="9212263" y="3063875"/>
          <p14:tracePt t="108444" x="9212263" y="3090863"/>
          <p14:tracePt t="108449" x="9240838" y="3117850"/>
          <p14:tracePt t="108469" x="9255125" y="3160713"/>
          <p14:tracePt t="108488" x="9267825" y="3187700"/>
          <p14:tracePt t="108503" x="9267825" y="3228975"/>
          <p14:tracePt t="108506" x="9267825" y="3243263"/>
          <p14:tracePt t="108513" x="9267825" y="3270250"/>
          <p14:tracePt t="108524" x="9267825" y="3297238"/>
          <p14:tracePt t="108538" x="9267825" y="3311525"/>
          <p14:tracePt t="108563" x="9267825" y="3340100"/>
          <p14:tracePt t="108594" x="9267825" y="3367088"/>
          <p14:tracePt t="108601" x="9267825" y="3381375"/>
          <p14:tracePt t="108610" x="9267825" y="3408363"/>
          <p14:tracePt t="108626" x="9323388" y="3573463"/>
          <p14:tracePt t="108643" x="9378950" y="3767138"/>
          <p14:tracePt t="108650" x="9405938" y="3863975"/>
          <p14:tracePt t="108658" x="9432925" y="3960813"/>
          <p14:tracePt t="108675" x="9461500" y="4098925"/>
          <p14:tracePt t="108682" x="9475788" y="4152900"/>
          <p14:tracePt t="108703" x="9488488" y="4194175"/>
          <p14:tracePt t="108704" x="9502775" y="4222750"/>
          <p14:tracePt t="108707" x="9502775" y="4235450"/>
          <p14:tracePt t="108714" x="9502775" y="4249738"/>
          <p14:tracePt t="108738" x="9502775" y="4264025"/>
          <p14:tracePt t="108765" x="9502775" y="4278313"/>
          <p14:tracePt t="108946" x="9502775" y="4291013"/>
          <p14:tracePt t="109042" x="9475788" y="4291013"/>
          <p14:tracePt t="109071" x="9420225" y="4291013"/>
          <p14:tracePt t="109074" x="9391650" y="4291013"/>
          <p14:tracePt t="109081" x="9364663" y="4278313"/>
          <p14:tracePt t="109104" x="9309100" y="4278313"/>
          <p14:tracePt t="109105" x="9282113" y="4264025"/>
          <p14:tracePt t="109113" x="9240838" y="4249738"/>
          <p14:tracePt t="109131" x="9144000" y="4194175"/>
          <p14:tracePt t="109149" x="9061450" y="4167188"/>
          <p14:tracePt t="109162" x="9047163" y="4152900"/>
          <p14:tracePt t="109177" x="9005888" y="4152900"/>
          <p14:tracePt t="109185" x="8991600" y="4140200"/>
          <p14:tracePt t="109212" x="8964613" y="4125913"/>
          <p14:tracePt t="109305" x="8950325" y="4125913"/>
          <p14:tracePt t="109324" x="8937625" y="4125913"/>
          <p14:tracePt t="109345" x="8909050" y="4111625"/>
          <p14:tracePt t="109417" x="8882063" y="4111625"/>
          <p14:tracePt t="109441" x="8867775" y="4125913"/>
          <p14:tracePt t="109471" x="8867775" y="4152900"/>
          <p14:tracePt t="109473" x="8867775" y="4167188"/>
          <p14:tracePt t="109481" x="8867775" y="4181475"/>
          <p14:tracePt t="109505" x="8867775" y="4194175"/>
          <p14:tracePt t="109506" x="8867775" y="4208463"/>
          <p14:tracePt t="109513" x="8867775" y="4222750"/>
          <p14:tracePt t="109531" x="8867775" y="4249738"/>
          <p14:tracePt t="109564" x="8867775" y="4278313"/>
          <p14:tracePt t="109584" x="8882063" y="4291013"/>
          <p14:tracePt t="109586" x="8882063" y="4305300"/>
          <p14:tracePt t="109593" x="8896350" y="4305300"/>
          <p14:tracePt t="109611" x="8909050" y="4346575"/>
          <p14:tracePt t="109642" x="8909050" y="4373563"/>
          <p14:tracePt t="109663" x="8923338" y="4402138"/>
          <p14:tracePt t="109700" x="8937625" y="4414838"/>
          <p14:tracePt t="109724" x="8937625" y="4429125"/>
          <p14:tracePt t="109738" x="8937625" y="4457700"/>
          <p14:tracePt t="109745" x="8950325" y="4457700"/>
          <p14:tracePt t="109753" x="8950325" y="4470400"/>
          <p14:tracePt t="109787" x="8950325" y="4484688"/>
          <p14:tracePt t="109802" x="8964613" y="4498975"/>
          <p14:tracePt t="109821" x="8978900" y="4498975"/>
          <p14:tracePt t="109849" x="8991600" y="4498975"/>
          <p14:tracePt t="109866" x="9020175" y="4511675"/>
          <p14:tracePt t="109884" x="9020175" y="4525963"/>
          <p14:tracePt t="109899" x="9032875" y="4525963"/>
          <p14:tracePt t="109906" x="9047163" y="4540250"/>
          <p14:tracePt t="109913" x="9047163" y="4552950"/>
          <p14:tracePt t="109948" x="9047163" y="4581525"/>
          <p14:tracePt t="109964" x="9075738" y="4581525"/>
          <p14:tracePt t="109970" x="9075738" y="4594225"/>
          <p14:tracePt t="109993" x="9075738" y="4622800"/>
          <p14:tracePt t="110026" x="9102725" y="4649788"/>
          <p14:tracePt t="110057" x="9102725" y="4678363"/>
          <p14:tracePt t="110059" x="9129713" y="4678363"/>
          <p14:tracePt t="110065" x="9129713" y="4705350"/>
          <p14:tracePt t="110092" x="9158288" y="4719638"/>
          <p14:tracePt t="110113" x="9170988" y="4732338"/>
          <p14:tracePt t="110136" x="9185275" y="4732338"/>
          <p14:tracePt t="110154" x="9199563" y="4732338"/>
          <p14:tracePt t="110162" x="9212263" y="4732338"/>
          <p14:tracePt t="110200" x="9212263" y="4746625"/>
          <p14:tracePt t="110202" x="9226550" y="4746625"/>
          <p14:tracePt t="110241" x="9255125" y="4746625"/>
          <p14:tracePt t="110267" x="9267825" y="4746625"/>
          <p14:tracePt t="110282" x="9296400" y="4746625"/>
          <p14:tracePt t="110289" x="9309100" y="4746625"/>
          <p14:tracePt t="110297" x="9323388" y="4746625"/>
          <p14:tracePt t="110313" x="9337675" y="4746625"/>
          <p14:tracePt t="110321" x="9350375" y="4746625"/>
          <p14:tracePt t="110342" x="9378950" y="4746625"/>
          <p14:tracePt t="110358" x="9405938" y="4746625"/>
          <p14:tracePt t="110363" x="9432925" y="4746625"/>
          <p14:tracePt t="110369" x="9432925" y="4732338"/>
          <p14:tracePt t="110390" x="9447213" y="4732338"/>
          <p14:tracePt t="110392" x="9475788" y="4719638"/>
          <p14:tracePt t="110409" x="9517063" y="4691063"/>
          <p14:tracePt t="110422" x="9529763" y="4691063"/>
          <p14:tracePt t="110426" x="9529763" y="4664075"/>
          <p14:tracePt t="110433" x="9544050" y="4664075"/>
          <p14:tracePt t="110441" x="9544050" y="4649788"/>
          <p14:tracePt t="110449" x="9558338" y="4649788"/>
          <p14:tracePt t="110502" x="9558338" y="4622800"/>
          <p14:tracePt t="110518" x="9558338" y="4608513"/>
          <p14:tracePt t="110520" x="9529763" y="4594225"/>
          <p14:tracePt t="110552" x="9517063" y="4594225"/>
          <p14:tracePt t="110625" x="9488488" y="4594225"/>
          <p14:tracePt t="110690" x="9475788" y="4594225"/>
          <p14:tracePt t="110746" x="9461500" y="4594225"/>
          <p14:tracePt t="110774" x="9447213" y="4594225"/>
          <p14:tracePt t="110778" x="9432925" y="4594225"/>
          <p14:tracePt t="110794" x="9420225" y="4608513"/>
          <p14:tracePt t="110821" x="9405938" y="4637088"/>
          <p14:tracePt t="110837" x="9405938" y="4649788"/>
          <p14:tracePt t="110854" x="9391650" y="4678363"/>
          <p14:tracePt t="110858" x="9391650" y="4691063"/>
          <p14:tracePt t="110875" x="9391650" y="4705350"/>
          <p14:tracePt t="110881" x="9378950" y="4732338"/>
          <p14:tracePt t="110901" x="9364663" y="4746625"/>
          <p14:tracePt t="110934" x="9350375" y="4746625"/>
          <p14:tracePt t="110968" x="9350375" y="4760913"/>
          <p14:tracePt t="110969" x="9337675" y="4760913"/>
          <p14:tracePt t="110999" x="9309100" y="4760913"/>
          <p14:tracePt t="111009" x="9296400" y="4760913"/>
          <p14:tracePt t="111030" x="9267825" y="4760913"/>
          <p14:tracePt t="111049" x="9240838" y="4760913"/>
          <p14:tracePt t="111057" x="9212263" y="4760913"/>
          <p14:tracePt t="111067" x="9199563" y="4760913"/>
          <p14:tracePt t="111083" x="9170988" y="4746625"/>
          <p14:tracePt t="111089" x="9158288" y="4732338"/>
          <p14:tracePt t="111110" x="9117013" y="4719638"/>
          <p14:tracePt t="111126" x="9088438" y="4691063"/>
          <p14:tracePt t="111130" x="9075738" y="4691063"/>
          <p14:tracePt t="111137" x="9075738" y="4678363"/>
          <p14:tracePt t="111156" x="9047163" y="4664075"/>
          <p14:tracePt t="111172" x="9032875" y="4649788"/>
          <p14:tracePt t="111205" x="9020175" y="4637088"/>
          <p14:tracePt t="111314" x="9020175" y="4622800"/>
          <p14:tracePt t="111338" x="9005888" y="4608513"/>
          <p14:tracePt t="111354" x="9005888" y="4594225"/>
          <p14:tracePt t="111369" x="9005888" y="4581525"/>
          <p14:tracePt t="111378" x="8991600" y="4567238"/>
          <p14:tracePt t="111386" x="8991600" y="4552950"/>
          <p14:tracePt t="111393" x="8991600" y="4540250"/>
          <p14:tracePt t="111412" x="8991600" y="4525963"/>
          <p14:tracePt t="111430" x="8991600" y="4511675"/>
          <p14:tracePt t="111462" x="8991600" y="4498975"/>
          <p14:tracePt t="111618" x="8978900" y="4498975"/>
          <p14:tracePt t="111786" x="8964613" y="4498975"/>
          <p14:tracePt t="111823" x="8964613" y="4511675"/>
          <p14:tracePt t="111848" x="8964613" y="4540250"/>
          <p14:tracePt t="111857" x="8964613" y="4567238"/>
          <p14:tracePt t="111881" x="8978900" y="4581525"/>
          <p14:tracePt t="111889" x="8978900" y="4594225"/>
          <p14:tracePt t="111906" x="8991600" y="4608513"/>
          <p14:tracePt t="111924" x="8991600" y="4622800"/>
          <p14:tracePt t="111941" x="9005888" y="4622800"/>
          <p14:tracePt t="111945" x="9020175" y="4637088"/>
          <p14:tracePt t="111962" x="9032875" y="4649788"/>
          <p14:tracePt t="111969" x="9032875" y="4664075"/>
          <p14:tracePt t="111986" x="9047163" y="4664075"/>
          <p14:tracePt t="112002" x="9075738" y="4678363"/>
          <p14:tracePt t="112033" x="9088438" y="4678363"/>
          <p14:tracePt t="112055" x="9117013" y="4678363"/>
          <p14:tracePt t="112065" x="9129713" y="4678363"/>
          <p14:tracePt t="112082" x="9144000" y="4678363"/>
          <p14:tracePt t="112117" x="9158288" y="4678363"/>
          <p14:tracePt t="112136" x="9170988" y="4678363"/>
          <p14:tracePt t="112242" x="9199563" y="4678363"/>
          <p14:tracePt t="112907" x="9185275" y="4678363"/>
          <p14:tracePt t="112978" x="9170988" y="4678363"/>
          <p14:tracePt t="113234" x="9170988" y="4691063"/>
          <p14:tracePt t="113284" x="9158288" y="4719638"/>
          <p14:tracePt t="113298" x="9158288" y="4732338"/>
          <p14:tracePt t="113315" x="9144000" y="4746625"/>
          <p14:tracePt t="113411" x="9144000" y="4760913"/>
          <p14:tracePt t="113418" x="9129713" y="4760913"/>
          <p14:tracePt t="113463" x="9061450" y="4760913"/>
          <p14:tracePt t="113465" x="9047163" y="4760913"/>
          <p14:tracePt t="113486" x="8978900" y="4760913"/>
          <p14:tracePt t="113504" x="8937625" y="4746625"/>
          <p14:tracePt t="113506" x="8867775" y="4705350"/>
          <p14:tracePt t="113513" x="8758238" y="4649788"/>
          <p14:tracePt t="113535" x="8716963" y="4608513"/>
          <p14:tracePt t="113537" x="8702675" y="4608513"/>
          <p14:tracePt t="113545" x="8675688" y="4608513"/>
          <p14:tracePt t="113564" x="8634413" y="4567238"/>
          <p14:tracePt t="113581" x="8620125" y="4552950"/>
          <p14:tracePt t="113586" x="8605838" y="4552950"/>
          <p14:tracePt t="113593" x="8591550" y="4552950"/>
          <p14:tracePt t="113613" x="8564563" y="4552950"/>
          <p14:tracePt t="113630" x="8537575" y="4540250"/>
          <p14:tracePt t="113646" x="8509000" y="4525963"/>
          <p14:tracePt t="113651" x="8496300" y="4525963"/>
          <p14:tracePt t="113673" x="8482013" y="4525963"/>
          <p14:tracePt t="113695" x="8467725" y="4525963"/>
          <p14:tracePt t="113697" x="8455025" y="4525963"/>
          <p14:tracePt t="113705" x="8440738" y="4525963"/>
          <p14:tracePt t="113722" x="8413750" y="4552950"/>
          <p14:tracePt t="113755" x="8399463" y="4567238"/>
          <p14:tracePt t="113777" x="8370888" y="4581525"/>
          <p14:tracePt t="113806" x="8358188" y="4594225"/>
          <p14:tracePt t="113837" x="8343900" y="4594225"/>
          <p14:tracePt t="113841" x="8329613" y="4594225"/>
          <p14:tracePt t="113849" x="8316913" y="4594225"/>
          <p14:tracePt t="113882" x="8288338" y="4594225"/>
          <p14:tracePt t="113897" x="8275638" y="4594225"/>
          <p14:tracePt t="113899" x="8261350" y="4581525"/>
          <p14:tracePt t="113969" x="8261350" y="4567238"/>
          <p14:tracePt t="113977" x="8261350" y="4552950"/>
          <p14:tracePt t="113996" x="8261350" y="4525963"/>
          <p14:tracePt t="114001" x="8261350" y="4484688"/>
          <p14:tracePt t="114009" x="8275638" y="4457700"/>
          <p14:tracePt t="114025" x="8275638" y="4443413"/>
          <p14:tracePt t="114043" x="8329613" y="4373563"/>
          <p14:tracePt t="114057" x="8343900" y="4332288"/>
          <p14:tracePt t="114059" x="8358188" y="4305300"/>
          <p14:tracePt t="114066" x="8370888" y="4291013"/>
          <p14:tracePt t="114073" x="8385175" y="4278313"/>
          <p14:tracePt t="114082" x="8413750" y="4235450"/>
          <p14:tracePt t="114089" x="8426450" y="4208463"/>
          <p14:tracePt t="114103" x="8440738" y="4181475"/>
          <p14:tracePt t="114119" x="8467725" y="4140200"/>
          <p14:tracePt t="114122" x="8496300" y="4098925"/>
          <p14:tracePt t="114130" x="8496300" y="4070350"/>
          <p14:tracePt t="114137" x="8509000" y="4043363"/>
          <p14:tracePt t="114151" x="8523288" y="4014788"/>
          <p14:tracePt t="114168" x="8537575" y="4002088"/>
          <p14:tracePt t="114170" x="8578850" y="3946525"/>
          <p14:tracePt t="114185" x="8578850" y="3932238"/>
          <p14:tracePt t="114187" x="8591550" y="3905250"/>
          <p14:tracePt t="114193" x="8605838" y="3890963"/>
          <p14:tracePt t="114201" x="8605838" y="3876675"/>
          <p14:tracePt t="114217" x="8620125" y="3863975"/>
          <p14:tracePt t="114233" x="8647113" y="3849688"/>
          <p14:tracePt t="114249" x="8675688" y="3822700"/>
          <p14:tracePt t="114263" x="8688388" y="3822700"/>
          <p14:tracePt t="114265" x="8702675" y="3822700"/>
          <p14:tracePt t="114266" x="8716963" y="3808413"/>
          <p14:tracePt t="114273" x="8729663" y="3808413"/>
          <p14:tracePt t="114281" x="8743950" y="3808413"/>
          <p14:tracePt t="114289" x="8770938" y="3794125"/>
          <p14:tracePt t="114297" x="8785225" y="3794125"/>
          <p14:tracePt t="114311" x="8799513" y="3794125"/>
          <p14:tracePt t="114328" x="8826500" y="3781425"/>
          <p14:tracePt t="114344" x="8855075" y="3781425"/>
          <p14:tracePt t="114346" x="8896350" y="3767138"/>
          <p14:tracePt t="114354" x="8896350" y="3752850"/>
          <p14:tracePt t="114361" x="8909050" y="3752850"/>
          <p14:tracePt t="114375" x="8923338" y="3740150"/>
          <p14:tracePt t="114391" x="8950325" y="3740150"/>
          <p14:tracePt t="114394" x="8964613" y="3725863"/>
          <p14:tracePt t="114409" x="8978900" y="3711575"/>
          <p14:tracePt t="114410" x="8991600" y="3697288"/>
          <p14:tracePt t="114418" x="9005888" y="3697288"/>
          <p14:tracePt t="114441" x="9020175" y="3697288"/>
          <p14:tracePt t="114474" x="9047163" y="3697288"/>
          <p14:tracePt t="114489" x="9061450" y="3697288"/>
          <p14:tracePt t="114490" x="9075738" y="3697288"/>
          <p14:tracePt t="114497" x="9088438" y="3697288"/>
          <p14:tracePt t="114505" x="9102725" y="3697288"/>
          <p14:tracePt t="114513" x="9117013" y="3711575"/>
          <p14:tracePt t="114521" x="9129713" y="3725863"/>
          <p14:tracePt t="114551" x="9144000" y="3767138"/>
          <p14:tracePt t="114567" x="9144000" y="3781425"/>
          <p14:tracePt t="114582" x="9144000" y="3794125"/>
          <p14:tracePt t="114673" x="9144000" y="3822700"/>
          <p14:tracePt t="114699" x="9129713" y="3822700"/>
          <p14:tracePt t="114705" x="9102725" y="3835400"/>
          <p14:tracePt t="114714" x="9088438" y="3849688"/>
          <p14:tracePt t="114731" x="9032875" y="3849688"/>
          <p14:tracePt t="114737" x="9005888" y="3849688"/>
          <p14:tracePt t="114758" x="8964613" y="3849688"/>
          <p14:tracePt t="114787" x="8909050" y="3876675"/>
          <p14:tracePt t="114790" x="8867775" y="3876675"/>
          <p14:tracePt t="114794" x="8840788" y="3876675"/>
          <p14:tracePt t="114801" x="8826500" y="3876675"/>
          <p14:tracePt t="114819" x="8812213" y="3876675"/>
          <p14:tracePt t="114839" x="8785225" y="3890963"/>
          <p14:tracePt t="114852" x="8758238" y="3905250"/>
          <p14:tracePt t="114858" x="8743950" y="3932238"/>
          <p14:tracePt t="114865" x="8729663" y="3932238"/>
          <p14:tracePt t="114884" x="8688388" y="3960813"/>
          <p14:tracePt t="114901" x="8661400" y="4014788"/>
          <p14:tracePt t="114916" x="8634413" y="4056063"/>
          <p14:tracePt t="114922" x="8620125" y="4084638"/>
          <p14:tracePt t="114929" x="8605838" y="4098925"/>
          <p14:tracePt t="114937" x="8591550" y="4125913"/>
          <p14:tracePt t="114945" x="8578850" y="4140200"/>
          <p14:tracePt t="114953" x="8578850" y="4152900"/>
          <p14:tracePt t="114961" x="8564563" y="4152900"/>
          <p14:tracePt t="114979" x="8564563" y="4181475"/>
          <p14:tracePt t="115017" x="8564563" y="4194175"/>
          <p14:tracePt t="115046" x="8564563" y="4222750"/>
          <p14:tracePt t="115049" x="8564563" y="4235450"/>
          <p14:tracePt t="115057" x="8564563" y="4249738"/>
          <p14:tracePt t="115090" x="8564563" y="4278313"/>
          <p14:tracePt t="115105" x="8564563" y="4291013"/>
          <p14:tracePt t="115123" x="8564563" y="4319588"/>
          <p14:tracePt t="115129" x="8564563" y="4332288"/>
          <p14:tracePt t="115137" x="8564563" y="4360863"/>
          <p14:tracePt t="115152" x="8564563" y="4373563"/>
          <p14:tracePt t="115170" x="8564563" y="4429125"/>
          <p14:tracePt t="115188" x="8564563" y="4457700"/>
          <p14:tracePt t="115193" x="8564563" y="4470400"/>
          <p14:tracePt t="115201" x="8564563" y="4498975"/>
          <p14:tracePt t="115216" x="8578850" y="4511675"/>
          <p14:tracePt t="115232" x="8578850" y="4540250"/>
          <p14:tracePt t="115234" x="8591550" y="4540250"/>
          <p14:tracePt t="115248" x="8591550" y="4567238"/>
          <p14:tracePt t="115251" x="8591550" y="4581525"/>
          <p14:tracePt t="115257" x="8605838" y="4594225"/>
          <p14:tracePt t="115285" x="8605838" y="4608513"/>
          <p14:tracePt t="115289" x="8605838" y="4637088"/>
          <p14:tracePt t="115312" x="8605838" y="4649788"/>
          <p14:tracePt t="115329" x="8605838" y="4664075"/>
          <p14:tracePt t="115344" x="8605838" y="4678363"/>
          <p14:tracePt t="115345" x="8605838" y="4691063"/>
          <p14:tracePt t="115353" x="8591550" y="4719638"/>
          <p14:tracePt t="115376" x="8578850" y="4746625"/>
          <p14:tracePt t="115391" x="8564563" y="4760913"/>
          <p14:tracePt t="115410" x="8537575" y="4773613"/>
          <p14:tracePt t="115417" x="8523288" y="4787900"/>
          <p14:tracePt t="115425" x="8509000" y="4802188"/>
          <p14:tracePt t="115433" x="8496300" y="4816475"/>
          <p14:tracePt t="115487" x="8482013" y="4843463"/>
          <p14:tracePt t="115523" x="8482013" y="4870450"/>
          <p14:tracePt t="115529" x="8482013" y="4884738"/>
          <p14:tracePt t="115556" x="8482013" y="4911725"/>
          <p14:tracePt t="115583" x="8455025" y="4940300"/>
          <p14:tracePt t="115598" x="8455025" y="4953000"/>
          <p14:tracePt t="115601" x="8455025" y="4967288"/>
          <p14:tracePt t="115609" x="8455025" y="4981575"/>
          <p14:tracePt t="115631" x="8455025" y="5008563"/>
          <p14:tracePt t="115633" x="8467725" y="5022850"/>
          <p14:tracePt t="115641" x="8482013" y="5049838"/>
          <p14:tracePt t="115660" x="8509000" y="5078413"/>
          <p14:tracePt t="115680" x="8537575" y="5091113"/>
          <p14:tracePt t="115689" x="8564563" y="5105400"/>
          <p14:tracePt t="115710" x="8605838" y="5119688"/>
          <p14:tracePt t="115725" x="8661400" y="5132388"/>
          <p14:tracePt t="115730" x="8688388" y="5146675"/>
          <p14:tracePt t="115737" x="8716963" y="5160963"/>
          <p14:tracePt t="115745" x="8729663" y="5160963"/>
          <p14:tracePt t="115753" x="8758238" y="5160963"/>
          <p14:tracePt t="115772" x="8799513" y="5175250"/>
          <p14:tracePt t="115777" x="8812213" y="5187950"/>
          <p14:tracePt t="115785" x="8840788" y="5187950"/>
          <p14:tracePt t="115802" x="8867775" y="5187950"/>
          <p14:tracePt t="115817" x="8909050" y="5202238"/>
          <p14:tracePt t="115826" x="8923338" y="5216525"/>
          <p14:tracePt t="115833" x="8937625" y="5216525"/>
          <p14:tracePt t="115849" x="8964613" y="5216525"/>
          <p14:tracePt t="115865" x="8991600" y="5216525"/>
          <p14:tracePt t="115873" x="9005888" y="5229225"/>
          <p14:tracePt t="115881" x="9020175" y="5229225"/>
          <p14:tracePt t="115899" x="9047163" y="5229225"/>
          <p14:tracePt t="115915" x="9061450" y="5229225"/>
          <p14:tracePt t="115935" x="9075738" y="5229225"/>
          <p14:tracePt t="115937" x="9088438" y="5229225"/>
          <p14:tracePt t="115961" x="9102725" y="5229225"/>
          <p14:tracePt t="115992" x="9117013" y="5229225"/>
          <p14:tracePt t="116498" x="9144000" y="5229225"/>
          <p14:tracePt t="116585" x="9144000" y="5257800"/>
          <p14:tracePt t="116658" x="9144000" y="5270500"/>
          <p14:tracePt t="116721" x="9129713" y="5270500"/>
          <p14:tracePt t="116730" x="9117013" y="5270500"/>
          <p14:tracePt t="116771" x="9075738" y="5270500"/>
          <p14:tracePt t="116788" x="9032875" y="5243513"/>
          <p14:tracePt t="116793" x="9005888" y="5229225"/>
          <p14:tracePt t="116801" x="8978900" y="5216525"/>
          <p14:tracePt t="116821" x="8950325" y="5202238"/>
          <p14:tracePt t="116826" x="8923338" y="5187950"/>
          <p14:tracePt t="116833" x="8923338" y="5175250"/>
          <p14:tracePt t="116851" x="8867775" y="5160963"/>
          <p14:tracePt t="116867" x="8840788" y="5132388"/>
          <p14:tracePt t="116875" x="8812213" y="5078413"/>
          <p14:tracePt t="116881" x="8785225" y="5049838"/>
          <p14:tracePt t="116899" x="8785225" y="5022850"/>
          <p14:tracePt t="116915" x="8785225" y="4995863"/>
          <p14:tracePt t="116922" x="8785225" y="4981575"/>
          <p14:tracePt t="116929" x="8785225" y="4967288"/>
          <p14:tracePt t="116944" x="8785225" y="4953000"/>
          <p14:tracePt t="116963" x="8785225" y="4911725"/>
          <p14:tracePt t="116969" x="8785225" y="4899025"/>
          <p14:tracePt t="116977" x="8785225" y="4884738"/>
          <p14:tracePt t="116985" x="8799513" y="4870450"/>
          <p14:tracePt t="116993" x="8812213" y="4857750"/>
          <p14:tracePt t="117009" x="8826500" y="4857750"/>
          <p14:tracePt t="117025" x="8896350" y="4816475"/>
          <p14:tracePt t="117039" x="8923338" y="4802188"/>
          <p14:tracePt t="117049" x="8937625" y="4787900"/>
          <p14:tracePt t="117057" x="8950325" y="4787900"/>
          <p14:tracePt t="117065" x="8964613" y="4787900"/>
          <p14:tracePt t="117073" x="8978900" y="4787900"/>
          <p14:tracePt t="117090" x="8991600" y="4787900"/>
          <p14:tracePt t="117118" x="9005888" y="4787900"/>
          <p14:tracePt t="117121" x="9020175" y="4787900"/>
          <p14:tracePt t="117129" x="9047163" y="4787900"/>
          <p14:tracePt t="117151" x="9061450" y="4787900"/>
          <p14:tracePt t="117167" x="9088438" y="4787900"/>
          <p14:tracePt t="117182" x="9102725" y="4787900"/>
          <p14:tracePt t="117185" x="9117013" y="4787900"/>
          <p14:tracePt t="117193" x="9129713" y="4787900"/>
          <p14:tracePt t="117201" x="9144000" y="4787900"/>
          <p14:tracePt t="117235" x="9170988" y="4802188"/>
          <p14:tracePt t="117241" x="9185275" y="4802188"/>
          <p14:tracePt t="117261" x="9185275" y="4816475"/>
          <p14:tracePt t="117265" x="9199563" y="4816475"/>
          <p14:tracePt t="117273" x="9199563" y="4843463"/>
          <p14:tracePt t="117293" x="9226550" y="4857750"/>
          <p14:tracePt t="117326" x="9240838" y="4884738"/>
          <p14:tracePt t="117362" x="9240838" y="4899025"/>
          <p14:tracePt t="117369" x="9240838" y="4911725"/>
          <p14:tracePt t="117392" x="9240838" y="4926013"/>
          <p14:tracePt t="117407" x="9240838" y="4940300"/>
          <p14:tracePt t="117423" x="9240838" y="4967288"/>
          <p14:tracePt t="117454" x="9240838" y="4981575"/>
          <p14:tracePt t="117465" x="9240838" y="5008563"/>
          <p14:tracePt t="117501" x="9226550" y="5022850"/>
          <p14:tracePt t="117516" x="9212263" y="5037138"/>
          <p14:tracePt t="117529" x="9199563" y="5049838"/>
          <p14:tracePt t="117537" x="9185275" y="5064125"/>
          <p14:tracePt t="117545" x="9170988" y="5064125"/>
          <p14:tracePt t="117564" x="9158288" y="5078413"/>
          <p14:tracePt t="117579" x="9144000" y="5105400"/>
          <p14:tracePt t="117597" x="9129713" y="5119688"/>
          <p14:tracePt t="117609" x="9102725" y="5132388"/>
          <p14:tracePt t="117693" x="9075738" y="5146675"/>
          <p14:tracePt t="117706" x="9061450" y="5160963"/>
          <p14:tracePt t="117801" x="9047163" y="5160963"/>
          <p14:tracePt t="117818" x="9032875" y="5160963"/>
          <p14:tracePt t="117834" x="9005888" y="5160963"/>
          <p14:tracePt t="117851" x="8991600" y="5146675"/>
          <p14:tracePt t="117858" x="8964613" y="5132388"/>
          <p14:tracePt t="117879" x="8950325" y="5132388"/>
          <p14:tracePt t="117896" x="8923338" y="5119688"/>
          <p14:tracePt t="117911" x="8909050" y="5105400"/>
          <p14:tracePt t="117916" x="8909050" y="5091113"/>
          <p14:tracePt t="117921" x="8896350" y="5091113"/>
          <p14:tracePt t="117937" x="8882063" y="5078413"/>
          <p14:tracePt t="117975" x="8882063" y="5064125"/>
          <p14:tracePt t="118022" x="8882063" y="5037138"/>
          <p14:tracePt t="118070" x="8882063" y="5008563"/>
          <p14:tracePt t="118210" x="8882063" y="4995863"/>
          <p14:tracePt t="118243" x="8882063" y="4981575"/>
          <p14:tracePt t="118250" x="8882063" y="4967288"/>
          <p14:tracePt t="118285" x="8882063" y="4940300"/>
          <p14:tracePt t="118311" x="8882063" y="4911725"/>
          <p14:tracePt t="118315" x="8896350" y="4911725"/>
          <p14:tracePt t="118330" x="8923338" y="4911725"/>
          <p14:tracePt t="118357" x="8950325" y="4911725"/>
          <p14:tracePt t="118375" x="8991600" y="4899025"/>
          <p14:tracePt t="118380" x="9005888" y="4884738"/>
          <p14:tracePt t="118385" x="9020175" y="4884738"/>
          <p14:tracePt t="118406" x="9047163" y="4884738"/>
          <p14:tracePt t="118421" x="9075738" y="4884738"/>
          <p14:tracePt t="118442" x="9102725" y="4884738"/>
          <p14:tracePt t="118471" x="9117013" y="4884738"/>
          <p14:tracePt t="118485" x="9144000" y="4884738"/>
          <p14:tracePt t="118502" x="9158288" y="4911725"/>
          <p14:tracePt t="118507" x="9185275" y="4911725"/>
          <p14:tracePt t="118532" x="9226550" y="4940300"/>
          <p14:tracePt t="118551" x="9226550" y="4953000"/>
          <p14:tracePt t="118565" x="9240838" y="4981575"/>
          <p14:tracePt t="118571" x="9255125" y="4981575"/>
          <p14:tracePt t="118577" x="9255125" y="4995863"/>
          <p14:tracePt t="118665" x="9282113" y="5008563"/>
          <p14:tracePt t="118711" x="9282113" y="5022850"/>
          <p14:tracePt t="118714" x="9282113" y="5037138"/>
          <p14:tracePt t="118745" x="9282113" y="5064125"/>
          <p14:tracePt t="118753" x="9267825" y="5078413"/>
          <p14:tracePt t="118772" x="9267825" y="5091113"/>
          <p14:tracePt t="118805" x="9255125" y="5091113"/>
          <p14:tracePt t="118823" x="9240838" y="5091113"/>
          <p14:tracePt t="118833" x="9226550" y="5105400"/>
          <p14:tracePt t="118897" x="9212263" y="5105400"/>
          <p14:tracePt t="118977" x="9185275" y="5119688"/>
          <p14:tracePt t="119130" x="9185275" y="5132388"/>
          <p14:tracePt t="119169" x="9185275" y="5160963"/>
          <p14:tracePt t="119186" x="9170988" y="5175250"/>
          <p14:tracePt t="119205" x="9144000" y="5202238"/>
          <p14:tracePt t="119210" x="9129713" y="5202238"/>
          <p14:tracePt t="119218" x="9117013" y="5216525"/>
          <p14:tracePt t="119235" x="9061450" y="5243513"/>
          <p14:tracePt t="119252" x="8991600" y="5284788"/>
          <p14:tracePt t="119267" x="8923338" y="5326063"/>
          <p14:tracePt t="119273" x="8896350" y="5354638"/>
          <p14:tracePt t="119281" x="8867775" y="5381625"/>
          <p14:tracePt t="119289" x="8826500" y="5395913"/>
          <p14:tracePt t="119297" x="8785225" y="5422900"/>
          <p14:tracePt t="119314" x="8743950" y="5449888"/>
          <p14:tracePt t="119329" x="8647113" y="5491163"/>
          <p14:tracePt t="119346" x="8591550" y="5505450"/>
          <p14:tracePt t="119353" x="8550275" y="5505450"/>
          <p14:tracePt t="119361" x="8509000" y="5519738"/>
          <p14:tracePt t="119370" x="8467725" y="5546725"/>
          <p14:tracePt t="119377" x="8413750" y="5546725"/>
          <p14:tracePt t="119393" x="8358188" y="5561013"/>
          <p14:tracePt t="119409" x="8150225" y="5561013"/>
          <p14:tracePt t="119427" x="8026400" y="5561013"/>
          <p14:tracePt t="119433" x="7972425" y="5561013"/>
          <p14:tracePt t="119441" x="7902575" y="5561013"/>
          <p14:tracePt t="119449" x="7847013" y="5561013"/>
          <p14:tracePt t="119457" x="7805738" y="5561013"/>
          <p14:tracePt t="119474" x="7764463" y="5546725"/>
          <p14:tracePt t="119490" x="7737475" y="5519738"/>
          <p14:tracePt t="119506" x="7696200" y="5491163"/>
          <p14:tracePt t="119513" x="7654925" y="5464175"/>
          <p14:tracePt t="119521" x="7599363" y="5422900"/>
          <p14:tracePt t="119538" x="7543800" y="5395913"/>
          <p14:tracePt t="119540" x="7502525" y="5354638"/>
          <p14:tracePt t="119545" x="7446963" y="5326063"/>
          <p14:tracePt t="119553" x="7419975" y="5311775"/>
          <p14:tracePt t="119569" x="7405688" y="5284788"/>
          <p14:tracePt t="119571" x="7378700" y="5270500"/>
          <p14:tracePt t="119578" x="7378700" y="5257800"/>
          <p14:tracePt t="119598" x="7337425" y="5202238"/>
          <p14:tracePt t="119613" x="7323138" y="5175250"/>
          <p14:tracePt t="119617" x="7310438" y="5091113"/>
          <p14:tracePt t="119625" x="7281863" y="5037138"/>
          <p14:tracePt t="119636" x="7281863" y="5008563"/>
          <p14:tracePt t="119641" x="7281863" y="4981575"/>
          <p14:tracePt t="119649" x="7281863" y="4953000"/>
          <p14:tracePt t="119657" x="7281863" y="4926013"/>
          <p14:tracePt t="119677" x="7281863" y="4870450"/>
          <p14:tracePt t="119697" x="7281863" y="4816475"/>
          <p14:tracePt t="119705" x="7281863" y="4802188"/>
          <p14:tracePt t="119714" x="7281863" y="4746625"/>
          <p14:tracePt t="119721" x="7267575" y="4719638"/>
          <p14:tracePt t="119740" x="7254875" y="4678363"/>
          <p14:tracePt t="119756" x="7226300" y="4594225"/>
          <p14:tracePt t="119762" x="7213600" y="4567238"/>
          <p14:tracePt t="119770" x="7185025" y="4540250"/>
          <p14:tracePt t="119787" x="7131050" y="4443413"/>
          <p14:tracePt t="119804" x="7075488" y="4373563"/>
          <p14:tracePt t="119810" x="7005638" y="4305300"/>
          <p14:tracePt t="119818" x="6951663" y="4235450"/>
          <p14:tracePt t="119825" x="6910388" y="4181475"/>
          <p14:tracePt t="119833" x="6881813" y="4125913"/>
          <p14:tracePt t="119851" x="6813550" y="4043363"/>
          <p14:tracePt t="119867" x="6731000" y="3932238"/>
          <p14:tracePt t="119874" x="6702425" y="3876675"/>
          <p14:tracePt t="119882" x="6661150" y="3835400"/>
          <p14:tracePt t="119898" x="6605588" y="3781425"/>
          <p14:tracePt t="119914" x="6384925" y="3532188"/>
          <p14:tracePt t="119930" x="6261100" y="3435350"/>
          <p14:tracePt t="119938" x="6219825" y="3408363"/>
          <p14:tracePt t="119945" x="6178550" y="3367088"/>
          <p14:tracePt t="119954" x="6110288" y="3325813"/>
          <p14:tracePt t="119961" x="6069013" y="3297238"/>
          <p14:tracePt t="119969" x="6013450" y="3270250"/>
          <p14:tracePt t="119978" x="5972175" y="3243263"/>
          <p14:tracePt t="119986" x="5930900" y="3214688"/>
          <p14:tracePt t="120006" x="5834063" y="3160713"/>
          <p14:tracePt t="120024" x="5737225" y="3076575"/>
          <p14:tracePt t="120025" x="5695950" y="3063875"/>
          <p14:tracePt t="120033" x="5640388" y="3035300"/>
          <p14:tracePt t="120053" x="5586413" y="3022600"/>
          <p14:tracePt t="120056" x="5543550" y="3022600"/>
          <p14:tracePt t="120059" x="5502275" y="3008313"/>
          <p14:tracePt t="120065" x="5475288" y="2994025"/>
          <p14:tracePt t="120074" x="5434013" y="2994025"/>
          <p14:tracePt t="120083" x="5407025" y="2994025"/>
          <p14:tracePt t="120102" x="5351463" y="2994025"/>
          <p14:tracePt t="120105" x="5322888" y="2994025"/>
          <p14:tracePt t="120119" x="5310188" y="2994025"/>
          <p14:tracePt t="120122" x="5268913" y="2994025"/>
          <p14:tracePt t="120129" x="5227638" y="3008313"/>
          <p14:tracePt t="120138" x="5199063" y="3008313"/>
          <p14:tracePt t="120146" x="5130800" y="3035300"/>
          <p14:tracePt t="120166" x="4965700" y="3090863"/>
          <p14:tracePt t="120169" x="4868863" y="3117850"/>
          <p14:tracePt t="120185" x="4675188" y="3173413"/>
          <p14:tracePt t="120198" x="4606925" y="3187700"/>
          <p14:tracePt t="120201" x="4510088" y="3201988"/>
          <p14:tracePt t="120210" x="4427538" y="3214688"/>
          <p14:tracePt t="120219" x="4371975" y="3228975"/>
          <p14:tracePt t="120225" x="4316413" y="3228975"/>
          <p14:tracePt t="120244" x="4206875" y="3228975"/>
          <p14:tracePt t="120263" x="4165600" y="3228975"/>
          <p14:tracePt t="120278" x="4083050" y="3228975"/>
          <p14:tracePt t="120283" x="4041775" y="3228975"/>
          <p14:tracePt t="120289" x="3998913" y="3243263"/>
          <p14:tracePt t="120299" x="3957638" y="3255963"/>
          <p14:tracePt t="120305" x="3916363" y="3270250"/>
          <p14:tracePt t="120326" x="3806825" y="3297238"/>
          <p14:tracePt t="120342" x="3709988" y="3340100"/>
          <p14:tracePt t="120356" x="3586163" y="3367088"/>
          <p14:tracePt t="120361" x="3544888" y="3367088"/>
          <p14:tracePt t="120369" x="3503613" y="3381375"/>
          <p14:tracePt t="120392" x="3448050" y="3408363"/>
          <p14:tracePt t="120394" x="3365500" y="3422650"/>
          <p14:tracePt t="120401" x="3336925" y="3422650"/>
          <p14:tracePt t="120421" x="3282950" y="3449638"/>
          <p14:tracePt t="120437" x="3268663" y="3463925"/>
          <p14:tracePt t="120453" x="3241675" y="3476625"/>
          <p14:tracePt t="120465" x="3227388" y="3476625"/>
          <p14:tracePt t="120475" x="3213100" y="3505200"/>
          <p14:tracePt t="120481" x="3186113" y="3505200"/>
          <p14:tracePt t="120502" x="3130550" y="3517900"/>
          <p14:tracePt t="120517" x="3103563" y="3532188"/>
          <p14:tracePt t="120534" x="3074988" y="3546475"/>
          <p14:tracePt t="120546" x="3048000" y="3573463"/>
          <p14:tracePt t="120561" x="3021013" y="3587750"/>
          <p14:tracePt t="120582" x="3006725" y="3614738"/>
          <p14:tracePt t="120598" x="2965450" y="3656013"/>
          <p14:tracePt t="120615" x="2936875" y="3697288"/>
          <p14:tracePt t="120618" x="2909888" y="3740150"/>
          <p14:tracePt t="120626" x="2895600" y="3767138"/>
          <p14:tracePt t="120634" x="2882900" y="3808413"/>
          <p14:tracePt t="120641" x="2868613" y="3849688"/>
          <p14:tracePt t="120661" x="2854325" y="3919538"/>
          <p14:tracePt t="120680" x="2854325" y="4029075"/>
          <p14:tracePt t="120681" x="2854325" y="4084638"/>
          <p14:tracePt t="120689" x="2854325" y="4125913"/>
          <p14:tracePt t="120711" x="2854325" y="4222750"/>
          <p14:tracePt t="120727" x="2854325" y="4332288"/>
          <p14:tracePt t="120742" x="2854325" y="4457700"/>
          <p14:tracePt t="120747" x="2868613" y="4484688"/>
          <p14:tracePt t="120753" x="2882900" y="4525963"/>
          <p14:tracePt t="120772" x="2895600" y="4594225"/>
          <p14:tracePt t="120791" x="2924175" y="4678363"/>
          <p14:tracePt t="120805" x="2951163" y="4746625"/>
          <p14:tracePt t="120811" x="2965450" y="4802188"/>
          <p14:tracePt t="120817" x="2992438" y="4870450"/>
          <p14:tracePt t="120827" x="3006725" y="4911725"/>
          <p14:tracePt t="120833" x="3021013" y="4953000"/>
          <p14:tracePt t="120852" x="3033713" y="5037138"/>
          <p14:tracePt t="120871" x="3062288" y="5105400"/>
          <p14:tracePt t="120886" x="3089275" y="5202238"/>
          <p14:tracePt t="120890" x="3089275" y="5243513"/>
          <p14:tracePt t="120897" x="3103563" y="5270500"/>
          <p14:tracePt t="120909" x="3144838" y="5311775"/>
          <p14:tracePt t="120913" x="3171825" y="5354638"/>
          <p14:tracePt t="120934" x="3200400" y="5395913"/>
          <p14:tracePt t="120951" x="3227388" y="5449888"/>
          <p14:tracePt t="120966" x="3241675" y="5491163"/>
          <p14:tracePt t="120969" x="3241675" y="5505450"/>
          <p14:tracePt t="120977" x="3254375" y="5519738"/>
          <p14:tracePt t="120987" x="3282950" y="5546725"/>
          <p14:tracePt t="120993" x="3282950" y="5575300"/>
          <p14:tracePt t="121013" x="3309938" y="5616575"/>
          <p14:tracePt t="121031" x="3351213" y="5657850"/>
          <p14:tracePt t="121046" x="3365500" y="5699125"/>
          <p14:tracePt t="121051" x="3379788" y="5699125"/>
          <p14:tracePt t="121057" x="3392488" y="5726113"/>
          <p14:tracePt t="121081" x="3421063" y="5754688"/>
          <p14:tracePt t="121083" x="3421063" y="5795963"/>
          <p14:tracePt t="121090" x="3448050" y="5808663"/>
          <p14:tracePt t="121111" x="3462338" y="5837238"/>
          <p14:tracePt t="121127" x="3475038" y="5864225"/>
          <p14:tracePt t="121141" x="3503613" y="5919788"/>
          <p14:tracePt t="121146" x="3530600" y="5934075"/>
          <p14:tracePt t="121153" x="3530600" y="5961063"/>
          <p14:tracePt t="121163" x="3557588" y="5975350"/>
          <p14:tracePt t="121169" x="3557588" y="5988050"/>
          <p14:tracePt t="121188" x="3586163" y="6029325"/>
          <p14:tracePt t="121206" x="3613150" y="6057900"/>
          <p14:tracePt t="121222" x="3627438" y="6072188"/>
          <p14:tracePt t="121226" x="3641725" y="6084888"/>
          <p14:tracePt t="121233" x="3683000" y="6140450"/>
          <p14:tracePt t="121243" x="3751263" y="6223000"/>
          <p14:tracePt t="121249" x="3778250" y="6251575"/>
          <p14:tracePt t="121269" x="3806825" y="6278563"/>
          <p14:tracePt t="121286" x="3862388" y="6305550"/>
          <p14:tracePt t="121302" x="3889375" y="6319838"/>
          <p14:tracePt t="121305" x="3930650" y="6334125"/>
          <p14:tracePt t="121313" x="3957638" y="6334125"/>
          <p14:tracePt t="121322" x="3971925" y="6334125"/>
          <p14:tracePt t="121329" x="3986213" y="6334125"/>
          <p14:tracePt t="121348" x="4054475" y="6361113"/>
          <p14:tracePt t="121366" x="4110038" y="6361113"/>
          <p14:tracePt t="121382" x="4178300" y="6375400"/>
          <p14:tracePt t="121386" x="4206875" y="6388100"/>
          <p14:tracePt t="121394" x="4233863" y="6388100"/>
          <p14:tracePt t="121412" x="4275138" y="6402388"/>
          <p14:tracePt t="121431" x="4344988" y="6402388"/>
          <p14:tracePt t="121446" x="4398963" y="6402388"/>
          <p14:tracePt t="121450" x="4427538" y="6402388"/>
          <p14:tracePt t="121457" x="4440238" y="6402388"/>
          <p14:tracePt t="121466" x="4468813" y="6402388"/>
          <p14:tracePt t="121493" x="4495800" y="6402388"/>
          <p14:tracePt t="121511" x="4524375" y="6402388"/>
          <p14:tracePt t="121525" x="4551363" y="6402388"/>
          <p14:tracePt t="121542" x="4565650" y="6402388"/>
          <p14:tracePt t="121548" x="4578350" y="6416675"/>
          <p14:tracePt t="121553" x="4592638" y="6416675"/>
          <p14:tracePt t="121635" x="4606925" y="6416675"/>
          <p14:tracePt t="121762" x="4578350" y="6416675"/>
          <p14:tracePt t="121782" x="4565650" y="6416675"/>
          <p14:tracePt t="121785" x="4537075" y="6416675"/>
          <p14:tracePt t="121816" x="4495800" y="6416675"/>
          <p14:tracePt t="121818" x="4468813" y="6416675"/>
          <p14:tracePt t="121825" x="4440238" y="6416675"/>
          <p14:tracePt t="121845" x="4386263" y="6402388"/>
          <p14:tracePt t="121874" x="4330700" y="6402388"/>
          <p14:tracePt t="121877" x="4275138" y="6402388"/>
          <p14:tracePt t="121895" x="4219575" y="6402388"/>
          <p14:tracePt t="121897" x="4192588" y="6402388"/>
          <p14:tracePt t="121905" x="4151313" y="6402388"/>
          <p14:tracePt t="121928" x="4124325" y="6402388"/>
          <p14:tracePt t="121929" x="4110038" y="6402388"/>
          <p14:tracePt t="121937" x="4083050" y="6402388"/>
          <p14:tracePt t="121956" x="4027488" y="6402388"/>
          <p14:tracePt t="121973" x="3971925" y="6402388"/>
          <p14:tracePt t="121986" x="3930650" y="6402388"/>
          <p14:tracePt t="121995" x="3903663" y="6402388"/>
          <p14:tracePt t="122001" x="3889375" y="6402388"/>
          <p14:tracePt t="122009" x="3875088" y="6402388"/>
          <p14:tracePt t="122017" x="3848100" y="6388100"/>
          <p14:tracePt t="122033" x="3821113" y="6388100"/>
          <p14:tracePt t="122041" x="3806825" y="6375400"/>
          <p14:tracePt t="122049" x="3778250" y="6361113"/>
          <p14:tracePt t="122065" x="3765550" y="6334125"/>
          <p14:tracePt t="122082" x="3695700" y="6292850"/>
          <p14:tracePt t="122098" x="3613150" y="6223000"/>
          <p14:tracePt t="122106" x="3571875" y="6208713"/>
          <p14:tracePt t="122114" x="3544888" y="6196013"/>
          <p14:tracePt t="122121" x="3516313" y="6181725"/>
          <p14:tracePt t="122141" x="3462338" y="6140450"/>
          <p14:tracePt t="122160" x="3421063" y="6099175"/>
          <p14:tracePt t="122174" x="3365500" y="6072188"/>
          <p14:tracePt t="122178" x="3336925" y="6057900"/>
          <p14:tracePt t="122185" x="3309938" y="6043613"/>
          <p14:tracePt t="122193" x="3254375" y="6016625"/>
          <p14:tracePt t="122201" x="3200400" y="5975350"/>
          <p14:tracePt t="122222" x="3116263" y="5919788"/>
          <p14:tracePt t="122240" x="3021013" y="5878513"/>
          <p14:tracePt t="122253" x="2992438" y="5837238"/>
          <p14:tracePt t="122257" x="2965450" y="5808663"/>
          <p14:tracePt t="122266" x="2951163" y="5795963"/>
          <p14:tracePt t="122273" x="2936875" y="5767388"/>
          <p14:tracePt t="122281" x="2936875" y="5754688"/>
          <p14:tracePt t="122301" x="2909888" y="5740400"/>
          <p14:tracePt t="122318" x="2895600" y="5713413"/>
          <p14:tracePt t="122333" x="2854325" y="5657850"/>
          <p14:tracePt t="122336" x="2841625" y="5629275"/>
          <p14:tracePt t="122338" x="2841625" y="5588000"/>
          <p14:tracePt t="122345" x="2813050" y="5546725"/>
          <p14:tracePt t="122353" x="2786063" y="5505450"/>
          <p14:tracePt t="122361" x="2759075" y="5478463"/>
          <p14:tracePt t="122381" x="2730500" y="5395913"/>
          <p14:tracePt t="122398" x="2716213" y="5326063"/>
          <p14:tracePt t="122400" x="2716213" y="5299075"/>
          <p14:tracePt t="122415" x="2703513" y="5187950"/>
          <p14:tracePt t="122417" x="2703513" y="5132388"/>
          <p14:tracePt t="122425" x="2703513" y="5091113"/>
          <p14:tracePt t="122434" x="2703513" y="5037138"/>
          <p14:tracePt t="122441" x="2703513" y="4995863"/>
          <p14:tracePt t="122449" x="2703513" y="4953000"/>
          <p14:tracePt t="122457" x="2703513" y="4926013"/>
          <p14:tracePt t="122475" x="2703513" y="4857750"/>
          <p14:tracePt t="122491" x="2703513" y="4787900"/>
          <p14:tracePt t="122497" x="2716213" y="4732338"/>
          <p14:tracePt t="122505" x="2716213" y="4719638"/>
          <p14:tracePt t="122523" x="2744788" y="4649788"/>
          <p14:tracePt t="122539" x="2759075" y="4581525"/>
          <p14:tracePt t="122546" x="2759075" y="4567238"/>
          <p14:tracePt t="122553" x="2771775" y="4567238"/>
          <p14:tracePt t="122569" x="2771775" y="4540250"/>
          <p14:tracePt t="122587" x="2800350" y="4511675"/>
          <p14:tracePt t="122600" x="2800350" y="4498975"/>
          <p14:tracePt t="122603" x="2813050" y="4498975"/>
          <p14:tracePt t="122609" x="2813050" y="4484688"/>
          <p14:tracePt t="122617" x="2827338" y="4484688"/>
          <p14:tracePt t="122625" x="2827338" y="4470400"/>
          <p14:tracePt t="122633" x="2854325" y="4470400"/>
          <p14:tracePt t="122650" x="2882900" y="4457700"/>
          <p14:tracePt t="122666" x="2895600" y="4443413"/>
          <p14:tracePt t="122685" x="2924175" y="4429125"/>
          <p14:tracePt t="122689" x="2936875" y="4414838"/>
          <p14:tracePt t="122697" x="2951163" y="4414838"/>
          <p14:tracePt t="122705" x="2965450" y="4414838"/>
          <p14:tracePt t="122714" x="2979738" y="4387850"/>
          <p14:tracePt t="122721" x="2992438" y="4387850"/>
          <p14:tracePt t="122741" x="3021013" y="4360863"/>
          <p14:tracePt t="122758" x="3033713" y="4360863"/>
          <p14:tracePt t="122774" x="3048000" y="4360863"/>
          <p14:tracePt t="122777" x="3074988" y="4346575"/>
          <p14:tracePt t="122801" x="3089275" y="4346575"/>
          <p14:tracePt t="123691" x="3103563" y="4346575"/>
          <p14:tracePt t="123697" x="3116263" y="4346575"/>
          <p14:tracePt t="123726" x="3144838" y="4346575"/>
          <p14:tracePt t="123730" x="3171825" y="4346575"/>
          <p14:tracePt t="123737" x="3186113" y="4346575"/>
          <p14:tracePt t="123753" x="3227388" y="4346575"/>
          <p14:tracePt t="123783" x="3254375" y="4346575"/>
          <p14:tracePt t="123786" x="3282950" y="4332288"/>
          <p14:tracePt t="123804" x="3282950" y="4319588"/>
          <p14:tracePt t="123837" x="3309938" y="4319588"/>
          <p14:tracePt t="123864" x="3324225" y="4319588"/>
          <p14:tracePt t="123889" x="3324225" y="4305300"/>
          <p14:tracePt t="123929" x="3336925" y="4305300"/>
          <p14:tracePt t="124202" x="3351213" y="4291013"/>
          <p14:tracePt t="124251" x="3351213" y="4264025"/>
          <p14:tracePt t="124259" x="3351213" y="4249738"/>
          <p14:tracePt t="124618" x="3351213" y="4235450"/>
          <p14:tracePt t="124683" x="3351213" y="4222750"/>
          <p14:tracePt t="124945" x="3336925" y="4222750"/>
          <p14:tracePt t="124981" x="3324225" y="4222750"/>
          <p14:tracePt t="125186" x="3309938" y="4222750"/>
          <p14:tracePt t="125230" x="3282950" y="4194175"/>
          <p14:tracePt t="125235" x="3282950" y="4181475"/>
          <p14:tracePt t="125241" x="3282950" y="4167188"/>
          <p14:tracePt t="125267" x="3254375" y="4152900"/>
          <p14:tracePt t="125310" x="3254375" y="4140200"/>
          <p14:tracePt t="125418" x="3241675" y="4125913"/>
          <p14:tracePt t="125461" x="3227388" y="4125913"/>
          <p14:tracePt t="125466" x="3227388" y="4140200"/>
          <p14:tracePt t="125473" x="3213100" y="4152900"/>
          <p14:tracePt t="125492" x="3213100" y="4181475"/>
          <p14:tracePt t="125497" x="3200400" y="4208463"/>
          <p14:tracePt t="125520" x="3200400" y="4235450"/>
          <p14:tracePt t="125536" x="3186113" y="4291013"/>
          <p14:tracePt t="125550" x="3171825" y="4332288"/>
          <p14:tracePt t="125561" x="3159125" y="4360863"/>
          <p14:tracePt t="125599" x="3159125" y="4387850"/>
          <p14:tracePt t="125615" x="3144838" y="4402138"/>
          <p14:tracePt t="125632" x="3144838" y="4414838"/>
          <p14:tracePt t="125636" x="3144838" y="4429125"/>
          <p14:tracePt t="125641" x="3144838" y="4443413"/>
          <p14:tracePt t="125663" x="3130550" y="4470400"/>
          <p14:tracePt t="125683" x="3130550" y="4484688"/>
          <p14:tracePt t="125689" x="3116263" y="4511675"/>
          <p14:tracePt t="125728" x="3116263" y="4552950"/>
          <p14:tracePt t="125742" x="3103563" y="4567238"/>
          <p14:tracePt t="125753" x="3103563" y="4581525"/>
          <p14:tracePt t="125774" x="3103563" y="4594225"/>
          <p14:tracePt t="125790" x="3089275" y="4608513"/>
          <p14:tracePt t="125807" x="3089275" y="4622800"/>
          <p14:tracePt t="125810" x="3089275" y="4637088"/>
          <p14:tracePt t="125817" x="3089275" y="4649788"/>
          <p14:tracePt t="125837" x="3089275" y="4664075"/>
          <p14:tracePt t="125854" x="3089275" y="4691063"/>
          <p14:tracePt t="125873" x="3089275" y="4705350"/>
          <p14:tracePt t="125902" x="3089275" y="4732338"/>
          <p14:tracePt t="125935" x="3089275" y="4746625"/>
          <p14:tracePt t="126555" x="3089275" y="4760913"/>
          <p14:tracePt t="126603" x="3089275" y="4746625"/>
          <p14:tracePt t="126617" x="3089275" y="4719638"/>
          <p14:tracePt t="126637" x="3089275" y="4705350"/>
          <p14:tracePt t="126641" x="3089275" y="4691063"/>
          <p14:tracePt t="126649" x="3089275" y="4678363"/>
          <p14:tracePt t="126664" x="3089275" y="4664075"/>
          <p14:tracePt t="126684" x="3089275" y="4649788"/>
          <p14:tracePt t="126687" x="3089275" y="4622800"/>
          <p14:tracePt t="126697" x="3089275" y="4594225"/>
          <p14:tracePt t="126715" x="3089275" y="4581525"/>
          <p14:tracePt t="126721" x="3089275" y="4567238"/>
          <p14:tracePt t="126729" x="3089275" y="4552950"/>
          <p14:tracePt t="126743" x="3089275" y="4540250"/>
          <p14:tracePt t="126747" x="3089275" y="4525963"/>
          <p14:tracePt t="126791" x="3089275" y="4498975"/>
          <p14:tracePt t="126808" x="3089275" y="4484688"/>
          <p14:tracePt t="126826" x="3089275" y="4470400"/>
          <p14:tracePt t="126849" x="3089275" y="4457700"/>
          <p14:tracePt t="126884" x="3089275" y="4443413"/>
          <p14:tracePt t="126919" x="3089275" y="4429125"/>
          <p14:tracePt t="126934" x="3089275" y="4414838"/>
          <p14:tracePt t="126937" x="3103563" y="4402138"/>
          <p14:tracePt t="126961" x="3103563" y="4373563"/>
          <p14:tracePt t="126996" x="3116263" y="4346575"/>
          <p14:tracePt t="127001" x="3116263" y="4332288"/>
          <p14:tracePt t="127029" x="3116263" y="4305300"/>
          <p14:tracePt t="127046" x="3116263" y="4291013"/>
          <p14:tracePt t="127062" x="3116263" y="4278313"/>
          <p14:tracePt t="127096" x="3130550" y="4249738"/>
          <p14:tracePt t="127127" x="3130550" y="4235450"/>
          <p14:tracePt t="127129" x="3130550" y="4222750"/>
          <p14:tracePt t="127137" x="3144838" y="4208463"/>
          <p14:tracePt t="127158" x="3144838" y="4194175"/>
          <p14:tracePt t="127161" x="3144838" y="4181475"/>
          <p14:tracePt t="127169" x="3144838" y="4167188"/>
          <p14:tracePt t="127192" x="3144838" y="4152900"/>
          <p14:tracePt t="127201" x="3144838" y="4125913"/>
          <p14:tracePt t="127235" x="3144838" y="4098925"/>
          <p14:tracePt t="127252" x="3144838" y="4084638"/>
          <p14:tracePt t="127265" x="3144838" y="4070350"/>
          <p14:tracePt t="127281" x="3144838" y="4056063"/>
          <p14:tracePt t="127401" x="3144838" y="4043363"/>
          <p14:tracePt t="127434" x="3130550" y="4043363"/>
          <p14:tracePt t="127462" x="3116263" y="4043363"/>
          <p14:tracePt t="127466" x="3103563" y="4043363"/>
          <p14:tracePt t="127495" x="3089275" y="4043363"/>
          <p14:tracePt t="127545" x="3074988" y="4043363"/>
          <p14:tracePt t="127650" x="3048000" y="4043363"/>
          <p14:tracePt t="127673" x="3033713" y="4056063"/>
          <p14:tracePt t="127702" x="3021013" y="4070350"/>
          <p14:tracePt t="127706" x="3006725" y="4098925"/>
          <p14:tracePt t="127727" x="2992438" y="4111625"/>
          <p14:tracePt t="127743" x="2992438" y="4140200"/>
          <p14:tracePt t="127746" x="2979738" y="4152900"/>
          <p14:tracePt t="127978" x="2979738" y="4167188"/>
          <p14:tracePt t="128024" x="2979738" y="4181475"/>
          <p14:tracePt t="128314" x="2951163" y="4167188"/>
          <p14:tracePt t="128322" x="2951163" y="4152900"/>
          <p14:tracePt t="128346" x="2951163" y="4140200"/>
          <p14:tracePt t="128407" x="2951163" y="4125913"/>
          <p14:tracePt t="128426" x="2951163" y="4111625"/>
          <p14:tracePt t="128442" x="2951163" y="4084638"/>
          <p14:tracePt t="128449" x="2951163" y="4070350"/>
          <p14:tracePt t="128458" x="2951163" y="4043363"/>
          <p14:tracePt t="128465" x="2951163" y="4014788"/>
          <p14:tracePt t="128650" x="2965450" y="3987800"/>
          <p14:tracePt t="128658" x="2979738" y="3973513"/>
          <p14:tracePt t="128691" x="2979738" y="3960813"/>
          <p14:tracePt t="128705" x="3006725" y="3946525"/>
          <p14:tracePt t="128786" x="3006725" y="3932238"/>
          <p14:tracePt t="128793" x="3006725" y="3919538"/>
          <p14:tracePt t="128801" x="3006725" y="3905250"/>
          <p14:tracePt t="128823" x="3006725" y="3890963"/>
          <p14:tracePt t="128825" x="3021013" y="3876675"/>
          <p14:tracePt t="128833" x="3033713" y="3849688"/>
          <p14:tracePt t="128849" x="3033713" y="3822700"/>
          <p14:tracePt t="128867" x="3033713" y="3808413"/>
          <p14:tracePt t="128883" x="3033713" y="3752850"/>
          <p14:tracePt t="128889" x="3048000" y="3752850"/>
          <p14:tracePt t="128897" x="3048000" y="3740150"/>
          <p14:tracePt t="128913" x="3048000" y="3725863"/>
          <p14:tracePt t="129266" x="3048000" y="3740150"/>
          <p14:tracePt t="129282" x="3048000" y="3752850"/>
          <p14:tracePt t="129311" x="3048000" y="3767138"/>
          <p14:tracePt t="129336" x="3048000" y="3781425"/>
          <p14:tracePt t="129361" x="3048000" y="3794125"/>
          <p14:tracePt t="129379" x="3048000" y="3808413"/>
          <p14:tracePt t="129393" x="3048000" y="3822700"/>
          <p14:tracePt t="129522" x="3048000" y="3849688"/>
          <p14:tracePt t="129573" x="3048000" y="3890963"/>
          <p14:tracePt t="129577" x="3048000" y="3905250"/>
          <p14:tracePt t="129585" x="3048000" y="3919538"/>
          <p14:tracePt t="129609" x="3048000" y="3946525"/>
          <p14:tracePt t="129650" x="3048000" y="3960813"/>
          <p14:tracePt t="129713" x="3048000" y="3973513"/>
          <p14:tracePt t="129729" x="3033713" y="3987800"/>
          <p14:tracePt t="129747" x="3033713" y="4002088"/>
          <p14:tracePt t="129761" x="3021013" y="4002088"/>
          <p14:tracePt t="129769" x="3006725" y="4014788"/>
          <p14:tracePt t="129809" x="3006725" y="4029075"/>
          <p14:tracePt t="129825" x="3006725" y="4043363"/>
          <p14:tracePt t="130122" x="3006725" y="4070350"/>
          <p14:tracePt t="130283" x="3006725" y="4084638"/>
          <p14:tracePt t="130291" x="2992438" y="4098925"/>
          <p14:tracePt t="130299" x="2992438" y="4111625"/>
          <p14:tracePt t="130330" x="2979738" y="4111625"/>
          <p14:tracePt t="130433" x="2979738" y="4098925"/>
          <p14:tracePt t="130786" x="2965450" y="4098925"/>
          <p14:tracePt t="130802" x="2965450" y="4111625"/>
          <p14:tracePt t="130818" x="2965450" y="4125913"/>
          <p14:tracePt t="130820" x="2965450" y="4140200"/>
          <p14:tracePt t="130826" x="2951163" y="4152900"/>
          <p14:tracePt t="130834" x="2936875" y="4194175"/>
          <p14:tracePt t="130842" x="2936875" y="4222750"/>
          <p14:tracePt t="130864" x="2936875" y="4249738"/>
          <p14:tracePt t="130881" x="2936875" y="4346575"/>
          <p14:tracePt t="130894" x="2936875" y="4402138"/>
          <p14:tracePt t="130898" x="2951163" y="4443413"/>
          <p14:tracePt t="130905" x="2965450" y="4457700"/>
          <p14:tracePt t="130913" x="2979738" y="4470400"/>
          <p14:tracePt t="130921" x="3006725" y="4498975"/>
          <p14:tracePt t="130929" x="3021013" y="4511675"/>
          <p14:tracePt t="130942" x="3033713" y="4511675"/>
          <p14:tracePt t="130958" x="3048000" y="4525963"/>
          <p14:tracePt t="130962" x="3074988" y="4567238"/>
          <p14:tracePt t="130969" x="3103563" y="4567238"/>
          <p14:tracePt t="130977" x="3103563" y="4581525"/>
          <p14:tracePt t="130995" x="3116263" y="4581525"/>
          <p14:tracePt t="131042" x="3130550" y="4581525"/>
          <p14:tracePt t="131081" x="3130550" y="4567238"/>
          <p14:tracePt t="131091" x="3130550" y="4552950"/>
          <p14:tracePt t="131097" x="3130550" y="4525963"/>
          <p14:tracePt t="131105" x="3116263" y="4511675"/>
          <p14:tracePt t="131113" x="3089275" y="4484688"/>
          <p14:tracePt t="131131" x="3033713" y="4402138"/>
          <p14:tracePt t="131137" x="3021013" y="4373563"/>
          <p14:tracePt t="131145" x="2992438" y="4332288"/>
          <p14:tracePt t="131163" x="2951163" y="4264025"/>
          <p14:tracePt t="131181" x="2936875" y="4235450"/>
          <p14:tracePt t="131197" x="2924175" y="4222750"/>
          <p14:tracePt t="131202" x="2909888" y="4208463"/>
          <p14:tracePt t="131244" x="2909888" y="4194175"/>
          <p14:tracePt t="131260" x="2895600" y="4194175"/>
          <p14:tracePt t="131554" x="2895600" y="4208463"/>
          <p14:tracePt t="131570" x="2909888" y="4208463"/>
          <p14:tracePt t="131614" x="2965450" y="4208463"/>
          <p14:tracePt t="131642" x="2965450" y="4194175"/>
          <p14:tracePt t="131657" x="2979738" y="4194175"/>
          <p14:tracePt t="131729" x="2992438" y="4194175"/>
          <p14:tracePt t="131750" x="2992438" y="4181475"/>
          <p14:tracePt t="131754" x="3021013" y="4181475"/>
          <p14:tracePt t="131833" x="3033713" y="4181475"/>
          <p14:tracePt t="131889" x="3048000" y="4181475"/>
          <p14:tracePt t="131922" x="3062288" y="4181475"/>
          <p14:tracePt t="131946" x="3074988" y="4181475"/>
          <p14:tracePt t="131962" x="3103563" y="4181475"/>
          <p14:tracePt t="131985" x="3116263" y="4181475"/>
          <p14:tracePt t="132331" x="3116263" y="4152900"/>
          <p14:tracePt t="132875" x="3130550" y="4152900"/>
          <p14:tracePt t="132926" x="3144838" y="4152900"/>
          <p14:tracePt t="132969" x="3159125" y="4152900"/>
          <p14:tracePt t="133826" x="3144838" y="4152900"/>
          <p14:tracePt t="133841" x="3144838" y="4181475"/>
          <p14:tracePt t="133861" x="3144838" y="4194175"/>
          <p14:tracePt t="133873" x="3159125" y="4208463"/>
          <p14:tracePt t="133881" x="3159125" y="4235450"/>
          <p14:tracePt t="133889" x="3171825" y="4235450"/>
          <p14:tracePt t="133905" x="3171825" y="4249738"/>
          <p14:tracePt t="133923" x="3171825" y="4278313"/>
          <p14:tracePt t="133938" x="3186113" y="4291013"/>
          <p14:tracePt t="133945" x="3186113" y="4305300"/>
          <p14:tracePt t="133969" x="3186113" y="4319588"/>
          <p14:tracePt t="134041" x="3200400" y="4332288"/>
          <p14:tracePt t="134073" x="3213100" y="4332288"/>
          <p14:tracePt t="134081" x="3227388" y="4332288"/>
          <p14:tracePt t="134101" x="3241675" y="4332288"/>
          <p14:tracePt t="134105" x="3254375" y="4319588"/>
          <p14:tracePt t="134113" x="3268663" y="4305300"/>
          <p14:tracePt t="134133" x="3282950" y="4264025"/>
          <p14:tracePt t="134137" x="3295650" y="4249738"/>
          <p14:tracePt t="134158" x="3295650" y="4222750"/>
          <p14:tracePt t="134175" x="3295650" y="4208463"/>
          <p14:tracePt t="134178" x="3295650" y="4194175"/>
          <p14:tracePt t="134185" x="3295650" y="4181475"/>
          <p14:tracePt t="134201" x="3295650" y="4167188"/>
          <p14:tracePt t="134233" x="3295650" y="4152900"/>
          <p14:tracePt t="134282" x="3295650" y="4125913"/>
          <p14:tracePt t="134333" x="3282950" y="4125913"/>
          <p14:tracePt t="134522" x="3268663" y="4125913"/>
          <p14:tracePt t="134538" x="3254375" y="4125913"/>
          <p14:tracePt t="135923" x="3268663" y="4125913"/>
          <p14:tracePt t="136178" x="3295650" y="4125913"/>
          <p14:tracePt t="136212" x="3324225" y="4125913"/>
          <p14:tracePt t="136297" x="3336925" y="4125913"/>
          <p14:tracePt t="136337" x="3351213" y="4152900"/>
          <p14:tracePt t="136417" x="3351213" y="4167188"/>
          <p14:tracePt t="136442" x="3351213" y="4194175"/>
          <p14:tracePt t="136459" x="3336925" y="4222750"/>
          <p14:tracePt t="136475" x="3324225" y="4222750"/>
          <p14:tracePt t="136490" x="3309938" y="4222750"/>
          <p14:tracePt t="136506" x="3309938" y="4235450"/>
          <p14:tracePt t="136513" x="3295650" y="4235450"/>
          <p14:tracePt t="136563" x="3295650" y="4264025"/>
          <p14:tracePt t="136566" x="3282950" y="4278313"/>
          <p14:tracePt t="136601" x="3282950" y="4291013"/>
          <p14:tracePt t="136631" x="3282950" y="4305300"/>
          <p14:tracePt t="136641" x="3282950" y="4319588"/>
          <p14:tracePt t="136649" x="3309938" y="4319588"/>
          <p14:tracePt t="136665" x="3336925" y="4332288"/>
          <p14:tracePt t="136683" x="3351213" y="4332288"/>
          <p14:tracePt t="136689" x="3365500" y="4332288"/>
          <p14:tracePt t="136712" x="3406775" y="4346575"/>
          <p14:tracePt t="136714" x="3421063" y="4346575"/>
          <p14:tracePt t="136721" x="3433763" y="4346575"/>
          <p14:tracePt t="136740" x="3462338" y="4346575"/>
          <p14:tracePt t="136756" x="3489325" y="4346575"/>
          <p14:tracePt t="136771" x="3516313" y="4346575"/>
          <p14:tracePt t="136777" x="3530600" y="4346575"/>
          <p14:tracePt t="136785" x="3544888" y="4346575"/>
          <p14:tracePt t="136793" x="3571875" y="4346575"/>
          <p14:tracePt t="136801" x="3586163" y="4346575"/>
          <p14:tracePt t="136830" x="3613150" y="4346575"/>
          <p14:tracePt t="136835" x="3627438" y="4346575"/>
          <p14:tracePt t="136841" x="3641725" y="4346575"/>
          <p14:tracePt t="136863" x="3654425" y="4346575"/>
          <p14:tracePt t="136921" x="3668713" y="4346575"/>
          <p14:tracePt t="137106" x="3654425" y="4346575"/>
          <p14:tracePt t="137130" x="3641725" y="4346575"/>
          <p14:tracePt t="137137" x="3613150" y="4360863"/>
          <p14:tracePt t="137165" x="3586163" y="4360863"/>
          <p14:tracePt t="137169" x="3571875" y="4360863"/>
          <p14:tracePt t="137177" x="3544888" y="4360863"/>
          <p14:tracePt t="137194" x="3489325" y="4360863"/>
          <p14:tracePt t="137223" x="3421063" y="4360863"/>
          <p14:tracePt t="137226" x="3351213" y="4346575"/>
          <p14:tracePt t="137233" x="3324225" y="4332288"/>
          <p14:tracePt t="137241" x="3295650" y="4332288"/>
          <p14:tracePt t="137255" x="3268663" y="4332288"/>
          <p14:tracePt t="137271" x="3268663" y="4319588"/>
          <p14:tracePt t="137426" x="3282950" y="4319588"/>
          <p14:tracePt t="137434" x="3309938" y="4319588"/>
          <p14:tracePt t="137466" x="3448050" y="4319588"/>
          <p14:tracePt t="137474" x="3475038" y="4319588"/>
          <p14:tracePt t="137481" x="3503613" y="4332288"/>
          <p14:tracePt t="137489" x="3516313" y="4332288"/>
          <p14:tracePt t="137497" x="3530600" y="4332288"/>
          <p14:tracePt t="137505" x="3544888" y="4332288"/>
          <p14:tracePt t="137528" x="3571875" y="4332288"/>
          <p14:tracePt t="137641" x="3571875" y="4346575"/>
          <p14:tracePt t="137658" x="3557588" y="4346575"/>
          <p14:tracePt t="137675" x="3530600" y="4346575"/>
          <p14:tracePt t="137697" x="3503613" y="4346575"/>
          <p14:tracePt t="137841" x="3516313" y="4346575"/>
          <p14:tracePt t="137850" x="3530600" y="4346575"/>
          <p14:tracePt t="137865" x="3544888" y="4346575"/>
          <p14:tracePt t="137955" x="3557588" y="4346575"/>
          <p14:tracePt t="137962" x="3557588" y="4332288"/>
          <p14:tracePt t="138012" x="3544888" y="4332288"/>
          <p14:tracePt t="138097" x="3530600" y="4319588"/>
          <p14:tracePt t="138113" x="3544888" y="4319588"/>
          <p14:tracePt t="138132" x="3586163" y="4305300"/>
          <p14:tracePt t="138137" x="3600450" y="4305300"/>
          <p14:tracePt t="138145" x="3613150" y="4305300"/>
          <p14:tracePt t="138166" x="3641725" y="4291013"/>
          <p14:tracePt t="138346" x="3654425" y="4291013"/>
          <p14:tracePt t="138371" x="3683000" y="4291013"/>
          <p14:tracePt t="138400" x="3695700" y="4291013"/>
          <p14:tracePt t="138409" x="3709988" y="4291013"/>
          <p14:tracePt t="138435" x="3724275" y="4291013"/>
          <p14:tracePt t="138467" x="3736975" y="4291013"/>
          <p14:tracePt t="138473" x="3751263" y="4291013"/>
          <p14:tracePt t="138498" x="3778250" y="4291013"/>
          <p14:tracePt t="138505" x="3806825" y="4305300"/>
          <p14:tracePt t="138523" x="3833813" y="4305300"/>
          <p14:tracePt t="138540" x="3862388" y="4305300"/>
          <p14:tracePt t="138556" x="3944938" y="4305300"/>
          <p14:tracePt t="138562" x="4041775" y="4305300"/>
          <p14:tracePt t="138569" x="4137025" y="4305300"/>
          <p14:tracePt t="138589" x="4357688" y="4305300"/>
          <p14:tracePt t="138605" x="4565650" y="4305300"/>
          <p14:tracePt t="138619" x="4716463" y="4305300"/>
          <p14:tracePt t="138626" x="4757738" y="4305300"/>
          <p14:tracePt t="138633" x="4799013" y="4305300"/>
          <p14:tracePt t="138650" x="4813300" y="4305300"/>
          <p14:tracePt t="138811" x="4827588" y="4305300"/>
          <p14:tracePt t="138827" x="4840288" y="4305300"/>
          <p14:tracePt t="138855" x="4881563" y="4305300"/>
          <p14:tracePt t="138858" x="4910138" y="4305300"/>
          <p14:tracePt t="138877" x="4992688" y="4305300"/>
          <p14:tracePt t="138881" x="5019675" y="4305300"/>
          <p14:tracePt t="138889" x="5060950" y="4305300"/>
          <p14:tracePt t="138907" x="5157788" y="4305300"/>
          <p14:tracePt t="138923" x="5213350" y="4305300"/>
          <p14:tracePt t="138930" x="5227638" y="4305300"/>
          <p14:tracePt t="138937" x="5268913" y="4305300"/>
          <p14:tracePt t="138954" x="5322888" y="4305300"/>
          <p14:tracePt t="138972" x="5378450" y="4291013"/>
          <p14:tracePt t="138989" x="5448300" y="4291013"/>
          <p14:tracePt t="138994" x="5461000" y="4291013"/>
          <p14:tracePt t="139001" x="5475288" y="4291013"/>
          <p14:tracePt t="139019" x="5557838" y="4291013"/>
          <p14:tracePt t="139034" x="5627688" y="4291013"/>
          <p14:tracePt t="139052" x="5710238" y="4291013"/>
          <p14:tracePt t="139057" x="5737225" y="4291013"/>
          <p14:tracePt t="139065" x="5778500" y="4291013"/>
          <p14:tracePt t="139080" x="5819775" y="4291013"/>
          <p14:tracePt t="139098" x="5902325" y="4291013"/>
          <p14:tracePt t="139105" x="5930900" y="4291013"/>
          <p14:tracePt t="139125" x="5984875" y="4291013"/>
          <p14:tracePt t="139143" x="6027738" y="4291013"/>
          <p14:tracePt t="139159" x="6040438" y="4291013"/>
          <p14:tracePt t="139162" x="6054725" y="4291013"/>
          <p14:tracePt t="139190" x="6069013" y="4291013"/>
          <p14:tracePt t="139207" x="6081713" y="4291013"/>
          <p14:tracePt t="139253" x="6096000" y="4291013"/>
          <p14:tracePt t="139274" x="6122988" y="4291013"/>
          <p14:tracePt t="139302" x="6151563" y="4291013"/>
          <p14:tracePt t="139319" x="6164263" y="4291013"/>
          <p14:tracePt t="139323" x="6178550" y="4291013"/>
          <p14:tracePt t="139329" x="6207125" y="4305300"/>
          <p14:tracePt t="139350" x="6219825" y="4305300"/>
          <p14:tracePt t="139441" x="6248400" y="4305300"/>
          <p14:tracePt t="139473" x="6261100" y="4305300"/>
          <p14:tracePt t="139481" x="6275388" y="4319588"/>
          <p14:tracePt t="139499" x="6316663" y="4319588"/>
          <p14:tracePt t="139505" x="6330950" y="4332288"/>
          <p14:tracePt t="139514" x="6343650" y="4346575"/>
          <p14:tracePt t="139521" x="6372225" y="4360863"/>
          <p14:tracePt t="139541" x="6399213" y="4360863"/>
          <p14:tracePt t="139545" x="6413500" y="4373563"/>
          <p14:tracePt t="139621" x="6440488" y="4402138"/>
          <p14:tracePt t="139637" x="6469063" y="4402138"/>
          <p14:tracePt t="139641" x="6481763" y="4414838"/>
          <p14:tracePt t="139649" x="6481763" y="4429125"/>
          <p14:tracePt t="139657" x="6510338" y="4443413"/>
          <p14:tracePt t="139697" x="6510338" y="4457700"/>
          <p14:tracePt t="139714" x="6523038" y="4470400"/>
          <p14:tracePt t="139747" x="6537325" y="4484688"/>
          <p14:tracePt t="139797" x="6537325" y="4498975"/>
          <p14:tracePt t="139801" x="6537325" y="4511675"/>
          <p14:tracePt t="139825" x="6537325" y="4525963"/>
          <p14:tracePt t="139856" x="6537325" y="4552950"/>
          <p14:tracePt t="139922" x="6537325" y="4567238"/>
          <p14:tracePt t="139961" x="6537325" y="4581525"/>
          <p14:tracePt t="140009" x="6537325" y="4594225"/>
          <p14:tracePt t="140090" x="6551613" y="4594225"/>
          <p14:tracePt t="140118" x="6564313" y="4594225"/>
          <p14:tracePt t="140146" x="6578600" y="4581525"/>
          <p14:tracePt t="140177" x="6578600" y="4567238"/>
          <p14:tracePt t="140210" x="6578600" y="4552950"/>
          <p14:tracePt t="140249" x="6578600" y="4540250"/>
          <p14:tracePt t="140271" x="6578600" y="4525963"/>
          <p14:tracePt t="140274" x="6578600" y="4511675"/>
          <p14:tracePt t="140281" x="6578600" y="4498975"/>
          <p14:tracePt t="140304" x="6564313" y="4484688"/>
          <p14:tracePt t="140306" x="6551613" y="4484688"/>
          <p14:tracePt t="140313" x="6523038" y="4470400"/>
          <p14:tracePt t="140331" x="6496050" y="4443413"/>
          <p14:tracePt t="140349" x="6427788" y="4414838"/>
          <p14:tracePt t="140363" x="6372225" y="4387850"/>
          <p14:tracePt t="140370" x="6343650" y="4373563"/>
          <p14:tracePt t="140377" x="6302375" y="4360863"/>
          <p14:tracePt t="140385" x="6275388" y="4346575"/>
          <p14:tracePt t="140393" x="6248400" y="4332288"/>
          <p14:tracePt t="140411" x="6192838" y="4319588"/>
          <p14:tracePt t="140429" x="6151563" y="4305300"/>
          <p14:tracePt t="140433" x="6137275" y="4305300"/>
          <p14:tracePt t="140441" x="6096000" y="4291013"/>
          <p14:tracePt t="140459" x="6054725" y="4291013"/>
          <p14:tracePt t="140491" x="5957888" y="4264025"/>
          <p14:tracePt t="140498" x="5930900" y="4249738"/>
          <p14:tracePt t="140505" x="5889625" y="4249738"/>
          <p14:tracePt t="140524" x="5792788" y="4249738"/>
          <p14:tracePt t="140530" x="5764213" y="4235450"/>
          <p14:tracePt t="140537" x="5737225" y="4222750"/>
          <p14:tracePt t="140555" x="5681663" y="4208463"/>
          <p14:tracePt t="140572" x="5627688" y="4208463"/>
          <p14:tracePt t="140587" x="5543550" y="4194175"/>
          <p14:tracePt t="140593" x="5448300" y="4167188"/>
          <p14:tracePt t="140601" x="5392738" y="4152900"/>
          <p14:tracePt t="140609" x="5310188" y="4125913"/>
          <p14:tracePt t="140617" x="5213350" y="4125913"/>
          <p14:tracePt t="140625" x="5145088" y="4111625"/>
          <p14:tracePt t="140633" x="5075238" y="4084638"/>
          <p14:tracePt t="140646" x="5006975" y="4084638"/>
          <p14:tracePt t="140663" x="4868863" y="4070350"/>
          <p14:tracePt t="140681" x="4840288" y="4070350"/>
          <p14:tracePt t="140683" x="4786313" y="4070350"/>
          <p14:tracePt t="140689" x="4772025" y="4070350"/>
          <p14:tracePt t="141018" x="4799013" y="4070350"/>
          <p14:tracePt t="141026" x="4813300" y="4084638"/>
          <p14:tracePt t="141063" x="4881563" y="4111625"/>
          <p14:tracePt t="141067" x="4895850" y="4125913"/>
          <p14:tracePt t="141073" x="4910138" y="4140200"/>
          <p14:tracePt t="141091" x="4937125" y="4152900"/>
          <p14:tracePt t="141108" x="4965700" y="4152900"/>
          <p14:tracePt t="141128" x="5006975" y="4167188"/>
          <p14:tracePt t="141130" x="5019675" y="4167188"/>
          <p14:tracePt t="141137" x="5033963" y="4181475"/>
          <p14:tracePt t="141158" x="5060950" y="4181475"/>
          <p14:tracePt t="141161" x="5102225" y="4194175"/>
          <p14:tracePt t="141169" x="5130800" y="4194175"/>
          <p14:tracePt t="141177" x="5145088" y="4194175"/>
          <p14:tracePt t="141185" x="5157788" y="4208463"/>
          <p14:tracePt t="141202" x="5199063" y="4208463"/>
          <p14:tracePt t="141209" x="5199063" y="4222750"/>
          <p14:tracePt t="141217" x="5227638" y="4222750"/>
          <p14:tracePt t="141235" x="5254625" y="4222750"/>
          <p14:tracePt t="141252" x="5281613" y="4222750"/>
          <p14:tracePt t="141267" x="5310188" y="4222750"/>
          <p14:tracePt t="141273" x="5322888" y="4222750"/>
          <p14:tracePt t="141281" x="5337175" y="4222750"/>
          <p14:tracePt t="141289" x="5365750" y="4222750"/>
          <p14:tracePt t="141297" x="5392738" y="4222750"/>
          <p14:tracePt t="141305" x="5407025" y="4222750"/>
          <p14:tracePt t="141313" x="5419725" y="4222750"/>
          <p14:tracePt t="141326" x="5448300" y="4222750"/>
          <p14:tracePt t="141342" x="5461000" y="4222750"/>
          <p14:tracePt t="141345" x="5502275" y="4194175"/>
          <p14:tracePt t="141361" x="5516563" y="4194175"/>
          <p14:tracePt t="141377" x="5543550" y="4194175"/>
          <p14:tracePt t="141393" x="5557838" y="4194175"/>
          <p14:tracePt t="141425" x="5572125" y="4181475"/>
          <p14:tracePt t="141440" x="5586413" y="4167188"/>
          <p14:tracePt t="141465" x="5599113" y="4167188"/>
          <p14:tracePt t="141497" x="5613400" y="4167188"/>
          <p14:tracePt t="141505" x="5627688" y="4167188"/>
          <p14:tracePt t="141533" x="5640388" y="4167188"/>
          <p14:tracePt t="141557" x="5668963" y="4167188"/>
          <p14:tracePt t="141585" x="5681663" y="4167188"/>
          <p14:tracePt t="141601" x="5710238" y="4167188"/>
          <p14:tracePt t="141609" x="5722938" y="4167188"/>
          <p14:tracePt t="141617" x="5737225" y="4167188"/>
          <p14:tracePt t="141645" x="5751513" y="4167188"/>
          <p14:tracePt t="141648" x="5764213" y="4167188"/>
          <p14:tracePt t="141698" x="5792788" y="4181475"/>
          <p14:tracePt t="141741" x="5807075" y="4181475"/>
          <p14:tracePt t="141746" x="5819775" y="4181475"/>
          <p14:tracePt t="141753" x="5834063" y="4194175"/>
          <p14:tracePt t="141778" x="5848350" y="4194175"/>
          <p14:tracePt t="141785" x="5861050" y="4194175"/>
          <p14:tracePt t="141805" x="5875338" y="4208463"/>
          <p14:tracePt t="141839" x="5902325" y="4222750"/>
          <p14:tracePt t="141858" x="5916613" y="4235450"/>
          <p14:tracePt t="141881" x="5930900" y="4235450"/>
          <p14:tracePt t="141934" x="5972175" y="4264025"/>
          <p14:tracePt t="141977" x="5984875" y="4264025"/>
          <p14:tracePt t="142033" x="6013450" y="4264025"/>
          <p14:tracePt t="142064" x="6027738" y="4264025"/>
          <p14:tracePt t="142074" x="6040438" y="4264025"/>
          <p14:tracePt t="142098" x="6069013" y="4264025"/>
          <p14:tracePt t="142105" x="6081713" y="4264025"/>
          <p14:tracePt t="142127" x="6096000" y="4264025"/>
          <p14:tracePt t="142143" x="6110288" y="4264025"/>
          <p14:tracePt t="142161" x="6137275" y="4264025"/>
          <p14:tracePt t="142194" x="6151563" y="4264025"/>
          <p14:tracePt t="142201" x="6164263" y="4264025"/>
          <p14:tracePt t="142221" x="6207125" y="4264025"/>
          <p14:tracePt t="142233" x="6219825" y="4264025"/>
          <p14:tracePt t="142283" x="6234113" y="4264025"/>
          <p14:tracePt t="142313" x="6248400" y="4264025"/>
          <p14:tracePt t="142331" x="6261100" y="4249738"/>
          <p14:tracePt t="142349" x="6275388" y="4249738"/>
          <p14:tracePt t="142915" x="6261100" y="4249738"/>
          <p14:tracePt t="143282" x="6234113" y="4249738"/>
          <p14:tracePt t="143344" x="6219825" y="4249738"/>
          <p14:tracePt t="143874" x="6192838" y="4249738"/>
          <p14:tracePt t="143890" x="6164263" y="4249738"/>
          <p14:tracePt t="143921" x="6110288" y="4264025"/>
          <p14:tracePt t="143925" x="6096000" y="4264025"/>
          <p14:tracePt t="143930" x="6069013" y="4264025"/>
          <p14:tracePt t="143947" x="6040438" y="4264025"/>
          <p14:tracePt t="143953" x="6027738" y="4264025"/>
          <p14:tracePt t="143976" x="5999163" y="4264025"/>
          <p14:tracePt t="143978" x="5972175" y="4264025"/>
          <p14:tracePt t="143993" x="5957888" y="4264025"/>
          <p14:tracePt t="144001" x="5943600" y="4278313"/>
          <p14:tracePt t="144019" x="5916613" y="4291013"/>
          <p14:tracePt t="144035" x="5902325" y="4291013"/>
          <p14:tracePt t="144050" x="5848350" y="4291013"/>
          <p14:tracePt t="144065" x="5834063" y="4291013"/>
          <p14:tracePt t="144073" x="5807075" y="4291013"/>
          <p14:tracePt t="144081" x="5778500" y="4291013"/>
          <p14:tracePt t="144097" x="5751513" y="4291013"/>
          <p14:tracePt t="144114" x="5668963" y="4291013"/>
          <p14:tracePt t="144130" x="5640388" y="4291013"/>
          <p14:tracePt t="144138" x="5627688" y="4291013"/>
          <p14:tracePt t="144145" x="5599113" y="4291013"/>
          <p14:tracePt t="144176" x="5572125" y="4291013"/>
          <p14:tracePt t="144298" x="5586413" y="4291013"/>
          <p14:tracePt t="144305" x="5599113" y="4291013"/>
          <p14:tracePt t="144323" x="5627688" y="4291013"/>
          <p14:tracePt t="144330" x="5640388" y="4291013"/>
          <p14:tracePt t="144355" x="5668963" y="4291013"/>
          <p14:tracePt t="144361" x="5681663" y="4291013"/>
          <p14:tracePt t="144382" x="5695950" y="4291013"/>
          <p14:tracePt t="144398" x="5710238" y="4291013"/>
          <p14:tracePt t="144414" x="5722938" y="4291013"/>
          <p14:tracePt t="144418" x="5737225" y="4291013"/>
          <p14:tracePt t="144445" x="5751513" y="4291013"/>
          <p14:tracePt t="144463" x="5764213" y="4291013"/>
          <p14:tracePt t="144493" x="5792788" y="4291013"/>
          <p14:tracePt t="144515" x="5807075" y="4291013"/>
          <p14:tracePt t="144521" x="5819775" y="4291013"/>
          <p14:tracePt t="144542" x="5848350" y="4291013"/>
          <p14:tracePt t="144559" x="5861050" y="4291013"/>
          <p14:tracePt t="144562" x="5889625" y="4291013"/>
          <p14:tracePt t="144588" x="5916613" y="4291013"/>
          <p14:tracePt t="144605" x="5957888" y="4291013"/>
          <p14:tracePt t="144620" x="5984875" y="4291013"/>
          <p14:tracePt t="144626" x="5999163" y="4291013"/>
          <p14:tracePt t="144633" x="6027738" y="4291013"/>
          <p14:tracePt t="144651" x="6096000" y="4278313"/>
          <p14:tracePt t="144668" x="6122988" y="4278313"/>
          <p14:tracePt t="144687" x="6164263" y="4278313"/>
          <p14:tracePt t="144689" x="6178550" y="4278313"/>
          <p14:tracePt t="144697" x="6192838" y="4278313"/>
          <p14:tracePt t="144705" x="6207125" y="4278313"/>
          <p14:tracePt t="144733" x="6219825" y="4278313"/>
          <p14:tracePt t="144745" x="6234113" y="4278313"/>
          <p14:tracePt t="144811" x="6261100" y="4278313"/>
          <p14:tracePt t="144825" x="6275388" y="4278313"/>
          <p14:tracePt t="144842" x="6289675" y="4278313"/>
          <p14:tracePt t="144859" x="6330950" y="4278313"/>
          <p14:tracePt t="144874" x="6343650" y="4291013"/>
          <p14:tracePt t="144881" x="6357938" y="4291013"/>
          <p14:tracePt t="144889" x="6372225" y="4291013"/>
          <p14:tracePt t="144921" x="6384925" y="4291013"/>
          <p14:tracePt t="144993" x="6399213" y="4291013"/>
          <p14:tracePt t="145130" x="6413500" y="4291013"/>
          <p14:tracePt t="145177" x="6454775" y="4278313"/>
          <p14:tracePt t="145210" x="6481763" y="4249738"/>
          <p14:tracePt t="146282" x="6454775" y="4249738"/>
          <p14:tracePt t="146298" x="6440488" y="4249738"/>
          <p14:tracePt t="146318" x="6413500" y="4249738"/>
          <p14:tracePt t="146322" x="6399213" y="4249738"/>
          <p14:tracePt t="146330" x="6384925" y="4249738"/>
          <p14:tracePt t="146349" x="6343650" y="4249738"/>
          <p14:tracePt t="146365" x="6316663" y="4249738"/>
          <p14:tracePt t="146380" x="6275388" y="4264025"/>
          <p14:tracePt t="146393" x="6248400" y="4278313"/>
          <p14:tracePt t="146411" x="6219825" y="4278313"/>
          <p14:tracePt t="146443" x="6192838" y="4278313"/>
          <p14:tracePt t="146461" x="6164263" y="4278313"/>
          <p14:tracePt t="146465" x="6151563" y="4278313"/>
          <p14:tracePt t="146473" x="6137275" y="4278313"/>
          <p14:tracePt t="146491" x="6122988" y="4278313"/>
          <p14:tracePt t="146509" x="6096000" y="4278313"/>
          <p14:tracePt t="146523" x="6054725" y="4278313"/>
          <p14:tracePt t="146529" x="6040438" y="4278313"/>
          <p14:tracePt t="146537" x="6013450" y="4278313"/>
          <p14:tracePt t="146545" x="5984875" y="4278313"/>
          <p14:tracePt t="146553" x="5957888" y="4278313"/>
          <p14:tracePt t="146567" x="5916613" y="4278313"/>
          <p14:tracePt t="146584" x="5889625" y="4278313"/>
          <p14:tracePt t="146587" x="5819775" y="4278313"/>
          <p14:tracePt t="146601" x="5792788" y="4278313"/>
          <p14:tracePt t="146605" x="5764213" y="4278313"/>
          <p14:tracePt t="146610" x="5751513" y="4278313"/>
          <p14:tracePt t="146617" x="5722938" y="4278313"/>
          <p14:tracePt t="146631" x="5695950" y="4278313"/>
          <p14:tracePt t="146648" x="5654675" y="4278313"/>
          <p14:tracePt t="146665" x="5640388" y="4278313"/>
          <p14:tracePt t="146666" x="5586413" y="4278313"/>
          <p14:tracePt t="146673" x="5557838" y="4278313"/>
          <p14:tracePt t="146681" x="5530850" y="4278313"/>
          <p14:tracePt t="146700" x="5475288" y="4264025"/>
          <p14:tracePt t="146705" x="5461000" y="4264025"/>
          <p14:tracePt t="146713" x="5448300" y="4264025"/>
          <p14:tracePt t="146728" x="5419725" y="4264025"/>
          <p14:tracePt t="146747" x="5351463" y="4264025"/>
          <p14:tracePt t="146761" x="5337175" y="4264025"/>
          <p14:tracePt t="146763" x="5310188" y="4264025"/>
          <p14:tracePt t="146769" x="5281613" y="4264025"/>
          <p14:tracePt t="146777" x="5254625" y="4264025"/>
          <p14:tracePt t="146785" x="5240338" y="4264025"/>
          <p14:tracePt t="146794" x="5227638" y="4264025"/>
          <p14:tracePt t="146801" x="5213350" y="4264025"/>
          <p14:tracePt t="146823" x="5186363" y="4264025"/>
          <p14:tracePt t="146826" x="5157788" y="4264025"/>
          <p14:tracePt t="146833" x="5116513" y="4264025"/>
          <p14:tracePt t="146852" x="5048250" y="4264025"/>
          <p14:tracePt t="146857" x="4978400" y="4264025"/>
          <p14:tracePt t="146865" x="4937125" y="4264025"/>
          <p14:tracePt t="146885" x="4813300" y="4264025"/>
          <p14:tracePt t="146889" x="4730750" y="4264025"/>
          <p14:tracePt t="146897" x="4675188" y="4264025"/>
          <p14:tracePt t="146916" x="4578350" y="4264025"/>
          <p14:tracePt t="146933" x="4468813" y="4249738"/>
          <p14:tracePt t="146948" x="4371975" y="4222750"/>
          <p14:tracePt t="146955" x="4330700" y="4208463"/>
          <p14:tracePt t="146961" x="4303713" y="4208463"/>
          <p14:tracePt t="146979" x="4248150" y="4194175"/>
          <p14:tracePt t="146996" x="4192588" y="4167188"/>
          <p14:tracePt t="147012" x="4165600" y="4167188"/>
          <p14:tracePt t="147025" x="4151313" y="4167188"/>
          <p14:tracePt t="147034" x="4137025" y="4167188"/>
          <p14:tracePt t="147041" x="4124325" y="4167188"/>
          <p14:tracePt t="147059" x="4083050" y="4140200"/>
          <p14:tracePt t="147074" x="4027488" y="4140200"/>
          <p14:tracePt t="147092" x="3944938" y="4140200"/>
          <p14:tracePt t="147098" x="3903663" y="4140200"/>
          <p14:tracePt t="147105" x="3862388" y="4140200"/>
          <p14:tracePt t="147123" x="3751263" y="4140200"/>
          <p14:tracePt t="147140" x="3683000" y="4140200"/>
          <p14:tracePt t="147155" x="3668713" y="4140200"/>
          <p14:tracePt t="147177" x="3654425" y="4140200"/>
          <p14:tracePt t="147185" x="3641725" y="4140200"/>
          <p14:tracePt t="147202" x="3627438" y="4140200"/>
          <p14:tracePt t="147221" x="3600450" y="4140200"/>
          <p14:tracePt t="147236" x="3586163" y="4167188"/>
          <p14:tracePt t="147241" x="3586163" y="4181475"/>
          <p14:tracePt t="147249" x="3571875" y="4181475"/>
          <p14:tracePt t="147267" x="3557588" y="4222750"/>
          <p14:tracePt t="147282" x="3503613" y="4278313"/>
          <p14:tracePt t="147299" x="3475038" y="4319588"/>
          <p14:tracePt t="147306" x="3462338" y="4332288"/>
          <p14:tracePt t="147314" x="3448050" y="4346575"/>
          <p14:tracePt t="147329" x="3433763" y="4373563"/>
          <p14:tracePt t="147346" x="3421063" y="4387850"/>
          <p14:tracePt t="147364" x="3406775" y="4414838"/>
          <p14:tracePt t="147385" x="3392488" y="4429125"/>
          <p14:tracePt t="147505" x="3392488" y="4457700"/>
          <p14:tracePt t="147541" x="3392488" y="4470400"/>
          <p14:tracePt t="147545" x="3392488" y="4484688"/>
          <p14:tracePt t="147553" x="3392488" y="4498975"/>
          <p14:tracePt t="147575" x="3392488" y="4511675"/>
          <p14:tracePt t="147578" x="3392488" y="4525963"/>
          <p14:tracePt t="147602" x="3392488" y="4552950"/>
          <p14:tracePt t="147610" x="3392488" y="4567238"/>
          <p14:tracePt t="147632" x="3392488" y="4581525"/>
          <p14:tracePt t="147662" x="3392488" y="4594225"/>
          <p14:tracePt t="147809" x="3392488" y="4608513"/>
          <p14:tracePt t="147838" x="3392488" y="4637088"/>
          <p14:tracePt t="147841" x="3406775" y="4637088"/>
          <p14:tracePt t="147849" x="3406775" y="4649788"/>
          <p14:tracePt t="147873" x="3433763" y="4705350"/>
          <p14:tracePt t="147881" x="3448050" y="4705350"/>
          <p14:tracePt t="147915" x="3448050" y="4719638"/>
          <p14:tracePt t="148010" x="3448050" y="4732338"/>
          <p14:tracePt t="148081" x="3448050" y="4746625"/>
          <p14:tracePt t="148129" x="3448050" y="4760913"/>
          <p14:tracePt t="148155" x="3433763" y="4773613"/>
          <p14:tracePt t="148161" x="3421063" y="4773613"/>
          <p14:tracePt t="148169" x="3421063" y="4787900"/>
          <p14:tracePt t="148188" x="3392488" y="4802188"/>
          <p14:tracePt t="148193" x="3379788" y="4802188"/>
          <p14:tracePt t="148214" x="3351213" y="4816475"/>
          <p14:tracePt t="148229" x="3351213" y="4829175"/>
          <p14:tracePt t="148233" x="3324225" y="4843463"/>
          <p14:tracePt t="148241" x="3324225" y="4857750"/>
          <p14:tracePt t="148263" x="3309938" y="4857750"/>
          <p14:tracePt t="148279" x="3295650" y="4870450"/>
          <p14:tracePt t="148293" x="3268663" y="4884738"/>
          <p14:tracePt t="148295" x="3268663" y="4899025"/>
          <p14:tracePt t="148297" x="3254375" y="4911725"/>
          <p14:tracePt t="148331" x="3241675" y="4926013"/>
          <p14:tracePt t="148338" x="3227388" y="4940300"/>
          <p14:tracePt t="148358" x="3213100" y="4953000"/>
          <p14:tracePt t="148391" x="3213100" y="4967288"/>
          <p14:tracePt t="148394" x="3213100" y="4981575"/>
          <p14:tracePt t="148401" x="3200400" y="4995863"/>
          <p14:tracePt t="148456" x="3200400" y="5008563"/>
          <p14:tracePt t="148459" x="3200400" y="5022850"/>
          <p14:tracePt t="148487" x="3200400" y="5037138"/>
          <p14:tracePt t="148503" x="3200400" y="5064125"/>
          <p14:tracePt t="148517" x="3227388" y="5064125"/>
          <p14:tracePt t="148523" x="3227388" y="5105400"/>
          <p14:tracePt t="148530" x="3241675" y="5105400"/>
          <p14:tracePt t="148540" x="3254375" y="5119688"/>
          <p14:tracePt t="148545" x="3254375" y="5160963"/>
          <p14:tracePt t="148567" x="3282950" y="5175250"/>
          <p14:tracePt t="148582" x="3295650" y="5187950"/>
          <p14:tracePt t="148599" x="3295650" y="5202238"/>
          <p14:tracePt t="148601" x="3324225" y="5216525"/>
          <p14:tracePt t="148609" x="3324225" y="5229225"/>
          <p14:tracePt t="148625" x="3324225" y="5243513"/>
          <p14:tracePt t="148662" x="3336925" y="5257800"/>
          <p14:tracePt t="148681" x="3365500" y="5270500"/>
          <p14:tracePt t="148689" x="3365500" y="5284788"/>
          <p14:tracePt t="148714" x="3365500" y="5299075"/>
          <p14:tracePt t="148716" x="3379788" y="5299075"/>
          <p14:tracePt t="148721" x="3379788" y="5326063"/>
          <p14:tracePt t="148744" x="3392488" y="5326063"/>
          <p14:tracePt t="148746" x="3392488" y="5340350"/>
          <p14:tracePt t="148753" x="3406775" y="5340350"/>
          <p14:tracePt t="148772" x="3421063" y="5367338"/>
          <p14:tracePt t="148803" x="3433763" y="5381625"/>
          <p14:tracePt t="148820" x="3433763" y="5395913"/>
          <p14:tracePt t="148833" x="3448050" y="5408613"/>
          <p14:tracePt t="148849" x="3462338" y="5422900"/>
          <p14:tracePt t="148879" x="3475038" y="5437188"/>
          <p14:tracePt t="148882" x="3475038" y="5449888"/>
          <p14:tracePt t="148890" x="3503613" y="5449888"/>
          <p14:tracePt t="148917" x="3516313" y="5464175"/>
          <p14:tracePt t="148922" x="3544888" y="5478463"/>
          <p14:tracePt t="148947" x="3571875" y="5491163"/>
          <p14:tracePt t="148976" x="3600450" y="5505450"/>
          <p14:tracePt t="148979" x="3613150" y="5505450"/>
          <p14:tracePt t="148985" x="3627438" y="5519738"/>
          <p14:tracePt t="149005" x="3654425" y="5519738"/>
          <p14:tracePt t="149023" x="3683000" y="5534025"/>
          <p14:tracePt t="149026" x="3709988" y="5534025"/>
          <p14:tracePt t="149033" x="3724275" y="5534025"/>
          <p14:tracePt t="149043" x="3724275" y="5546725"/>
          <p14:tracePt t="149049" x="3751263" y="5546725"/>
          <p14:tracePt t="149071" x="3778250" y="5546725"/>
          <p14:tracePt t="149074" x="3806825" y="5546725"/>
          <p14:tracePt t="149100" x="3833813" y="5546725"/>
          <p14:tracePt t="149117" x="3862388" y="5546725"/>
          <p14:tracePt t="149123" x="3889375" y="5546725"/>
          <p14:tracePt t="149129" x="3916363" y="5546725"/>
          <p14:tracePt t="149137" x="3930650" y="5519738"/>
          <p14:tracePt t="149145" x="3957638" y="5519738"/>
          <p14:tracePt t="149162" x="4013200" y="5478463"/>
          <p14:tracePt t="149169" x="4027488" y="5464175"/>
          <p14:tracePt t="149177" x="4054475" y="5464175"/>
          <p14:tracePt t="149195" x="4068763" y="5449888"/>
          <p14:tracePt t="149212" x="4095750" y="5437188"/>
          <p14:tracePt t="149227" x="4095750" y="5408613"/>
          <p14:tracePt t="149234" x="4095750" y="5395913"/>
          <p14:tracePt t="149241" x="4095750" y="5381625"/>
          <p14:tracePt t="149250" x="4095750" y="5367338"/>
          <p14:tracePt t="149274" x="4095750" y="5340350"/>
          <p14:tracePt t="149292" x="4095750" y="5311775"/>
          <p14:tracePt t="149309" x="4095750" y="5257800"/>
          <p14:tracePt t="149314" x="4095750" y="5243513"/>
          <p14:tracePt t="149321" x="4095750" y="5229225"/>
          <p14:tracePt t="149339" x="4083050" y="5202238"/>
          <p14:tracePt t="149355" x="4083050" y="5175250"/>
          <p14:tracePt t="149371" x="4083050" y="5132388"/>
          <p14:tracePt t="149385" x="4068763" y="5105400"/>
          <p14:tracePt t="149402" x="4054475" y="5105400"/>
          <p14:tracePt t="149420" x="4054475" y="5091113"/>
          <p14:tracePt t="149433" x="4054475" y="5049838"/>
          <p14:tracePt t="149441" x="4027488" y="5037138"/>
          <p14:tracePt t="149466" x="4013200" y="5022850"/>
          <p14:tracePt t="149483" x="3998913" y="5022850"/>
          <p14:tracePt t="149499" x="3986213" y="4995863"/>
          <p14:tracePt t="149505" x="3971925" y="4995863"/>
          <p14:tracePt t="149521" x="3957638" y="4981575"/>
          <p14:tracePt t="149529" x="3957638" y="4967288"/>
          <p14:tracePt t="149545" x="3930650" y="4967288"/>
          <p14:tracePt t="149577" x="3916363" y="4953000"/>
          <p14:tracePt t="149592" x="3903663" y="4940300"/>
          <p14:tracePt t="149594" x="3889375" y="4926013"/>
          <p14:tracePt t="149628" x="3833813" y="4884738"/>
          <p14:tracePt t="149633" x="3833813" y="4870450"/>
          <p14:tracePt t="149655" x="3792538" y="4843463"/>
          <p14:tracePt t="149669" x="3751263" y="4816475"/>
          <p14:tracePt t="149694" x="3736975" y="4802188"/>
          <p14:tracePt t="149697" x="3724275" y="4802188"/>
          <p14:tracePt t="149705" x="3709988" y="4787900"/>
          <p14:tracePt t="149723" x="3683000" y="4773613"/>
          <p14:tracePt t="149750" x="3668713" y="4760913"/>
          <p14:tracePt t="149767" x="3627438" y="4746625"/>
          <p14:tracePt t="149782" x="3613150" y="4746625"/>
          <p14:tracePt t="149786" x="3600450" y="4732338"/>
          <p14:tracePt t="149802" x="3586163" y="4732338"/>
          <p14:tracePt t="149809" x="3571875" y="4732338"/>
          <p14:tracePt t="149830" x="3557588" y="4732338"/>
          <p14:tracePt t="149845" x="3544888" y="4732338"/>
          <p14:tracePt t="149862" x="3530600" y="4732338"/>
          <p14:tracePt t="149884" x="3503613" y="4732338"/>
          <p14:tracePt t="149927" x="3489325" y="4732338"/>
          <p14:tracePt t="149944" x="3475038" y="4732338"/>
          <p14:tracePt t="149973" x="3448050" y="4732338"/>
          <p14:tracePt t="149991" x="3433763" y="4732338"/>
          <p14:tracePt t="150001" x="3406775" y="4746625"/>
          <p14:tracePt t="150039" x="3379788" y="4746625"/>
          <p14:tracePt t="150053" x="3351213" y="4760913"/>
          <p14:tracePt t="150065" x="3324225" y="4773613"/>
          <p14:tracePt t="150081" x="3309938" y="4787900"/>
          <p14:tracePt t="150105" x="3295650" y="4787900"/>
          <p14:tracePt t="150130" x="3282950" y="4802188"/>
          <p14:tracePt t="150148" x="3268663" y="4816475"/>
          <p14:tracePt t="150163" x="3241675" y="4829175"/>
          <p14:tracePt t="150177" x="3227388" y="4843463"/>
          <p14:tracePt t="150185" x="3213100" y="4857750"/>
          <p14:tracePt t="150193" x="3213100" y="4870450"/>
          <p14:tracePt t="150211" x="3200400" y="4884738"/>
          <p14:tracePt t="150226" x="3186113" y="4911725"/>
          <p14:tracePt t="150241" x="3171825" y="4926013"/>
          <p14:tracePt t="150249" x="3171825" y="4940300"/>
          <p14:tracePt t="150257" x="3171825" y="4953000"/>
          <p14:tracePt t="150265" x="3159125" y="4953000"/>
          <p14:tracePt t="150290" x="3159125" y="4981575"/>
          <p14:tracePt t="150307" x="3159125" y="4995863"/>
          <p14:tracePt t="150323" x="3159125" y="5008563"/>
          <p14:tracePt t="150330" x="3159125" y="5037138"/>
          <p14:tracePt t="150353" x="3159125" y="5049838"/>
          <p14:tracePt t="150371" x="3159125" y="5078413"/>
          <p14:tracePt t="150388" x="3159125" y="5091113"/>
          <p14:tracePt t="150404" x="3171825" y="5105400"/>
          <p14:tracePt t="150410" x="3171825" y="5132388"/>
          <p14:tracePt t="150417" x="3171825" y="5146675"/>
          <p14:tracePt t="150433" x="3186113" y="5160963"/>
          <p14:tracePt t="150452" x="3186113" y="5202238"/>
          <p14:tracePt t="150457" x="3200400" y="5216525"/>
          <p14:tracePt t="150465" x="3213100" y="5229225"/>
          <p14:tracePt t="150482" x="3241675" y="5257800"/>
          <p14:tracePt t="150489" x="3241675" y="5270500"/>
          <p14:tracePt t="150497" x="3254375" y="5270500"/>
          <p14:tracePt t="150512" x="3254375" y="5284788"/>
          <p14:tracePt t="150529" x="3282950" y="5299075"/>
          <p14:tracePt t="150543" x="3295650" y="5326063"/>
          <p14:tracePt t="150545" x="3295650" y="5340350"/>
          <p14:tracePt t="150553" x="3309938" y="5354638"/>
          <p14:tracePt t="150562" x="3324225" y="5367338"/>
          <p14:tracePt t="150591" x="3336925" y="5381625"/>
          <p14:tracePt t="150601" x="3336925" y="5395913"/>
          <p14:tracePt t="150621" x="3365500" y="5395913"/>
          <p14:tracePt t="150625" x="3379788" y="5408613"/>
          <p14:tracePt t="150633" x="3392488" y="5408613"/>
          <p14:tracePt t="150657" x="3406775" y="5408613"/>
          <p14:tracePt t="150686" x="3433763" y="5408613"/>
          <p14:tracePt t="150697" x="3462338" y="5422900"/>
          <p14:tracePt t="150705" x="3475038" y="5422900"/>
          <p14:tracePt t="150713" x="3489325" y="5422900"/>
          <p14:tracePt t="150729" x="3516313" y="5422900"/>
          <p14:tracePt t="150737" x="3530600" y="5422900"/>
          <p14:tracePt t="150745" x="3557588" y="5422900"/>
          <p14:tracePt t="150761" x="3586163" y="5437188"/>
          <p14:tracePt t="150777" x="3627438" y="5449888"/>
          <p14:tracePt t="150793" x="3641725" y="5449888"/>
          <p14:tracePt t="150795" x="3654425" y="5449888"/>
          <p14:tracePt t="150801" x="3654425" y="5464175"/>
          <p14:tracePt t="150817" x="3683000" y="5464175"/>
          <p14:tracePt t="150841" x="3695700" y="5464175"/>
          <p14:tracePt t="150857" x="3724275" y="5464175"/>
          <p14:tracePt t="150881" x="3736975" y="5464175"/>
          <p14:tracePt t="150903" x="3765550" y="5464175"/>
          <p14:tracePt t="150920" x="3792538" y="5478463"/>
          <p14:tracePt t="150934" x="3806825" y="5478463"/>
          <p14:tracePt t="150945" x="3821113" y="5478463"/>
          <p14:tracePt t="150965" x="3848100" y="5478463"/>
          <p14:tracePt t="150984" x="3862388" y="5478463"/>
          <p14:tracePt t="151000" x="3875088" y="5478463"/>
          <p14:tracePt t="151016" x="3889375" y="5478463"/>
          <p14:tracePt t="151018" x="3903663" y="5478463"/>
          <p14:tracePt t="151034" x="3916363" y="5478463"/>
          <p14:tracePt t="151064" x="3944938" y="5478463"/>
          <p14:tracePt t="151067" x="3957638" y="5478463"/>
          <p14:tracePt t="151073" x="3971925" y="5478463"/>
          <p14:tracePt t="151091" x="3998913" y="5464175"/>
          <p14:tracePt t="151109" x="4027488" y="5449888"/>
          <p14:tracePt t="151121" x="4054475" y="5437188"/>
          <p14:tracePt t="151143" x="4054475" y="5422900"/>
          <p14:tracePt t="151145" x="4068763" y="5422900"/>
          <p14:tracePt t="151153" x="4068763" y="5408613"/>
          <p14:tracePt t="151171" x="4095750" y="5381625"/>
          <p14:tracePt t="151187" x="4095750" y="5354638"/>
          <p14:tracePt t="151207" x="4095750" y="5340350"/>
          <p14:tracePt t="151210" x="4095750" y="5326063"/>
          <p14:tracePt t="151217" x="4095750" y="5311775"/>
          <p14:tracePt t="151233" x="4095750" y="5299075"/>
          <p14:tracePt t="151251" x="4095750" y="5270500"/>
          <p14:tracePt t="151267" x="4095750" y="5243513"/>
          <p14:tracePt t="151281" x="4083050" y="5216525"/>
          <p14:tracePt t="151298" x="4068763" y="5202238"/>
          <p14:tracePt t="151313" x="4054475" y="5202238"/>
          <p14:tracePt t="151337" x="4054475" y="5187950"/>
          <p14:tracePt t="151345" x="4054475" y="5175250"/>
          <p14:tracePt t="151377" x="4027488" y="5160963"/>
          <p14:tracePt t="151395" x="4027488" y="5146675"/>
          <p14:tracePt t="151401" x="4013200" y="5132388"/>
          <p14:tracePt t="151409" x="4013200" y="5119688"/>
          <p14:tracePt t="151423" x="3998913" y="5119688"/>
          <p14:tracePt t="151439" x="3986213" y="5091113"/>
          <p14:tracePt t="151456" x="3971925" y="5078413"/>
          <p14:tracePt t="151473" x="3957638" y="5064125"/>
          <p14:tracePt t="151481" x="3957638" y="5049838"/>
          <p14:tracePt t="151506" x="3944938" y="5037138"/>
          <p14:tracePt t="151534" x="3930650" y="5022850"/>
          <p14:tracePt t="151538" x="3930650" y="5008563"/>
          <p14:tracePt t="151558" x="3916363" y="4995863"/>
          <p14:tracePt t="151569" x="3916363" y="4981575"/>
          <p14:tracePt t="151585" x="3903663" y="4981575"/>
          <p14:tracePt t="151637" x="3889375" y="4967288"/>
          <p14:tracePt t="151705" x="3875088" y="4953000"/>
          <p14:tracePt t="151914" x="3862388" y="4953000"/>
          <p14:tracePt t="151930" x="3848100" y="4953000"/>
          <p14:tracePt t="151963" x="3833813" y="4953000"/>
          <p14:tracePt t="151993" x="3806825" y="4953000"/>
          <p14:tracePt t="152029" x="3792538" y="4953000"/>
          <p14:tracePt t="152060" x="3778250" y="4953000"/>
          <p14:tracePt t="152089" x="3765550" y="4953000"/>
          <p14:tracePt t="152108" x="3751263" y="4953000"/>
          <p14:tracePt t="152125" x="3736975" y="4953000"/>
          <p14:tracePt t="152130" x="3709988" y="4940300"/>
          <p14:tracePt t="152137" x="3709988" y="4926013"/>
          <p14:tracePt t="152155" x="3695700" y="4926013"/>
          <p14:tracePt t="152173" x="3668713" y="4926013"/>
          <p14:tracePt t="152189" x="3654425" y="4926013"/>
          <p14:tracePt t="152237" x="3627438" y="4911725"/>
          <p14:tracePt t="152241" x="3613150" y="4911725"/>
          <p14:tracePt t="152271" x="3600450" y="4911725"/>
          <p14:tracePt t="152301" x="3586163" y="4911725"/>
          <p14:tracePt t="152318" x="3557588" y="4911725"/>
          <p14:tracePt t="152337" x="3530600" y="4911725"/>
          <p14:tracePt t="152538" x="3516313" y="4911725"/>
          <p14:tracePt t="152546" x="3503613" y="4911725"/>
          <p14:tracePt t="152554" x="3489325" y="4911725"/>
          <p14:tracePt t="152588" x="3462338" y="4911725"/>
          <p14:tracePt t="152593" x="3448050" y="4911725"/>
          <p14:tracePt t="152632" x="3433763" y="4926013"/>
          <p14:tracePt t="152667" x="3406775" y="4940300"/>
          <p14:tracePt t="153050" x="3392488" y="4953000"/>
          <p14:tracePt t="153066" x="3392488" y="4967288"/>
          <p14:tracePt t="153074" x="3379788" y="4981575"/>
          <p14:tracePt t="153102" x="3351213" y="5022850"/>
          <p14:tracePt t="153127" x="3351213" y="5049838"/>
          <p14:tracePt t="153129" x="3336925" y="5064125"/>
          <p14:tracePt t="153137" x="3336925" y="5078413"/>
          <p14:tracePt t="153159" x="3336925" y="5091113"/>
          <p14:tracePt t="153169" x="3336925" y="5105400"/>
          <p14:tracePt t="153203" x="3336925" y="5119688"/>
          <p14:tracePt t="153223" x="3336925" y="5146675"/>
          <p14:tracePt t="153250" x="3336925" y="5175250"/>
          <p14:tracePt t="153267" x="3336925" y="5187950"/>
          <p14:tracePt t="153283" x="3336925" y="5216525"/>
          <p14:tracePt t="153297" x="3336925" y="5229225"/>
          <p14:tracePt t="153314" x="3351213" y="5243513"/>
          <p14:tracePt t="153346" x="3365500" y="5257800"/>
          <p14:tracePt t="153365" x="3379788" y="5270500"/>
          <p14:tracePt t="153377" x="3379788" y="5284788"/>
          <p14:tracePt t="153399" x="3379788" y="5299075"/>
          <p14:tracePt t="153409" x="3406775" y="5311775"/>
          <p14:tracePt t="153441" x="3421063" y="5340350"/>
          <p14:tracePt t="153466" x="3421063" y="5367338"/>
          <p14:tracePt t="153473" x="3433763" y="5367338"/>
          <p14:tracePt t="153490" x="3433763" y="5381625"/>
          <p14:tracePt t="153507" x="3448050" y="5408613"/>
          <p14:tracePt t="153523" x="3462338" y="5408613"/>
          <p14:tracePt t="153529" x="3462338" y="5422900"/>
          <p14:tracePt t="153556" x="3475038" y="5422900"/>
          <p14:tracePt t="153587" x="3489325" y="5437188"/>
          <p14:tracePt t="153604" x="3503613" y="5437188"/>
          <p14:tracePt t="153609" x="3516313" y="5449888"/>
          <p14:tracePt t="153625" x="3530600" y="5449888"/>
          <p14:tracePt t="153646" x="3544888" y="5464175"/>
          <p14:tracePt t="153662" x="3544888" y="5478463"/>
          <p14:tracePt t="153683" x="3571875" y="5478463"/>
          <p14:tracePt t="153689" x="3586163" y="5491163"/>
          <p14:tracePt t="153725" x="3600450" y="5491163"/>
          <p14:tracePt t="153744" x="3613150" y="5505450"/>
          <p14:tracePt t="153759" x="3613150" y="5519738"/>
          <p14:tracePt t="153761" x="3627438" y="5519738"/>
          <p14:tracePt t="153776" x="3641725" y="5519738"/>
          <p14:tracePt t="153785" x="3654425" y="5534025"/>
          <p14:tracePt t="153821" x="3668713" y="5534025"/>
          <p14:tracePt t="153849" x="3683000" y="5534025"/>
          <p14:tracePt t="153929" x="3695700" y="5534025"/>
          <p14:tracePt t="153962" x="3709988" y="5534025"/>
          <p14:tracePt t="153985" x="3724275" y="5534025"/>
          <p14:tracePt t="153994" x="3736975" y="5534025"/>
          <p14:tracePt t="154048" x="3751263" y="5534025"/>
          <p14:tracePt t="154122" x="3778250" y="5534025"/>
          <p14:tracePt t="154562" x="3778250" y="5519738"/>
          <p14:tracePt t="154649" x="3778250" y="5505450"/>
          <p14:tracePt t="154689" x="3778250" y="5478463"/>
          <p14:tracePt t="154706" x="3778250" y="5464175"/>
          <p14:tracePt t="154769" x="3778250" y="5449888"/>
          <p14:tracePt t="154777" x="3778250" y="5437188"/>
          <p14:tracePt t="154809" x="3778250" y="5408613"/>
          <p14:tracePt t="154881" x="3765550" y="5408613"/>
          <p14:tracePt t="155011" x="3751263" y="5408613"/>
          <p14:tracePt t="155203" x="3751263" y="5395913"/>
          <p14:tracePt t="155426" x="3765550" y="5395913"/>
          <p14:tracePt t="155467" x="3778250" y="5395913"/>
          <p14:tracePt t="155481" x="3806825" y="5381625"/>
          <p14:tracePt t="155513" x="3806825" y="5367338"/>
          <p14:tracePt t="155561" x="3821113" y="5367338"/>
          <p14:tracePt t="155618" x="3833813" y="5367338"/>
          <p14:tracePt t="155803" x="3848100" y="5354638"/>
          <p14:tracePt t="155810" x="3862388" y="5354638"/>
          <p14:tracePt t="155857" x="3875088" y="5340350"/>
          <p14:tracePt t="157026" x="3889375" y="5340350"/>
          <p14:tracePt t="157066" x="3875088" y="5354638"/>
          <p14:tracePt t="157081" x="3875088" y="5367338"/>
          <p14:tracePt t="157101" x="3875088" y="5381625"/>
          <p14:tracePt t="157105" x="3862388" y="5395913"/>
          <p14:tracePt t="157130" x="3862388" y="5422900"/>
          <p14:tracePt t="157147" x="3833813" y="5437188"/>
          <p14:tracePt t="157161" x="3806825" y="5437188"/>
          <p14:tracePt t="157177" x="3778250" y="5449888"/>
          <p14:tracePt t="157193" x="3751263" y="5478463"/>
          <p14:tracePt t="157209" x="3736975" y="5491163"/>
          <p14:tracePt t="157237" x="3724275" y="5491163"/>
          <p14:tracePt t="157271" x="3709988" y="5505450"/>
          <p14:tracePt t="157337" x="3695700" y="5505450"/>
          <p14:tracePt t="157367" x="3683000" y="5505450"/>
          <p14:tracePt t="157370" x="3668713" y="5491163"/>
          <p14:tracePt t="157393" x="3654425" y="5491163"/>
          <p14:tracePt t="157417" x="3641725" y="5491163"/>
          <p14:tracePt t="157433" x="3641725" y="5478463"/>
          <p14:tracePt t="157457" x="3613150" y="5478463"/>
          <p14:tracePt t="157490" x="3600450" y="5478463"/>
          <p14:tracePt t="157519" x="3571875" y="5464175"/>
          <p14:tracePt t="157523" x="3571875" y="5449888"/>
          <p14:tracePt t="157529" x="3557588" y="5449888"/>
          <p14:tracePt t="157537" x="3544888" y="5449888"/>
          <p14:tracePt t="157557" x="3530600" y="5422900"/>
          <p14:tracePt t="157569" x="3516313" y="5408613"/>
          <p14:tracePt t="157593" x="3503613" y="5395913"/>
          <p14:tracePt t="157613" x="3489325" y="5395913"/>
          <p14:tracePt t="157629" x="3475038" y="5381625"/>
          <p14:tracePt t="157634" x="3448050" y="5367338"/>
          <p14:tracePt t="157663" x="3421063" y="5354638"/>
          <p14:tracePt t="157689" x="3406775" y="5354638"/>
          <p14:tracePt t="157728" x="3392488" y="5354638"/>
          <p14:tracePt t="157743" x="3379788" y="5354638"/>
          <p14:tracePt t="158066" x="3379788" y="5367338"/>
          <p14:tracePt t="158082" x="3379788" y="5395913"/>
          <p14:tracePt t="158115" x="3379788" y="5422900"/>
          <p14:tracePt t="158140" x="3392488" y="5422900"/>
          <p14:tracePt t="158145" x="3421063" y="5422900"/>
          <p14:tracePt t="158203" x="3448050" y="5437188"/>
          <p14:tracePt t="158221" x="3462338" y="5449888"/>
          <p14:tracePt t="158233" x="3475038" y="5449888"/>
          <p14:tracePt t="158254" x="3489325" y="5449888"/>
          <p14:tracePt t="158259" x="3503613" y="5449888"/>
          <p14:tracePt t="158265" x="3516313" y="5464175"/>
          <p14:tracePt t="158282" x="3544888" y="5464175"/>
          <p14:tracePt t="158300" x="3571875" y="5464175"/>
          <p14:tracePt t="158316" x="3600450" y="5464175"/>
          <p14:tracePt t="158321" x="3627438" y="5464175"/>
          <p14:tracePt t="158329" x="3654425" y="5464175"/>
          <p14:tracePt t="158337" x="3683000" y="5464175"/>
          <p14:tracePt t="158345" x="3709988" y="5464175"/>
          <p14:tracePt t="158361" x="3765550" y="5437188"/>
          <p14:tracePt t="158380" x="3833813" y="5437188"/>
          <p14:tracePt t="158395" x="3889375" y="5408613"/>
          <p14:tracePt t="158402" x="3903663" y="5408613"/>
          <p14:tracePt t="158409" x="3916363" y="5395913"/>
          <p14:tracePt t="158460" x="3930650" y="5381625"/>
          <p14:tracePt t="158476" x="3944938" y="5381625"/>
          <p14:tracePt t="158481" x="3944938" y="5367338"/>
          <p14:tracePt t="158497" x="3957638" y="5367338"/>
          <p14:tracePt t="158505" x="3957638" y="5354638"/>
          <p14:tracePt t="158521" x="3971925" y="5340350"/>
          <p14:tracePt t="158603" x="3944938" y="5340350"/>
          <p14:tracePt t="158637" x="3930650" y="5340350"/>
          <p14:tracePt t="158641" x="3916363" y="5340350"/>
          <p14:tracePt t="158672" x="3903663" y="5340350"/>
          <p14:tracePt t="158731" x="3889375" y="5340350"/>
          <p14:tracePt t="158763" x="3875088" y="5340350"/>
          <p14:tracePt t="158930" x="3848100" y="5340350"/>
          <p14:tracePt t="158972" x="3821113" y="5354638"/>
          <p14:tracePt t="158985" x="3806825" y="5354638"/>
          <p14:tracePt t="159002" x="3792538" y="5354638"/>
          <p14:tracePt t="159009" x="3792538" y="5367338"/>
          <p14:tracePt t="159017" x="3778250" y="5367338"/>
          <p14:tracePt t="159025" x="3765550" y="5381625"/>
          <p14:tracePt t="159045" x="3765550" y="5395913"/>
          <p14:tracePt t="159062" x="3751263" y="5395913"/>
          <p14:tracePt t="159078" x="3751263" y="5408613"/>
          <p14:tracePt t="159111" x="3736975" y="5408613"/>
          <p14:tracePt t="159161" x="3724275" y="5422900"/>
          <p14:tracePt t="159201" x="3709988" y="5437188"/>
          <p14:tracePt t="159226" x="3695700" y="5437188"/>
          <p14:tracePt t="159258" x="3683000" y="5449888"/>
          <p14:tracePt t="159273" x="3668713" y="5449888"/>
          <p14:tracePt t="159305" x="3668713" y="5464175"/>
          <p14:tracePt t="159333" x="3641725" y="5464175"/>
          <p14:tracePt t="159352" x="3627438" y="5464175"/>
          <p14:tracePt t="159383" x="3600450" y="5464175"/>
          <p14:tracePt t="159401" x="3586163" y="5464175"/>
          <p14:tracePt t="159431" x="3544888" y="5464175"/>
          <p14:tracePt t="159447" x="3516313" y="5464175"/>
          <p14:tracePt t="159449" x="3503613" y="5464175"/>
          <p14:tracePt t="159466" x="3489325" y="5449888"/>
          <p14:tracePt t="159494" x="3475038" y="5449888"/>
          <p14:tracePt t="159545" x="3448050" y="5449888"/>
          <p14:tracePt t="159585" x="3448050" y="5437188"/>
          <p14:tracePt t="159610" x="3421063" y="5422900"/>
          <p14:tracePt t="159642" x="3406775" y="5408613"/>
          <p14:tracePt t="159674" x="3392488" y="5395913"/>
          <p14:tracePt t="159906" x="3365500" y="5395913"/>
          <p14:tracePt t="159958" x="3365500" y="5367338"/>
          <p14:tracePt t="159992" x="3351213" y="5367338"/>
          <p14:tracePt t="160023" x="3351213" y="5354638"/>
          <p14:tracePt t="160055" x="3351213" y="5340350"/>
          <p14:tracePt t="160298" x="3309938" y="5326063"/>
          <p14:tracePt t="160352" x="3309938" y="5311775"/>
          <p14:tracePt t="160491" x="3295650" y="5311775"/>
          <p14:tracePt t="160545" x="3324225" y="5311775"/>
          <p14:tracePt t="160553" x="3324225" y="5340350"/>
          <p14:tracePt t="160579" x="3351213" y="5340350"/>
          <p14:tracePt t="160633" x="3365500" y="5340350"/>
          <p14:tracePt t="160729" x="3392488" y="5340350"/>
          <p14:tracePt t="160825" x="3406775" y="5340350"/>
          <p14:tracePt t="160859" x="3421063" y="5340350"/>
          <p14:tracePt t="160892" x="3433763" y="5340350"/>
          <p14:tracePt t="160905" x="3448050" y="5340350"/>
          <p14:tracePt t="160921" x="3462338" y="5340350"/>
          <p14:tracePt t="160945" x="3475038" y="5340350"/>
          <p14:tracePt t="161274" x="3489325" y="5340350"/>
          <p14:tracePt t="161318" x="3503613" y="5340350"/>
          <p14:tracePt t="161523" x="3516313" y="5340350"/>
          <p14:tracePt t="161575" x="3530600" y="5326063"/>
          <p14:tracePt t="161625" x="3544888" y="5326063"/>
          <p14:tracePt t="161906" x="3530600" y="5326063"/>
          <p14:tracePt t="161968" x="3516313" y="5326063"/>
          <p14:tracePt t="162009" x="3489325" y="5340350"/>
          <p14:tracePt t="162032" x="3475038" y="5354638"/>
          <p14:tracePt t="162034" x="3462338" y="5354638"/>
          <p14:tracePt t="162063" x="3448050" y="5367338"/>
          <p14:tracePt t="162073" x="3433763" y="5381625"/>
          <p14:tracePt t="162096" x="3421063" y="5381625"/>
          <p14:tracePt t="162210" x="3392488" y="5381625"/>
          <p14:tracePt t="162240" x="3379788" y="5381625"/>
          <p14:tracePt t="162250" x="3365500" y="5367338"/>
          <p14:tracePt t="162274" x="3351213" y="5367338"/>
          <p14:tracePt t="162337" x="3324225" y="5354638"/>
          <p14:tracePt t="162366" x="3309938" y="5340350"/>
          <p14:tracePt t="162399" x="3295650" y="5340350"/>
          <p14:tracePt t="162402" x="3282950" y="5340350"/>
          <p14:tracePt t="162432" x="3268663" y="5340350"/>
          <p14:tracePt t="162441" x="3254375" y="5340350"/>
          <p14:tracePt t="162449" x="3241675" y="5340350"/>
          <p14:tracePt t="163098" x="3241675" y="5311775"/>
          <p14:tracePt t="163699" x="3241675" y="5326063"/>
          <p14:tracePt t="163714" x="3241675" y="5340350"/>
          <p14:tracePt t="163731" x="3241675" y="5354638"/>
          <p14:tracePt t="163746" x="3241675" y="5381625"/>
          <p14:tracePt t="163776" x="3241675" y="5395913"/>
          <p14:tracePt t="163792" x="3241675" y="5408613"/>
          <p14:tracePt t="163822" x="3241675" y="5422900"/>
          <p14:tracePt t="163825" x="3241675" y="5437188"/>
          <p14:tracePt t="163844" x="3241675" y="5449888"/>
          <p14:tracePt t="163849" x="3241675" y="5464175"/>
          <p14:tracePt t="163856" x="3241675" y="5478463"/>
          <p14:tracePt t="163881" x="3241675" y="5505450"/>
          <p14:tracePt t="163905" x="3241675" y="5519738"/>
          <p14:tracePt t="163937" x="3241675" y="5546725"/>
          <p14:tracePt t="163956" x="3241675" y="5561013"/>
          <p14:tracePt t="163989" x="3241675" y="5575300"/>
          <p14:tracePt t="164033" x="3241675" y="5588000"/>
          <p14:tracePt t="164073" x="3241675" y="5602288"/>
          <p14:tracePt t="164186" x="3241675" y="5629275"/>
          <p14:tracePt t="164226" x="3241675" y="5643563"/>
          <p14:tracePt t="164234" x="3241675" y="5670550"/>
          <p14:tracePt t="164242" x="3241675" y="5684838"/>
          <p14:tracePt t="164286" x="3254375" y="5713413"/>
          <p14:tracePt t="164304" x="3254375" y="5726113"/>
          <p14:tracePt t="164313" x="3254375" y="5740400"/>
          <p14:tracePt t="164538" x="3268663" y="5754688"/>
          <p14:tracePt t="164609" x="3268663" y="5767388"/>
          <p14:tracePt t="164634" x="3268663" y="5781675"/>
          <p14:tracePt t="164658" x="3268663" y="5795963"/>
          <p14:tracePt t="164697" x="3268663" y="5808663"/>
          <p14:tracePt t="164734" x="3268663" y="5837238"/>
          <p14:tracePt t="164817" x="3282950" y="5849938"/>
          <p14:tracePt t="164857" x="3295650" y="5864225"/>
          <p14:tracePt t="164880" x="3309938" y="5864225"/>
          <p14:tracePt t="164882" x="3309938" y="5878513"/>
          <p14:tracePt t="164912" x="3324225" y="5878513"/>
          <p14:tracePt t="164915" x="3336925" y="5892800"/>
          <p14:tracePt t="164946" x="3365500" y="5892800"/>
          <p14:tracePt t="164953" x="3365500" y="5905500"/>
          <p14:tracePt t="164971" x="3392488" y="5919788"/>
          <p14:tracePt t="164989" x="3433763" y="5934075"/>
          <p14:tracePt t="165004" x="3448050" y="5946775"/>
          <p14:tracePt t="165009" x="3462338" y="5946775"/>
          <p14:tracePt t="165025" x="3475038" y="5946775"/>
          <p14:tracePt t="165033" x="3489325" y="5961063"/>
          <p14:tracePt t="165185" x="3503613" y="5975350"/>
          <p14:tracePt t="165214" x="3503613" y="5988050"/>
          <p14:tracePt t="165289" x="3503613" y="6002338"/>
          <p14:tracePt t="165362" x="3503613" y="6016625"/>
          <p14:tracePt t="165394" x="3503613" y="6029325"/>
          <p14:tracePt t="165421" x="3489325" y="6043613"/>
          <p14:tracePt t="165424" x="3489325" y="6057900"/>
          <p14:tracePt t="165433" x="3489325" y="6072188"/>
          <p14:tracePt t="165449" x="3489325" y="6084888"/>
          <p14:tracePt t="165468" x="3462338" y="6099175"/>
          <p14:tracePt t="165500" x="3448050" y="6113463"/>
          <p14:tracePt t="165520" x="3448050" y="6140450"/>
          <p14:tracePt t="166107" x="3433763" y="6140450"/>
          <p14:tracePt t="166115" x="3433763" y="6154738"/>
          <p14:tracePt t="166154" x="3433763" y="6181725"/>
          <p14:tracePt t="166177" x="3448050" y="6196013"/>
          <p14:tracePt t="166185" x="3462338" y="6208713"/>
          <p14:tracePt t="166193" x="3462338" y="6223000"/>
          <p14:tracePt t="166217" x="3462338" y="6237288"/>
          <p14:tracePt t="166313" x="3489325" y="6237288"/>
          <p14:tracePt t="166450" x="3503613" y="6237288"/>
          <p14:tracePt t="166962" x="3503613" y="6251575"/>
          <p14:tracePt t="167370" x="3489325" y="6251575"/>
          <p14:tracePt t="167457" x="3489325" y="6237288"/>
          <p14:tracePt t="168018" x="3475038" y="6223000"/>
          <p14:tracePt t="168062" x="3462338" y="6196013"/>
          <p14:tracePt t="168129" x="3448050" y="6181725"/>
          <p14:tracePt t="168394" x="3433763" y="6181725"/>
          <p14:tracePt t="168442" x="3421063" y="6196013"/>
          <p14:tracePt t="168449" x="3421063" y="6208713"/>
          <p14:tracePt t="168481" x="3406775" y="6223000"/>
          <p14:tracePt t="168529" x="3392488" y="6237288"/>
          <p14:tracePt t="168585" x="3379788" y="6251575"/>
          <p14:tracePt t="168746" x="3365500" y="6251575"/>
          <p14:tracePt t="168754" x="3351213" y="6251575"/>
          <p14:tracePt t="168763" x="3324225" y="6251575"/>
          <p14:tracePt t="168806" x="3227388" y="6196013"/>
          <p14:tracePt t="168809" x="3186113" y="6167438"/>
          <p14:tracePt t="168827" x="3171825" y="6140450"/>
          <p14:tracePt t="168833" x="3159125" y="6113463"/>
          <p14:tracePt t="168841" x="3130550" y="6084888"/>
          <p14:tracePt t="168858" x="3130550" y="6057900"/>
          <p14:tracePt t="168859" x="3103563" y="6029325"/>
          <p14:tracePt t="168865" x="3089275" y="6002338"/>
          <p14:tracePt t="168889" x="3062288" y="5975350"/>
          <p14:tracePt t="168890" x="3048000" y="5975350"/>
          <p14:tracePt t="168898" x="3033713" y="5946775"/>
          <p14:tracePt t="168947" x="2992438" y="5892800"/>
          <p14:tracePt t="168950" x="2992438" y="5849938"/>
          <p14:tracePt t="168953" x="2979738" y="5837238"/>
          <p14:tracePt t="168961" x="2951163" y="5795963"/>
          <p14:tracePt t="168984" x="2936875" y="5726113"/>
          <p14:tracePt t="168985" x="2924175" y="5726113"/>
          <p14:tracePt t="168993" x="2924175" y="5699125"/>
          <p14:tracePt t="169010" x="2909888" y="5657850"/>
          <p14:tracePt t="169017" x="2909888" y="5643563"/>
          <p14:tracePt t="169025" x="2895600" y="5616575"/>
          <p14:tracePt t="169044" x="2895600" y="5575300"/>
          <p14:tracePt t="169061" x="2868613" y="5534025"/>
          <p14:tracePt t="169076" x="2854325" y="5478463"/>
          <p14:tracePt t="169081" x="2841625" y="5464175"/>
          <p14:tracePt t="169089" x="2841625" y="5437188"/>
          <p14:tracePt t="169097" x="2827338" y="5422900"/>
          <p14:tracePt t="169105" x="2813050" y="5408613"/>
          <p14:tracePt t="169113" x="2800350" y="5395913"/>
          <p14:tracePt t="169121" x="2800350" y="5367338"/>
          <p14:tracePt t="169136" x="2786063" y="5340350"/>
          <p14:tracePt t="169140" x="2786063" y="5326063"/>
          <p14:tracePt t="169145" x="2786063" y="5311775"/>
          <p14:tracePt t="169165" x="2771775" y="5311775"/>
          <p14:tracePt t="169168" x="2759075" y="5284788"/>
          <p14:tracePt t="169182" x="2730500" y="5257800"/>
          <p14:tracePt t="169200" x="2716213" y="5243513"/>
          <p14:tracePt t="169305" x="2716213" y="5257800"/>
          <p14:tracePt t="169314" x="2716213" y="5299075"/>
          <p14:tracePt t="169331" x="2716213" y="5340350"/>
          <p14:tracePt t="169338" x="2716213" y="5354638"/>
          <p14:tracePt t="169346" x="2744788" y="5395913"/>
          <p14:tracePt t="169354" x="2744788" y="5422900"/>
          <p14:tracePt t="169375" x="2771775" y="5449888"/>
          <p14:tracePt t="169390" x="2786063" y="5478463"/>
          <p14:tracePt t="169405" x="2813050" y="5505450"/>
          <p14:tracePt t="169409" x="2813050" y="5519738"/>
          <p14:tracePt t="169417" x="2827338" y="5519738"/>
          <p14:tracePt t="169425" x="2827338" y="5546725"/>
          <p14:tracePt t="169433" x="2841625" y="5575300"/>
          <p14:tracePt t="169455" x="2854325" y="5588000"/>
          <p14:tracePt t="169470" x="2882900" y="5616575"/>
          <p14:tracePt t="169473" x="2882900" y="5643563"/>
          <p14:tracePt t="169497" x="2895600" y="5657850"/>
          <p14:tracePt t="169505" x="2895600" y="5670550"/>
          <p14:tracePt t="169523" x="2909888" y="5684838"/>
          <p14:tracePt t="169529" x="2924175" y="5699125"/>
          <p14:tracePt t="169537" x="2924175" y="5713413"/>
          <p14:tracePt t="169545" x="2936875" y="5726113"/>
          <p14:tracePt t="169564" x="2951163" y="5740400"/>
          <p14:tracePt t="169580" x="2965450" y="5767388"/>
          <p14:tracePt t="169598" x="2992438" y="5795963"/>
          <p14:tracePt t="169601" x="3006725" y="5795963"/>
          <p14:tracePt t="169618" x="3021013" y="5822950"/>
          <p14:tracePt t="169625" x="3033713" y="5822950"/>
          <p14:tracePt t="169644" x="3062288" y="5822950"/>
          <p14:tracePt t="169660" x="3074988" y="5837238"/>
          <p14:tracePt t="169681" x="3103563" y="5864225"/>
          <p14:tracePt t="169689" x="3116263" y="5864225"/>
          <p14:tracePt t="169710" x="3144838" y="5878513"/>
          <p14:tracePt t="169726" x="3159125" y="5892800"/>
          <p14:tracePt t="169740" x="3186113" y="5905500"/>
          <p14:tracePt t="169745" x="3186113" y="5919788"/>
          <p14:tracePt t="169762" x="3200400" y="5919788"/>
          <p14:tracePt t="169769" x="3213100" y="5919788"/>
          <p14:tracePt t="169777" x="3227388" y="5919788"/>
          <p14:tracePt t="169801" x="3241675" y="5919788"/>
          <p14:tracePt t="169820" x="3254375" y="5919788"/>
          <p14:tracePt t="169833" x="3268663" y="5919788"/>
          <p14:tracePt t="169848" x="3282950" y="5934075"/>
          <p14:tracePt t="169866" x="3309938" y="5946775"/>
          <p14:tracePt t="169881" x="3324225" y="5946775"/>
          <p14:tracePt t="169889" x="3336925" y="5946775"/>
          <p14:tracePt t="169911" x="3351213" y="5961063"/>
          <p14:tracePt t="169930" x="3379788" y="5975350"/>
          <p14:tracePt t="169958" x="3406775" y="6002338"/>
          <p14:tracePt t="169976" x="3421063" y="6002338"/>
          <p14:tracePt t="169994" x="3433763" y="6029325"/>
          <p14:tracePt t="170001" x="3448050" y="6029325"/>
          <p14:tracePt t="170023" x="3462338" y="6057900"/>
          <p14:tracePt t="170121" x="3475038" y="6057900"/>
          <p14:tracePt t="170426" x="3462338" y="6057900"/>
          <p14:tracePt t="170434" x="3448050" y="6057900"/>
          <p14:tracePt t="170450" x="3421063" y="6057900"/>
          <p14:tracePt t="170489" x="3324225" y="6002338"/>
          <p14:tracePt t="170492" x="3309938" y="5988050"/>
          <p14:tracePt t="170497" x="3295650" y="5975350"/>
          <p14:tracePt t="170513" x="3295650" y="5961063"/>
          <p14:tracePt t="170530" x="3254375" y="5919788"/>
          <p14:tracePt t="170545" x="3254375" y="5905500"/>
          <p14:tracePt t="170553" x="3241675" y="5892800"/>
          <p14:tracePt t="170561" x="3227388" y="5878513"/>
          <p14:tracePt t="170580" x="3213100" y="5849938"/>
          <p14:tracePt t="170585" x="3213100" y="5837238"/>
          <p14:tracePt t="170593" x="3200400" y="5837238"/>
          <p14:tracePt t="170609" x="3200400" y="5808663"/>
          <p14:tracePt t="170639" x="3186113" y="5795963"/>
          <p14:tracePt t="170649" x="3171825" y="5767388"/>
          <p14:tracePt t="170673" x="3159125" y="5754688"/>
          <p14:tracePt t="170693" x="3159125" y="5740400"/>
          <p14:tracePt t="170705" x="3144838" y="5726113"/>
          <p14:tracePt t="170737" x="3130550" y="5713413"/>
          <p14:tracePt t="170785" x="3116263" y="5699125"/>
          <p14:tracePt t="171322" x="3103563" y="5699125"/>
          <p14:tracePt t="171722" x="3089275" y="5699125"/>
          <p14:tracePt t="171770" x="3089275" y="5713413"/>
          <p14:tracePt t="172154" x="3089275" y="5726113"/>
          <p14:tracePt t="172170" x="3074988" y="5754688"/>
          <p14:tracePt t="172611" x="3074988" y="5767388"/>
          <p14:tracePt t="172826" x="3074988" y="5754688"/>
          <p14:tracePt t="172834" x="3089275" y="5740400"/>
          <p14:tracePt t="172842" x="3103563" y="5713413"/>
          <p14:tracePt t="172871" x="3103563" y="5684838"/>
          <p14:tracePt t="172873" x="3103563" y="5670550"/>
          <p14:tracePt t="173058" x="3116263" y="5657850"/>
          <p14:tracePt t="173100" x="3130550" y="5684838"/>
          <p14:tracePt t="173121" x="3130550" y="5699125"/>
          <p14:tracePt t="173145" x="3144838" y="5726113"/>
          <p14:tracePt t="173161" x="3159125" y="5726113"/>
          <p14:tracePt t="173185" x="3159125" y="5740400"/>
          <p14:tracePt t="173220" x="3159125" y="5767388"/>
          <p14:tracePt t="173378" x="3159125" y="5781675"/>
          <p14:tracePt t="173428" x="3159125" y="5795963"/>
          <p14:tracePt t="173458" x="3159125" y="5808663"/>
          <p14:tracePt t="173473" x="3159125" y="5822950"/>
          <p14:tracePt t="173497" x="3159125" y="5837238"/>
          <p14:tracePt t="173534" x="3159125" y="5849938"/>
          <p14:tracePt t="173554" x="3159125" y="5864225"/>
          <p14:tracePt t="173625" x="3159125" y="5892800"/>
          <p14:tracePt t="173714" x="3186113" y="5892800"/>
          <p14:tracePt t="173762" x="3186113" y="5905500"/>
          <p14:tracePt t="173791" x="3200400" y="5905500"/>
          <p14:tracePt t="173801" x="3213100" y="5905500"/>
          <p14:tracePt t="173822" x="3227388" y="5905500"/>
          <p14:tracePt t="173825" x="3241675" y="5919788"/>
          <p14:tracePt t="173852" x="3254375" y="5934075"/>
          <p14:tracePt t="173857" x="3254375" y="5946775"/>
          <p14:tracePt t="173865" x="3282950" y="5946775"/>
          <p14:tracePt t="173888" x="3336925" y="6016625"/>
          <p14:tracePt t="173889" x="3351213" y="6016625"/>
          <p14:tracePt t="173897" x="3365500" y="6029325"/>
          <p14:tracePt t="173915" x="3379788" y="6043613"/>
          <p14:tracePt t="173931" x="3392488" y="6043613"/>
          <p14:tracePt t="173948" x="3406775" y="6057900"/>
          <p14:tracePt t="173953" x="3433763" y="6072188"/>
          <p14:tracePt t="173969" x="3448050" y="6072188"/>
          <p14:tracePt t="173993" x="3462338" y="6072188"/>
          <p14:tracePt t="174028" x="3475038" y="6072188"/>
          <p14:tracePt t="174043" x="3489325" y="6072188"/>
          <p14:tracePt t="174049" x="3503613" y="6084888"/>
          <p14:tracePt t="174074" x="3530600" y="6084888"/>
          <p14:tracePt t="174107" x="3557588" y="6099175"/>
          <p14:tracePt t="174126" x="3600450" y="6126163"/>
          <p14:tracePt t="174137" x="3613150" y="6140450"/>
          <p14:tracePt t="174160" x="3668713" y="6167438"/>
          <p14:tracePt t="174162" x="3709988" y="6167438"/>
          <p14:tracePt t="174169" x="3751263" y="6181725"/>
          <p14:tracePt t="174187" x="3833813" y="6196013"/>
          <p14:tracePt t="174203" x="3944938" y="6237288"/>
          <p14:tracePt t="174209" x="3971925" y="6237288"/>
          <p14:tracePt t="174217" x="4013200" y="6251575"/>
          <p14:tracePt t="174225" x="4054475" y="6264275"/>
          <p14:tracePt t="174233" x="4083050" y="6264275"/>
          <p14:tracePt t="174249" x="4095750" y="6264275"/>
          <p14:tracePt t="174252" x="4124325" y="6264275"/>
          <p14:tracePt t="174257" x="4137025" y="6264275"/>
          <p14:tracePt t="174265" x="4165600" y="6264275"/>
          <p14:tracePt t="174283" x="4178300" y="6264275"/>
          <p14:tracePt t="174289" x="4192588" y="6264275"/>
          <p14:tracePt t="174311" x="4233863" y="6264275"/>
          <p14:tracePt t="174327" x="4316413" y="6264275"/>
          <p14:tracePt t="174330" x="4344988" y="6264275"/>
          <p14:tracePt t="174337" x="4398963" y="6264275"/>
          <p14:tracePt t="174359" x="4468813" y="6264275"/>
          <p14:tracePt t="174362" x="4551363" y="6264275"/>
          <p14:tracePt t="174365" x="4648200" y="6264275"/>
          <p14:tracePt t="174369" x="4716463" y="6264275"/>
          <p14:tracePt t="174391" x="4881563" y="6264275"/>
          <p14:tracePt t="174408" x="5048250" y="6264275"/>
          <p14:tracePt t="174423" x="5186363" y="6264275"/>
          <p14:tracePt t="174427" x="5254625" y="6264275"/>
          <p14:tracePt t="174433" x="5310188" y="6264275"/>
          <p14:tracePt t="174453" x="5434013" y="6264275"/>
          <p14:tracePt t="174469" x="5557838" y="6264275"/>
          <p14:tracePt t="174488" x="5695950" y="6264275"/>
          <p14:tracePt t="174490" x="5792788" y="6264275"/>
          <p14:tracePt t="174497" x="5875338" y="6264275"/>
          <p14:tracePt t="174516" x="6027738" y="6264275"/>
          <p14:tracePt t="174535" x="6178550" y="6264275"/>
          <p14:tracePt t="174551" x="6330950" y="6251575"/>
          <p14:tracePt t="174554" x="6357938" y="6237288"/>
          <p14:tracePt t="174561" x="6399213" y="6223000"/>
          <p14:tracePt t="174582" x="6440488" y="6208713"/>
          <p14:tracePt t="174597" x="6496050" y="6196013"/>
          <p14:tracePt t="174614" x="6537325" y="6181725"/>
          <p14:tracePt t="174618" x="6564313" y="6181725"/>
          <p14:tracePt t="174625" x="6592888" y="6167438"/>
          <p14:tracePt t="174635" x="6634163" y="6167438"/>
          <p14:tracePt t="174641" x="6648450" y="6154738"/>
          <p14:tracePt t="174662" x="6689725" y="6154738"/>
          <p14:tracePt t="174681" x="6757988" y="6126163"/>
          <p14:tracePt t="174689" x="6784975" y="6113463"/>
          <p14:tracePt t="174810" x="6799263" y="6113463"/>
          <p14:tracePt t="174837" x="6799263" y="6126163"/>
          <p14:tracePt t="174841" x="6799263" y="6140450"/>
          <p14:tracePt t="174850" x="6799263" y="6154738"/>
          <p14:tracePt t="174871" x="6772275" y="6167438"/>
          <p14:tracePt t="174873" x="6757988" y="6181725"/>
          <p14:tracePt t="174881" x="6731000" y="6196013"/>
          <p14:tracePt t="174899" x="6675438" y="6208713"/>
          <p14:tracePt t="174915" x="6605588" y="6223000"/>
          <p14:tracePt t="174921" x="6564313" y="6223000"/>
          <p14:tracePt t="174929" x="6510338" y="6223000"/>
          <p14:tracePt t="174946" x="6427788" y="6223000"/>
          <p14:tracePt t="174963" x="6330950" y="6223000"/>
          <p14:tracePt t="174979" x="6234113" y="6223000"/>
          <p14:tracePt t="174985" x="6207125" y="6223000"/>
          <p14:tracePt t="174993" x="6164263" y="6237288"/>
          <p14:tracePt t="175001" x="6122988" y="6237288"/>
          <p14:tracePt t="175009" x="6054725" y="6237288"/>
          <p14:tracePt t="175016" x="5999163" y="6237288"/>
          <p14:tracePt t="175024" x="5972175" y="6237288"/>
          <p14:tracePt t="175040" x="5916613" y="6237288"/>
          <p14:tracePt t="175056" x="5819775" y="6237288"/>
          <p14:tracePt t="175070" x="5778500" y="6237288"/>
          <p14:tracePt t="175073" x="5654675" y="6264275"/>
          <p14:tracePt t="175081" x="5599113" y="6278563"/>
          <p14:tracePt t="175089" x="5530850" y="6292850"/>
          <p14:tracePt t="175097" x="5461000" y="6292850"/>
          <p14:tracePt t="175104" x="5407025" y="6292850"/>
          <p14:tracePt t="175120" x="5351463" y="6292850"/>
          <p14:tracePt t="175136" x="5227638" y="6334125"/>
          <p14:tracePt t="175152" x="5145088" y="6334125"/>
          <p14:tracePt t="175154" x="5033963" y="6361113"/>
          <p14:tracePt t="175161" x="4992688" y="6361113"/>
          <p14:tracePt t="175169" x="4937125" y="6375400"/>
          <p14:tracePt t="175177" x="4868863" y="6388100"/>
          <p14:tracePt t="175185" x="4813300" y="6388100"/>
          <p14:tracePt t="175200" x="4772025" y="6388100"/>
          <p14:tracePt t="175215" x="4716463" y="6388100"/>
          <p14:tracePt t="175218" x="4689475" y="6388100"/>
          <p14:tracePt t="175232" x="4675188" y="6388100"/>
          <p14:tracePt t="175234" x="4633913" y="6388100"/>
          <p14:tracePt t="175241" x="4619625" y="6388100"/>
          <p14:tracePt t="175249" x="4592638" y="6375400"/>
          <p14:tracePt t="175257" x="4551363" y="6375400"/>
          <p14:tracePt t="175265" x="4524375" y="6375400"/>
          <p14:tracePt t="175280" x="4495800" y="6375400"/>
          <p14:tracePt t="175294" x="4454525" y="6375400"/>
          <p14:tracePt t="175297" x="4440238" y="6375400"/>
          <p14:tracePt t="175305" x="4427538" y="6375400"/>
          <p14:tracePt t="175325" x="4386263" y="6375400"/>
          <p14:tracePt t="175329" x="4357688" y="6375400"/>
          <p14:tracePt t="175337" x="4316413" y="6375400"/>
          <p14:tracePt t="175358" x="4233863" y="6375400"/>
          <p14:tracePt t="175361" x="4206875" y="6375400"/>
          <p14:tracePt t="175369" x="4165600" y="6375400"/>
          <p14:tracePt t="175389" x="4083050" y="6375400"/>
          <p14:tracePt t="175405" x="3986213" y="6361113"/>
          <p14:tracePt t="175420" x="3916363" y="6361113"/>
          <p14:tracePt t="175425" x="3889375" y="6346825"/>
          <p14:tracePt t="175433" x="3862388" y="6334125"/>
          <p14:tracePt t="175451" x="3806825" y="6319838"/>
          <p14:tracePt t="175471" x="3778250" y="6305550"/>
          <p14:tracePt t="175474" x="3751263" y="6305550"/>
          <p14:tracePt t="175481" x="3736975" y="6305550"/>
          <p14:tracePt t="175499" x="3695700" y="6278563"/>
          <p14:tracePt t="175515" x="3641725" y="6264275"/>
          <p14:tracePt t="175531" x="3600450" y="6264275"/>
          <p14:tracePt t="175538" x="3571875" y="6251575"/>
          <p14:tracePt t="175545" x="3530600" y="6237288"/>
          <p14:tracePt t="175553" x="3489325" y="6237288"/>
          <p14:tracePt t="175561" x="3462338" y="6223000"/>
          <p14:tracePt t="175578" x="3421063" y="6223000"/>
          <p14:tracePt t="175595" x="3379788" y="6208713"/>
          <p14:tracePt t="175612" x="3351213" y="6196013"/>
          <p14:tracePt t="175617" x="3336925" y="6196013"/>
          <p14:tracePt t="175641" x="3324225" y="6181725"/>
          <p14:tracePt t="175658" x="3309938" y="6181725"/>
          <p14:tracePt t="175678" x="3295650" y="6167438"/>
          <p14:tracePt t="175697" x="3268663" y="6154738"/>
          <p14:tracePt t="175698" x="3241675" y="6126163"/>
          <p14:tracePt t="175705" x="3227388" y="6113463"/>
          <p14:tracePt t="175714" x="3213100" y="6099175"/>
          <p14:tracePt t="175721" x="3200400" y="6084888"/>
          <p14:tracePt t="175740" x="3171825" y="6057900"/>
          <p14:tracePt t="175756" x="3130550" y="6043613"/>
          <p14:tracePt t="175762" x="3116263" y="6029325"/>
          <p14:tracePt t="175769" x="3116263" y="6016625"/>
          <p14:tracePt t="175788" x="3116263" y="6002338"/>
          <p14:tracePt t="175803" x="3116263" y="5975350"/>
          <p14:tracePt t="175821" x="3103563" y="5946775"/>
          <p14:tracePt t="175826" x="3089275" y="5905500"/>
          <p14:tracePt t="175833" x="3089275" y="5864225"/>
          <p14:tracePt t="175851" x="3089275" y="5781675"/>
          <p14:tracePt t="175867" x="3089275" y="5699125"/>
          <p14:tracePt t="175884" x="3089275" y="5629275"/>
          <p14:tracePt t="175890" x="3089275" y="5575300"/>
          <p14:tracePt t="175897" x="3089275" y="5519738"/>
          <p14:tracePt t="175914" x="3089275" y="5381625"/>
          <p14:tracePt t="175931" x="3089275" y="5270500"/>
          <p14:tracePt t="175962" x="3089275" y="5146675"/>
          <p14:tracePt t="175970" x="3074988" y="4953000"/>
          <p14:tracePt t="175977" x="3062288" y="4870450"/>
          <p14:tracePt t="175996" x="3033713" y="4746625"/>
          <p14:tracePt t="176012" x="3021013" y="4649788"/>
          <p14:tracePt t="176028" x="2992438" y="4552950"/>
          <p14:tracePt t="176034" x="2979738" y="4511675"/>
          <p14:tracePt t="176041" x="2979738" y="4470400"/>
          <p14:tracePt t="176049" x="2965450" y="4429125"/>
          <p14:tracePt t="176057" x="2951163" y="4402138"/>
          <p14:tracePt t="176076" x="2936875" y="4346575"/>
          <p14:tracePt t="176092" x="2936875" y="4305300"/>
          <p14:tracePt t="176098" x="2936875" y="4291013"/>
          <p14:tracePt t="176105" x="2936875" y="4264025"/>
          <p14:tracePt t="176123" x="2924175" y="4222750"/>
          <p14:tracePt t="176141" x="2924175" y="4208463"/>
          <p14:tracePt t="176144" x="2909888" y="4194175"/>
          <p14:tracePt t="176171" x="2909888" y="4181475"/>
          <p14:tracePt t="176290" x="2909888" y="4167188"/>
          <p14:tracePt t="176298" x="2895600" y="4167188"/>
          <p14:tracePt t="176327" x="2895600" y="4208463"/>
          <p14:tracePt t="176330" x="2895600" y="4249738"/>
          <p14:tracePt t="176350" x="2895600" y="4346575"/>
          <p14:tracePt t="176353" x="2895600" y="4402138"/>
          <p14:tracePt t="176361" x="2895600" y="4443413"/>
          <p14:tracePt t="176379" x="2895600" y="4581525"/>
          <p14:tracePt t="176395" x="2895600" y="4705350"/>
          <p14:tracePt t="176411" x="2895600" y="4829175"/>
          <p14:tracePt t="176417" x="2895600" y="4911725"/>
          <p14:tracePt t="176425" x="2895600" y="4981575"/>
          <p14:tracePt t="176442" x="2895600" y="5078413"/>
          <p14:tracePt t="176457" x="2895600" y="5175250"/>
          <p14:tracePt t="176488" x="2895600" y="5311775"/>
          <p14:tracePt t="176491" x="2895600" y="5367338"/>
          <p14:tracePt t="176511" x="2909888" y="5422900"/>
          <p14:tracePt t="176513" x="2924175" y="5449888"/>
          <p14:tracePt t="176521" x="2924175" y="5491163"/>
          <p14:tracePt t="176539" x="2936875" y="5561013"/>
          <p14:tracePt t="176555" x="2965450" y="5602288"/>
          <p14:tracePt t="176570" x="3006725" y="5643563"/>
          <p14:tracePt t="176577" x="3033713" y="5670550"/>
          <p14:tracePt t="176585" x="3033713" y="5684838"/>
          <p14:tracePt t="176593" x="3048000" y="5713413"/>
          <p14:tracePt t="176601" x="3062288" y="5726113"/>
          <p14:tracePt t="176617" x="3062288" y="5754688"/>
          <p14:tracePt t="176631" x="3074988" y="5754688"/>
          <p14:tracePt t="176635" x="3089275" y="5767388"/>
          <p14:tracePt t="176641" x="3089275" y="5781675"/>
          <p14:tracePt t="176663" x="3103563" y="5781675"/>
          <p14:tracePt t="176684" x="3116263" y="5795963"/>
          <p14:tracePt t="176690" x="3130550" y="5808663"/>
          <p14:tracePt t="176721" x="3144838" y="5808663"/>
          <p14:tracePt t="176867" x="3171825" y="5822950"/>
          <p14:tracePt t="176883" x="3186113" y="5837238"/>
          <p14:tracePt t="176891" x="3200400" y="5837238"/>
          <p14:tracePt t="176919" x="3227388" y="5837238"/>
          <p14:tracePt t="176921" x="3241675" y="5864225"/>
          <p14:tracePt t="176929" x="3268663" y="5864225"/>
          <p14:tracePt t="176950" x="3324225" y="5905500"/>
          <p14:tracePt t="176968" x="3365500" y="5934075"/>
          <p14:tracePt t="176982" x="3392488" y="5946775"/>
          <p14:tracePt t="176985" x="3421063" y="5946775"/>
          <p14:tracePt t="176993" x="3433763" y="5961063"/>
          <p14:tracePt t="177003" x="3448050" y="5961063"/>
          <p14:tracePt t="177009" x="3489325" y="6002338"/>
          <p14:tracePt t="177017" x="3516313" y="6002338"/>
          <p14:tracePt t="177024" x="3530600" y="6016625"/>
          <p14:tracePt t="177044" x="3600450" y="6057900"/>
          <p14:tracePt t="177049" x="3654425" y="6099175"/>
          <p14:tracePt t="177056" x="3709988" y="6126163"/>
          <p14:tracePt t="177073" x="3792538" y="6140450"/>
          <p14:tracePt t="177091" x="3848100" y="6154738"/>
          <p14:tracePt t="177098" x="3848100" y="6167438"/>
          <p14:tracePt t="177105" x="3875088" y="6167438"/>
          <p14:tracePt t="177113" x="3889375" y="6167438"/>
          <p14:tracePt t="177133" x="3903663" y="6167438"/>
          <p14:tracePt t="177153" x="3957638" y="6181725"/>
          <p14:tracePt t="177168" x="3986213" y="6196013"/>
          <p14:tracePt t="177170" x="3998913" y="6196013"/>
          <p14:tracePt t="177177" x="4013200" y="6208713"/>
          <p14:tracePt t="177185" x="4041775" y="6208713"/>
          <p14:tracePt t="177193" x="4054475" y="6208713"/>
          <p14:tracePt t="177212" x="4068763" y="6223000"/>
          <p14:tracePt t="177213" x="4083050" y="6223000"/>
          <p14:tracePt t="177230" x="4095750" y="6223000"/>
          <p14:tracePt t="177233" x="4151313" y="6237288"/>
          <p14:tracePt t="177249" x="4178300" y="6237288"/>
          <p14:tracePt t="177257" x="4192588" y="6237288"/>
          <p14:tracePt t="177265" x="4219575" y="6237288"/>
          <p14:tracePt t="177273" x="4248150" y="6237288"/>
          <p14:tracePt t="177295" x="4275138" y="6237288"/>
          <p14:tracePt t="177313" x="4357688" y="6237288"/>
          <p14:tracePt t="177326" x="4371975" y="6237288"/>
          <p14:tracePt t="177329" x="4386263" y="6237288"/>
          <p14:tracePt t="177337" x="4398963" y="6237288"/>
          <p14:tracePt t="177344" x="4413250" y="6237288"/>
          <p14:tracePt t="177373" x="4427538" y="6237288"/>
          <p14:tracePt t="177392" x="4454525" y="6237288"/>
          <p14:tracePt t="177421" x="4510088" y="6237288"/>
          <p14:tracePt t="177425" x="4565650" y="6237288"/>
          <p14:tracePt t="177433" x="4606925" y="6237288"/>
          <p14:tracePt t="177455" x="4633913" y="6237288"/>
          <p14:tracePt t="177472" x="4689475" y="6237288"/>
          <p14:tracePt t="177486" x="4716463" y="6237288"/>
          <p14:tracePt t="177491" x="4730750" y="6237288"/>
          <p14:tracePt t="177552" x="4757738" y="6237288"/>
          <p14:tracePt t="177569" x="4772025" y="6237288"/>
          <p14:tracePt t="177586" x="4799013" y="6237288"/>
          <p14:tracePt t="177593" x="4813300" y="6237288"/>
          <p14:tracePt t="177601" x="4840288" y="6237288"/>
          <p14:tracePt t="177609" x="4868863" y="6237288"/>
          <p14:tracePt t="177616" x="4910138" y="6237288"/>
          <p14:tracePt t="177630" x="4924425" y="6237288"/>
          <p14:tracePt t="177646" x="4965700" y="6237288"/>
          <p14:tracePt t="177649" x="4978400" y="6237288"/>
          <p14:tracePt t="177664" x="5006975" y="6237288"/>
          <p14:tracePt t="177668" x="5019675" y="6237288"/>
          <p14:tracePt t="177673" x="5033963" y="6237288"/>
          <p14:tracePt t="177696" x="5048250" y="6237288"/>
          <p14:tracePt t="177698" x="5060950" y="6237288"/>
          <p14:tracePt t="177705" x="5075238" y="6237288"/>
          <p14:tracePt t="177728" x="5102225" y="6237288"/>
          <p14:tracePt t="177745" x="5172075" y="6251575"/>
          <p14:tracePt t="177758" x="5199063" y="6264275"/>
          <p14:tracePt t="177762" x="5227638" y="6264275"/>
          <p14:tracePt t="177769" x="5240338" y="6264275"/>
          <p14:tracePt t="177790" x="5268913" y="6264275"/>
          <p14:tracePt t="177792" x="5281613" y="6264275"/>
          <p14:tracePt t="177806" x="5310188" y="6264275"/>
          <p14:tracePt t="177809" x="5322888" y="6264275"/>
          <p14:tracePt t="178074" x="5337175" y="6264275"/>
          <p14:tracePt t="178482" x="5351463" y="6264275"/>
          <p14:tracePt t="178642" x="5351463" y="6251575"/>
          <p14:tracePt t="179506" x="5351463" y="6264275"/>
          <p14:tracePt t="180202" x="5365750" y="6264275"/>
          <p14:tracePt t="180249" x="5365750" y="6251575"/>
          <p14:tracePt t="180265" x="5378450" y="6251575"/>
          <p14:tracePt t="180297" x="5407025" y="6251575"/>
          <p14:tracePt t="180344" x="5419725" y="6251575"/>
          <p14:tracePt t="180379" x="5434013" y="6251575"/>
          <p14:tracePt t="180412" x="5448300" y="6251575"/>
          <p14:tracePt t="180465" x="5461000" y="6251575"/>
          <p14:tracePt t="180626" x="5475288" y="6251575"/>
          <p14:tracePt t="180655" x="5489575" y="6264275"/>
          <p14:tracePt t="181186" x="5489575" y="6278563"/>
          <p14:tracePt t="182346" x="5489575" y="6292850"/>
          <p14:tracePt t="182410" x="5502275" y="6292850"/>
          <p14:tracePt t="182457" x="5530850" y="6305550"/>
          <p14:tracePt t="182487" x="5530850" y="6319838"/>
          <p14:tracePt t="182505" x="5543550" y="6319838"/>
          <p14:tracePt t="182530" x="5543550" y="6334125"/>
          <p14:tracePt t="182538" x="5557838" y="6334125"/>
          <p14:tracePt t="182581" x="5572125" y="6346825"/>
          <p14:tracePt t="182628" x="5586413" y="6346825"/>
          <p14:tracePt t="182665" x="5599113" y="6346825"/>
          <p14:tracePt t="182698" x="5613400" y="6346825"/>
          <p14:tracePt t="182745" x="5627688" y="6346825"/>
          <p14:tracePt t="182809" x="5654675" y="6346825"/>
          <p14:tracePt t="182890" x="5654675" y="6334125"/>
          <p14:tracePt t="182994" x="5654675" y="6319838"/>
          <p14:tracePt t="183046" x="5654675" y="6305550"/>
          <p14:tracePt t="183075" x="5654675" y="6292850"/>
          <p14:tracePt t="183089" x="5654675" y="6278563"/>
          <p14:tracePt t="183129" x="5654675" y="6264275"/>
          <p14:tracePt t="183167" x="5654675" y="6251575"/>
          <p14:tracePt t="183201" x="5640388" y="6237288"/>
          <p14:tracePt t="183204" x="5627688" y="6237288"/>
          <p14:tracePt t="183241" x="5627688" y="6223000"/>
          <p14:tracePt t="183282" x="5627688" y="6208713"/>
          <p14:tracePt t="183298" x="5627688" y="6196013"/>
          <p14:tracePt t="183316" x="5627688" y="6181725"/>
          <p14:tracePt t="183321" x="5627688" y="6167438"/>
          <p14:tracePt t="183346" x="5627688" y="6154738"/>
          <p14:tracePt t="183353" x="5627688" y="6140450"/>
          <p14:tracePt t="183390" x="5627688" y="6126163"/>
          <p14:tracePt t="183433" x="5627688" y="6099175"/>
          <p14:tracePt t="183449" x="5640388" y="6099175"/>
          <p14:tracePt t="183484" x="5640388" y="6072188"/>
          <p14:tracePt t="183515" x="5654675" y="6057900"/>
          <p14:tracePt t="183580" x="5654675" y="6043613"/>
          <p14:tracePt t="183649" x="5654675" y="6029325"/>
          <p14:tracePt t="183729" x="5654675" y="6016625"/>
          <p14:tracePt t="183756" x="5654675" y="6002338"/>
          <p14:tracePt t="183913" x="5654675" y="5975350"/>
          <p14:tracePt t="184163" x="5654675" y="5961063"/>
          <p14:tracePt t="184170" x="5668963" y="5946775"/>
          <p14:tracePt t="184610" x="5681663" y="5934075"/>
          <p14:tracePt t="184618" x="5695950" y="5934075"/>
          <p14:tracePt t="184658" x="5737225" y="5934075"/>
          <p14:tracePt t="184691" x="5751513" y="5934075"/>
          <p14:tracePt t="184719" x="5778500" y="5934075"/>
          <p14:tracePt t="184736" x="5807075" y="5934075"/>
          <p14:tracePt t="184745" x="5834063" y="5934075"/>
          <p14:tracePt t="184766" x="5848350" y="5934075"/>
          <p14:tracePt t="184783" x="5861050" y="5934075"/>
          <p14:tracePt t="184801" x="5902325" y="5946775"/>
          <p14:tracePt t="184802" x="5916613" y="5946775"/>
          <p14:tracePt t="184829" x="5930900" y="5946775"/>
          <p14:tracePt t="184881" x="5943600" y="5946775"/>
          <p14:tracePt t="184953" x="5957888" y="5946775"/>
          <p14:tracePt t="184993" x="5957888" y="5961063"/>
          <p14:tracePt t="185024" x="5957888" y="5975350"/>
          <p14:tracePt t="185055" x="5957888" y="5988050"/>
          <p14:tracePt t="185065" x="5957888" y="6002338"/>
          <p14:tracePt t="185073" x="5957888" y="6016625"/>
          <p14:tracePt t="185091" x="5957888" y="6029325"/>
          <p14:tracePt t="185117" x="5943600" y="6057900"/>
          <p14:tracePt t="185146" x="5930900" y="6072188"/>
          <p14:tracePt t="185149" x="5916613" y="6084888"/>
          <p14:tracePt t="185154" x="5916613" y="6099175"/>
          <p14:tracePt t="185161" x="5902325" y="6113463"/>
          <p14:tracePt t="185169" x="5889625" y="6126163"/>
          <p14:tracePt t="185185" x="5875338" y="6140450"/>
          <p14:tracePt t="185209" x="5875338" y="6154738"/>
          <p14:tracePt t="185242" x="5861050" y="6167438"/>
          <p14:tracePt t="186451" x="5861050" y="6181725"/>
          <p14:tracePt t="186458" x="5861050" y="6208713"/>
          <p14:tracePt t="186505" x="5819775" y="6264275"/>
          <p14:tracePt t="186535" x="5807075" y="6264275"/>
          <p14:tracePt t="187874" x="5807075" y="6278563"/>
          <p14:tracePt t="190034" x="5807075" y="6264275"/>
          <p14:tracePt t="190154" x="5807075" y="6251575"/>
          <p14:tracePt t="191234" x="5792788" y="6251575"/>
          <p14:tracePt t="191251" x="5778500" y="6237288"/>
          <p14:tracePt t="191286" x="5764213" y="6237288"/>
          <p14:tracePt t="191289" x="5737225" y="6223000"/>
          <p14:tracePt t="191297" x="5737225" y="6208713"/>
          <p14:tracePt t="191313" x="5722938" y="6208713"/>
          <p14:tracePt t="191334" x="5710238" y="6196013"/>
          <p14:tracePt t="191345" x="5695950" y="6196013"/>
          <p14:tracePt t="191369" x="5695950" y="6181725"/>
          <p14:tracePt t="191410" x="5681663" y="6167438"/>
          <p14:tracePt t="191970" x="5681663" y="6154738"/>
          <p14:tracePt t="191985" x="5710238" y="6154738"/>
          <p14:tracePt t="192013" x="5737225" y="6126163"/>
          <p14:tracePt t="192039" x="5764213" y="6113463"/>
          <p14:tracePt t="192041" x="5792788" y="6113463"/>
          <p14:tracePt t="192049" x="5807075" y="6099175"/>
          <p14:tracePt t="192065" x="5819775" y="6084888"/>
          <p14:tracePt t="192082" x="5848350" y="6084888"/>
          <p14:tracePt t="192097" x="5861050" y="6072188"/>
          <p14:tracePt t="192265" x="5875338" y="6057900"/>
          <p14:tracePt t="192307" x="5930900" y="6057900"/>
          <p14:tracePt t="192313" x="5943600" y="6057900"/>
          <p14:tracePt t="192321" x="5957888" y="6057900"/>
          <p14:tracePt t="192343" x="6013450" y="6072188"/>
          <p14:tracePt t="192345" x="6013450" y="6084888"/>
          <p14:tracePt t="192353" x="6040438" y="6099175"/>
          <p14:tracePt t="192370" x="6054725" y="6099175"/>
          <p14:tracePt t="192386" x="6081713" y="6099175"/>
          <p14:tracePt t="192402" x="6096000" y="6099175"/>
          <p14:tracePt t="192425" x="6110288" y="6099175"/>
          <p14:tracePt t="192449" x="6122988" y="6099175"/>
          <p14:tracePt t="192466" x="6137275" y="6099175"/>
          <p14:tracePt t="192569" x="6151563" y="6113463"/>
          <p14:tracePt t="192625" x="6137275" y="6113463"/>
          <p14:tracePt t="192633" x="6137275" y="6126163"/>
          <p14:tracePt t="192660" x="6110288" y="6126163"/>
          <p14:tracePt t="192673" x="6096000" y="6126163"/>
          <p14:tracePt t="192694" x="6069013" y="6126163"/>
          <p14:tracePt t="192697" x="6054725" y="6126163"/>
          <p14:tracePt t="192705" x="6013450" y="6126163"/>
          <p14:tracePt t="192722" x="5916613" y="6126163"/>
          <p14:tracePt t="192751" x="5848350" y="6113463"/>
          <p14:tracePt t="192754" x="5807075" y="6099175"/>
          <p14:tracePt t="192761" x="5778500" y="6084888"/>
          <p14:tracePt t="192769" x="5764213" y="6084888"/>
          <p14:tracePt t="192785" x="5751513" y="6084888"/>
          <p14:tracePt t="192800" x="5737225" y="6072188"/>
          <p14:tracePt t="192802" x="5722938" y="6072188"/>
          <p14:tracePt t="192817" x="5710238" y="6072188"/>
          <p14:tracePt t="192937" x="5710238" y="6057900"/>
          <p14:tracePt t="192964" x="5737225" y="6057900"/>
          <p14:tracePt t="192970" x="5751513" y="6057900"/>
          <p14:tracePt t="192977" x="5764213" y="6057900"/>
          <p14:tracePt t="192998" x="5834063" y="6057900"/>
          <p14:tracePt t="193001" x="5861050" y="6072188"/>
          <p14:tracePt t="193009" x="5889625" y="6072188"/>
          <p14:tracePt t="193023" x="5916613" y="6084888"/>
          <p14:tracePt t="193042" x="5957888" y="6084888"/>
          <p14:tracePt t="193043" x="5984875" y="6099175"/>
          <p14:tracePt t="193049" x="5999163" y="6113463"/>
          <p14:tracePt t="193056" x="6027738" y="6113463"/>
          <p14:tracePt t="193074" x="6054725" y="6126163"/>
          <p14:tracePt t="193103" x="6081713" y="6126163"/>
          <p14:tracePt t="193119" x="6096000" y="6126163"/>
          <p14:tracePt t="193122" x="6122988" y="6140450"/>
          <p14:tracePt t="193151" x="6151563" y="6140450"/>
          <p14:tracePt t="193181" x="6207125" y="6140450"/>
          <p14:tracePt t="193205" x="6219825" y="6140450"/>
          <p14:tracePt t="193209" x="6234113" y="6140450"/>
          <p14:tracePt t="193245" x="6248400" y="6140450"/>
          <p14:tracePt t="193263" x="6261100" y="6140450"/>
          <p14:tracePt t="193386" x="6275388" y="6140450"/>
          <p14:tracePt t="193458" x="6275388" y="6154738"/>
          <p14:tracePt t="193465" x="6261100" y="6154738"/>
          <p14:tracePt t="193507" x="6207125" y="6154738"/>
          <p14:tracePt t="193513" x="6192838" y="6154738"/>
          <p14:tracePt t="193533" x="6164263" y="6154738"/>
          <p14:tracePt t="193552" x="6122988" y="6154738"/>
          <p14:tracePt t="193567" x="6081713" y="6154738"/>
          <p14:tracePt t="193571" x="6069013" y="6154738"/>
          <p14:tracePt t="193577" x="6054725" y="6154738"/>
          <p14:tracePt t="193593" x="6027738" y="6154738"/>
          <p14:tracePt t="193601" x="5999163" y="6154738"/>
          <p14:tracePt t="193608" x="5972175" y="6154738"/>
          <p14:tracePt t="193630" x="5957888" y="6154738"/>
          <p14:tracePt t="193633" x="5916613" y="6154738"/>
          <p14:tracePt t="193641" x="5902325" y="6154738"/>
          <p14:tracePt t="193661" x="5889625" y="6154738"/>
          <p14:tracePt t="193680" x="5861050" y="6154738"/>
          <p14:tracePt t="194226" x="5875338" y="6154738"/>
          <p14:tracePt t="194242" x="5889625" y="6154738"/>
          <p14:tracePt t="194249" x="5916613" y="6154738"/>
          <p14:tracePt t="194287" x="5999163" y="6167438"/>
          <p14:tracePt t="194290" x="6013450" y="6167438"/>
          <p14:tracePt t="194314" x="6040438" y="6167438"/>
          <p14:tracePt t="194330" x="6054725" y="6167438"/>
          <p14:tracePt t="194346" x="6069013" y="6167438"/>
          <p14:tracePt t="194449" x="6081713" y="6167438"/>
          <p14:tracePt t="194475" x="6096000" y="6167438"/>
          <p14:tracePt t="194490" x="6110288" y="6167438"/>
          <p14:tracePt t="194602" x="6122988" y="6167438"/>
          <p14:tracePt t="194635" x="6122988" y="6181725"/>
          <p14:tracePt t="194842" x="6110288" y="6181725"/>
          <p14:tracePt t="194888" x="6096000" y="6181725"/>
          <p14:tracePt t="194922" x="6081713" y="6208713"/>
          <p14:tracePt t="194929" x="6069013" y="6208713"/>
          <p14:tracePt t="194956" x="6040438" y="6208713"/>
          <p14:tracePt t="194969" x="6013450" y="6208713"/>
          <p14:tracePt t="194999" x="5984875" y="6208713"/>
          <p14:tracePt t="195002" x="5972175" y="6208713"/>
          <p14:tracePt t="195009" x="5957888" y="6208713"/>
          <p14:tracePt t="195030" x="5943600" y="6208713"/>
          <p14:tracePt t="195033" x="5916613" y="6208713"/>
          <p14:tracePt t="195049" x="5902325" y="6208713"/>
          <p14:tracePt t="195056" x="5889625" y="6208713"/>
          <p14:tracePt t="195076" x="5861050" y="6208713"/>
          <p14:tracePt t="195092" x="5834063" y="6208713"/>
          <p14:tracePt t="195106" x="5819775" y="6208713"/>
          <p14:tracePt t="195153" x="5792788" y="6208713"/>
          <p14:tracePt t="195274" x="5778500" y="6208713"/>
          <p14:tracePt t="195283" x="5764213" y="6208713"/>
          <p14:tracePt t="195309" x="5710238" y="6208713"/>
          <p14:tracePt t="195313" x="5681663" y="6251575"/>
          <p14:tracePt t="195321" x="5640388" y="6264275"/>
          <p14:tracePt t="195343" x="5599113" y="6278563"/>
          <p14:tracePt t="195347" x="5586413" y="6292850"/>
          <p14:tracePt t="195353" x="5557838" y="6292850"/>
          <p14:tracePt t="195373" x="5516563" y="6305550"/>
          <p14:tracePt t="195391" x="5407025" y="6346825"/>
          <p14:tracePt t="195393" x="5351463" y="6361113"/>
          <p14:tracePt t="195401" x="5310188" y="6361113"/>
          <p14:tracePt t="195422" x="5240338" y="6375400"/>
          <p14:tracePt t="195439" x="5157788" y="6402388"/>
          <p14:tracePt t="195452" x="5116513" y="6402388"/>
          <p14:tracePt t="195455" x="5060950" y="6402388"/>
          <p14:tracePt t="195458" x="5019675" y="6402388"/>
          <p14:tracePt t="195465" x="4965700" y="6402388"/>
          <p14:tracePt t="195475" x="4924425" y="6402388"/>
          <p14:tracePt t="195481" x="4881563" y="6402388"/>
          <p14:tracePt t="195503" x="4799013" y="6402388"/>
          <p14:tracePt t="195520" x="4703763" y="6402388"/>
          <p14:tracePt t="195535" x="4606925" y="6402388"/>
          <p14:tracePt t="195540" x="4565650" y="6402388"/>
          <p14:tracePt t="195545" x="4510088" y="6388100"/>
          <p14:tracePt t="195564" x="4219575" y="6346825"/>
          <p14:tracePt t="195581" x="4013200" y="6278563"/>
          <p14:tracePt t="195599" x="3833813" y="6251575"/>
          <p14:tracePt t="195601" x="3778250" y="6251575"/>
          <p14:tracePt t="195609" x="3709988" y="6237288"/>
          <p14:tracePt t="195620" x="3668713" y="6223000"/>
          <p14:tracePt t="195625" x="3613150" y="6196013"/>
          <p14:tracePt t="195633" x="3586163" y="6196013"/>
          <p14:tracePt t="195641" x="3571875" y="6196013"/>
          <p14:tracePt t="195661" x="3557588" y="6181725"/>
          <p14:tracePt t="195721" x="3530600" y="6181725"/>
          <p14:tracePt t="195739" x="3516313" y="6181725"/>
          <p14:tracePt t="195755" x="3503613" y="6181725"/>
          <p14:tracePt t="195769" x="3489325" y="6181725"/>
          <p14:tracePt t="195785" x="3462338" y="6167438"/>
          <p14:tracePt t="195803" x="3433763" y="6154738"/>
          <p14:tracePt t="195819" x="3336925" y="6113463"/>
          <p14:tracePt t="195825" x="3309938" y="6113463"/>
          <p14:tracePt t="195833" x="3282950" y="6113463"/>
          <p14:tracePt t="195850" x="3144838" y="6016625"/>
          <p14:tracePt t="195867" x="3033713" y="5975350"/>
          <p14:tracePt t="195882" x="2992438" y="5934075"/>
          <p14:tracePt t="195889" x="2979738" y="5934075"/>
          <p14:tracePt t="195897" x="2965450" y="5919788"/>
          <p14:tracePt t="195914" x="2951163" y="5892800"/>
          <p14:tracePt t="195930" x="2936875" y="5864225"/>
          <p14:tracePt t="195948" x="2924175" y="5822950"/>
          <p14:tracePt t="195953" x="2924175" y="5781675"/>
          <p14:tracePt t="195961" x="2924175" y="5754688"/>
          <p14:tracePt t="195969" x="2924175" y="5726113"/>
          <p14:tracePt t="195976" x="2924175" y="5699125"/>
          <p14:tracePt t="195985" x="2924175" y="5670550"/>
          <p14:tracePt t="195993" x="2924175" y="5643563"/>
          <p14:tracePt t="196009" x="2924175" y="5629275"/>
          <p14:tracePt t="196017" x="2924175" y="5616575"/>
          <p14:tracePt t="196086" x="2936875" y="5602288"/>
          <p14:tracePt t="196097" x="2951163" y="5588000"/>
          <p14:tracePt t="196129" x="2965450" y="5575300"/>
          <p14:tracePt t="196151" x="2979738" y="5561013"/>
          <p14:tracePt t="196167" x="2992438" y="5561013"/>
          <p14:tracePt t="196171" x="3006725" y="5561013"/>
          <p14:tracePt t="196185" x="3021013" y="5561013"/>
          <p14:tracePt t="196193" x="3021013" y="5546725"/>
          <p14:tracePt t="196200" x="3033713" y="5534025"/>
          <p14:tracePt t="196245" x="3048000" y="5534025"/>
          <p14:tracePt t="196378" x="3062288" y="5546725"/>
          <p14:tracePt t="196385" x="3062288" y="5561013"/>
          <p14:tracePt t="196407" x="3062288" y="5575300"/>
          <p14:tracePt t="196411" x="3062288" y="5588000"/>
          <p14:tracePt t="196417" x="3062288" y="5616575"/>
          <p14:tracePt t="196437" x="3062288" y="5684838"/>
          <p14:tracePt t="196456" x="3062288" y="5713413"/>
          <p14:tracePt t="196458" x="3074988" y="5767388"/>
          <p14:tracePt t="196465" x="3074988" y="5808663"/>
          <p14:tracePt t="196473" x="3089275" y="5837238"/>
          <p14:tracePt t="196481" x="3116263" y="5864225"/>
          <p14:tracePt t="196500" x="3144838" y="5905500"/>
          <p14:tracePt t="196505" x="3171825" y="5919788"/>
          <p14:tracePt t="196513" x="3171825" y="5946775"/>
          <p14:tracePt t="196532" x="3213100" y="5961063"/>
          <p14:tracePt t="196548" x="3254375" y="5975350"/>
          <p14:tracePt t="196553" x="3254375" y="5988050"/>
          <p14:tracePt t="196561" x="3282950" y="6002338"/>
          <p14:tracePt t="196569" x="3309938" y="6002338"/>
          <p14:tracePt t="196577" x="3351213" y="6002338"/>
          <p14:tracePt t="196591" x="3392488" y="6016625"/>
          <p14:tracePt t="196607" x="3503613" y="6016625"/>
          <p14:tracePt t="196610" x="3557588" y="6016625"/>
          <p14:tracePt t="196625" x="3683000" y="6016625"/>
          <p14:tracePt t="196633" x="3736975" y="6016625"/>
          <p14:tracePt t="196641" x="3792538" y="6016625"/>
          <p14:tracePt t="196649" x="3848100" y="6016625"/>
          <p14:tracePt t="196656" x="3903663" y="6029325"/>
          <p14:tracePt t="196672" x="3957638" y="6029325"/>
          <p14:tracePt t="196693" x="4165600" y="6029325"/>
          <p14:tracePt t="196698" x="4262438" y="6029325"/>
          <p14:tracePt t="196705" x="4371975" y="6029325"/>
          <p14:tracePt t="196721" x="4483100" y="6029325"/>
          <p14:tracePt t="196738" x="4813300" y="6029325"/>
          <p14:tracePt t="196753" x="4924425" y="6029325"/>
          <p14:tracePt t="196754" x="5006975" y="6029325"/>
          <p14:tracePt t="196761" x="5060950" y="6029325"/>
          <p14:tracePt t="196769" x="5116513" y="6029325"/>
          <p14:tracePt t="196777" x="5157788" y="6043613"/>
          <p14:tracePt t="196784" x="5213350" y="6072188"/>
          <p14:tracePt t="196800" x="5268913" y="6072188"/>
          <p14:tracePt t="196817" x="5351463" y="6113463"/>
          <p14:tracePt t="196832" x="5419725" y="6140450"/>
          <p14:tracePt t="196834" x="5516563" y="6181725"/>
          <p14:tracePt t="196841" x="5572125" y="6208713"/>
          <p14:tracePt t="196849" x="5599113" y="6208713"/>
          <p14:tracePt t="196857" x="5640388" y="6237288"/>
          <p14:tracePt t="196864" x="5695950" y="6237288"/>
          <p14:tracePt t="196880" x="5722938" y="6251575"/>
          <p14:tracePt t="196896" x="5764213" y="6251575"/>
          <p14:tracePt t="196912" x="5778500" y="6251575"/>
          <p14:tracePt t="196929" x="5807075" y="6251575"/>
          <p14:tracePt t="196959" x="5819775" y="6251575"/>
          <p14:tracePt t="197050" x="5834063" y="6237288"/>
          <p14:tracePt t="197075" x="5848350" y="6237288"/>
          <p14:tracePt t="197105" x="5875338" y="6237288"/>
          <p14:tracePt t="197113" x="5889625" y="6237288"/>
          <p14:tracePt t="197122" x="5902325" y="6237288"/>
          <p14:tracePt t="197149" x="5916613" y="6237288"/>
          <p14:tracePt t="197199" x="5943600" y="6237288"/>
          <p14:tracePt t="197265" x="5943600" y="6223000"/>
          <p14:tracePt t="197282" x="5943600" y="6208713"/>
          <p14:tracePt t="197298" x="5943600" y="6181725"/>
          <p14:tracePt t="197306" x="5943600" y="6167438"/>
          <p14:tracePt t="197313" x="5943600" y="6154738"/>
          <p14:tracePt t="197322" x="5943600" y="6140450"/>
          <p14:tracePt t="197342" x="5916613" y="6140450"/>
          <p14:tracePt t="197359" x="5889625" y="6113463"/>
          <p14:tracePt t="197385" x="5875338" y="6099175"/>
          <p14:tracePt t="197570" x="5875338" y="6084888"/>
          <p14:tracePt t="197617" x="5875338" y="6072188"/>
          <p14:tracePt t="197625" x="5861050" y="6057900"/>
          <p14:tracePt t="197641" x="5861050" y="6043613"/>
          <p14:tracePt t="197691" x="5861050" y="6029325"/>
          <p14:tracePt t="197734" x="5861050" y="6016625"/>
          <p14:tracePt t="197785" x="5875338" y="6002338"/>
          <p14:tracePt t="197802" x="5875338" y="5988050"/>
          <p14:tracePt t="197834" x="5889625" y="5988050"/>
          <p14:tracePt t="197860" x="5902325" y="5988050"/>
          <p14:tracePt t="197889" x="5916613" y="5988050"/>
          <p14:tracePt t="197985" x="5930900" y="5975350"/>
          <p14:tracePt t="198178" x="5916613" y="5975350"/>
          <p14:tracePt t="198282" x="5916613" y="5988050"/>
          <p14:tracePt t="198328" x="5916613" y="6016625"/>
          <p14:tracePt t="198359" x="5916613" y="6029325"/>
          <p14:tracePt t="198393" x="5930900" y="6029325"/>
          <p14:tracePt t="198423" x="5943600" y="6029325"/>
          <p14:tracePt t="198425" x="5957888" y="6043613"/>
          <p14:tracePt t="198433" x="5984875" y="6057900"/>
          <p14:tracePt t="198441" x="5999163" y="6057900"/>
          <p14:tracePt t="198471" x="6027738" y="6057900"/>
          <p14:tracePt t="198474" x="6054725" y="6072188"/>
          <p14:tracePt t="198489" x="6054725" y="6084888"/>
          <p14:tracePt t="198496" x="6081713" y="6084888"/>
          <p14:tracePt t="198513" x="6110288" y="6084888"/>
          <p14:tracePt t="198546" x="6137275" y="6084888"/>
          <p14:tracePt t="198553" x="6164263" y="6099175"/>
          <p14:tracePt t="198561" x="6164263" y="6113463"/>
          <p14:tracePt t="198581" x="6178550" y="6113463"/>
          <p14:tracePt t="198593" x="6192838" y="6126163"/>
          <p14:tracePt t="198613" x="6207125" y="6126163"/>
          <p14:tracePt t="198625" x="6234113" y="6126163"/>
          <p14:tracePt t="198645" x="6234113" y="6140450"/>
          <p14:tracePt t="198649" x="6248400" y="6140450"/>
          <p14:tracePt t="198673" x="6261100" y="6154738"/>
          <p14:tracePt t="198690" x="6275388" y="6154738"/>
          <p14:tracePt t="198692" x="6275388" y="6167438"/>
          <p14:tracePt t="198713" x="6289675" y="6167438"/>
          <p14:tracePt t="198752" x="6316663" y="6167438"/>
          <p14:tracePt t="198769" x="6316663" y="6181725"/>
          <p14:tracePt t="198786" x="6330950" y="6181725"/>
          <p14:tracePt t="198830" x="6357938" y="6181725"/>
          <p14:tracePt t="198847" x="6384925" y="6181725"/>
          <p14:tracePt t="198913" x="6399213" y="6181725"/>
          <p14:tracePt t="198921" x="6413500" y="6181725"/>
          <p14:tracePt t="198942" x="6413500" y="6167438"/>
          <p14:tracePt t="198974" x="6413500" y="6140450"/>
          <p14:tracePt t="198991" x="6399213" y="6113463"/>
          <p14:tracePt t="199001" x="6384925" y="6099175"/>
          <p14:tracePt t="199011" x="6384925" y="6084888"/>
          <p14:tracePt t="199038" x="6384925" y="6072188"/>
          <p14:tracePt t="199054" x="6384925" y="6057900"/>
          <p14:tracePt t="199090" x="6384925" y="6043613"/>
          <p14:tracePt t="199132" x="6384925" y="6029325"/>
          <p14:tracePt t="199161" x="6384925" y="6016625"/>
          <p14:tracePt t="199201" x="6384925" y="5988050"/>
          <p14:tracePt t="199225" x="6384925" y="5975350"/>
          <p14:tracePt t="199410" x="6399213" y="5975350"/>
          <p14:tracePt t="199449" x="6427788" y="5975350"/>
          <p14:tracePt t="199465" x="6454775" y="5988050"/>
          <p14:tracePt t="199486" x="6454775" y="6002338"/>
          <p14:tracePt t="199497" x="6481763" y="6016625"/>
          <p14:tracePt t="199514" x="6481763" y="6029325"/>
          <p14:tracePt t="199546" x="6481763" y="6057900"/>
          <p14:tracePt t="199581" x="6510338" y="6072188"/>
          <p14:tracePt t="199609" x="6510338" y="6084888"/>
          <p14:tracePt t="199670" x="6510338" y="6099175"/>
          <p14:tracePt t="199702" x="6510338" y="6126163"/>
          <p14:tracePt t="199706" x="6496050" y="6140450"/>
          <p14:tracePt t="199713" x="6481763" y="6140450"/>
          <p14:tracePt t="199724" x="6469063" y="6140450"/>
          <p14:tracePt t="199750" x="6399213" y="6154738"/>
          <p14:tracePt t="199753" x="6372225" y="6154738"/>
          <p14:tracePt t="199761" x="6357938" y="6154738"/>
          <p14:tracePt t="199781" x="6302375" y="6154738"/>
          <p14:tracePt t="199785" x="6275388" y="6154738"/>
          <p14:tracePt t="199793" x="6234113" y="6154738"/>
          <p14:tracePt t="199812" x="6164263" y="6154738"/>
          <p14:tracePt t="199830" x="6096000" y="6154738"/>
          <p14:tracePt t="199844" x="6040438" y="6154738"/>
          <p14:tracePt t="199850" x="6027738" y="6154738"/>
          <p14:tracePt t="199857" x="5999163" y="6154738"/>
          <p14:tracePt t="199874" x="5957888" y="6140450"/>
          <p14:tracePt t="199892" x="5889625" y="6126163"/>
          <p14:tracePt t="199914" x="5778500" y="6084888"/>
          <p14:tracePt t="199921" x="5751513" y="6072188"/>
          <p14:tracePt t="199940" x="5710238" y="6057900"/>
          <p14:tracePt t="199957" x="5681663" y="6043613"/>
          <p14:tracePt t="199972" x="5668963" y="6016625"/>
          <p14:tracePt t="199978" x="5654675" y="6016625"/>
          <p14:tracePt t="199985" x="5640388" y="6002338"/>
          <p14:tracePt t="199992" x="5627688" y="6002338"/>
          <p14:tracePt t="200001" x="5613400" y="5988050"/>
          <p14:tracePt t="200020" x="5599113" y="5961063"/>
          <p14:tracePt t="200052" x="5586413" y="5961063"/>
          <p14:tracePt t="200065" x="5586413" y="5946775"/>
          <p14:tracePt t="200121" x="5572125" y="5934075"/>
          <p14:tracePt t="200281" x="5572125" y="5919788"/>
          <p14:tracePt t="200305" x="5586413" y="5919788"/>
          <p14:tracePt t="200329" x="5613400" y="5919788"/>
          <p14:tracePt t="200345" x="5627688" y="5934075"/>
          <p14:tracePt t="200367" x="5640388" y="5934075"/>
          <p14:tracePt t="200382" x="5668963" y="5946775"/>
          <p14:tracePt t="200385" x="5695950" y="5975350"/>
          <p14:tracePt t="200401" x="5722938" y="5975350"/>
          <p14:tracePt t="200409" x="5751513" y="6002338"/>
          <p14:tracePt t="200417" x="5764213" y="6002338"/>
          <p14:tracePt t="200425" x="5778500" y="6016625"/>
          <p14:tracePt t="200433" x="5778500" y="6029325"/>
          <p14:tracePt t="200447" x="5792788" y="6029325"/>
          <p14:tracePt t="200450" x="5819775" y="6029325"/>
          <p14:tracePt t="200457" x="5819775" y="6043613"/>
          <p14:tracePt t="200477" x="5848350" y="6043613"/>
          <p14:tracePt t="200494" x="5875338" y="6043613"/>
          <p14:tracePt t="200510" x="5902325" y="6072188"/>
          <p14:tracePt t="200513" x="5930900" y="6072188"/>
          <p14:tracePt t="200537" x="5943600" y="6072188"/>
          <p14:tracePt t="200558" x="5984875" y="6072188"/>
          <p14:tracePt t="200572" x="6013450" y="6099175"/>
          <p14:tracePt t="200606" x="6040438" y="6099175"/>
          <p14:tracePt t="200610" x="6054725" y="6099175"/>
          <p14:tracePt t="200617" x="6054725" y="6113463"/>
          <p14:tracePt t="200638" x="6069013" y="6113463"/>
          <p14:tracePt t="200642" x="6096000" y="6126163"/>
          <p14:tracePt t="200649" x="6110288" y="6126163"/>
          <p14:tracePt t="200671" x="6137275" y="6126163"/>
          <p14:tracePt t="200673" x="6164263" y="6140450"/>
          <p14:tracePt t="200702" x="6192838" y="6140450"/>
          <p14:tracePt t="200723" x="6219825" y="6154738"/>
          <p14:tracePt t="200750" x="6234113" y="6154738"/>
          <p14:tracePt t="200767" x="6261100" y="6154738"/>
          <p14:tracePt t="200782" x="6289675" y="6154738"/>
          <p14:tracePt t="200787" x="6302375" y="6167438"/>
          <p14:tracePt t="200793" x="6316663" y="6167438"/>
          <p14:tracePt t="200811" x="6343650" y="6167438"/>
          <p14:tracePt t="200843" x="6372225" y="6167438"/>
          <p14:tracePt t="200847" x="6399213" y="6167438"/>
          <p14:tracePt t="200851" x="6413500" y="6167438"/>
          <p14:tracePt t="200894" x="6440488" y="6167438"/>
          <p14:tracePt t="201153" x="6440488" y="6154738"/>
          <p14:tracePt t="201201" x="6427788" y="6154738"/>
          <p14:tracePt t="201209" x="6413500" y="6154738"/>
          <p14:tracePt t="201226" x="6384925" y="6154738"/>
          <p14:tracePt t="201233" x="6357938" y="6154738"/>
          <p14:tracePt t="201241" x="6316663" y="6167438"/>
          <p14:tracePt t="201249" x="6289675" y="6167438"/>
          <p14:tracePt t="201269" x="6261100" y="6167438"/>
          <p14:tracePt t="201272" x="6234113" y="6167438"/>
          <p14:tracePt t="201288" x="6178550" y="6167438"/>
          <p14:tracePt t="201302" x="6137275" y="6167438"/>
          <p14:tracePt t="201305" x="6110288" y="6167438"/>
          <p14:tracePt t="201313" x="6081713" y="6167438"/>
          <p14:tracePt t="201321" x="6054725" y="6154738"/>
          <p14:tracePt t="201329" x="6027738" y="6140450"/>
          <p14:tracePt t="201336" x="5999163" y="6140450"/>
          <p14:tracePt t="201351" x="5984875" y="6126163"/>
          <p14:tracePt t="201366" x="5943600" y="6113463"/>
          <p14:tracePt t="201369" x="5916613" y="6084888"/>
          <p14:tracePt t="201383" x="5889625" y="6084888"/>
          <p14:tracePt t="201385" x="5889625" y="6072188"/>
          <p14:tracePt t="201393" x="5861050" y="6072188"/>
          <p14:tracePt t="201430" x="5861050" y="6057900"/>
          <p14:tracePt t="201432" x="5848350" y="6057900"/>
          <p14:tracePt t="201464" x="5848350" y="6043613"/>
          <p14:tracePt t="201498" x="5848350" y="6016625"/>
          <p14:tracePt t="201561" x="5848350" y="6002338"/>
          <p14:tracePt t="201666" x="5861050" y="6002338"/>
          <p14:tracePt t="201674" x="5875338" y="6002338"/>
          <p14:tracePt t="201682" x="5916613" y="6002338"/>
          <p14:tracePt t="201710" x="6013450" y="6016625"/>
          <p14:tracePt t="201713" x="6040438" y="6016625"/>
          <p14:tracePt t="201730" x="6081713" y="6029325"/>
          <p14:tracePt t="201750" x="6122988" y="6057900"/>
          <p14:tracePt t="201753" x="6137275" y="6057900"/>
          <p14:tracePt t="201778" x="6178550" y="6072188"/>
          <p14:tracePt t="201807" x="6219825" y="6072188"/>
          <p14:tracePt t="201810" x="6248400" y="6113463"/>
          <p14:tracePt t="201817" x="6275388" y="6113463"/>
          <p14:tracePt t="201824" x="6289675" y="6113463"/>
          <p14:tracePt t="201845" x="6330950" y="6140450"/>
          <p14:tracePt t="201857" x="6343650" y="6140450"/>
          <p14:tracePt t="201874" x="6384925" y="6154738"/>
          <p14:tracePt t="201905" x="6413500" y="6154738"/>
          <p14:tracePt t="201906" x="6427788" y="6154738"/>
          <p14:tracePt t="201921" x="6454775" y="6154738"/>
          <p14:tracePt t="201945" x="6469063" y="6154738"/>
          <p14:tracePt t="201970" x="6481763" y="6154738"/>
          <p14:tracePt t="201986" x="6496050" y="6154738"/>
          <p14:tracePt t="202065" x="6510338" y="6154738"/>
          <p14:tracePt t="202418" x="6481763" y="6154738"/>
          <p14:tracePt t="202442" x="6469063" y="6154738"/>
          <p14:tracePt t="202450" x="6454775" y="6154738"/>
          <p14:tracePt t="202491" x="6427788" y="6154738"/>
          <p14:tracePt t="202494" x="6399213" y="6154738"/>
          <p14:tracePt t="202497" x="6384925" y="6154738"/>
          <p14:tracePt t="202505" x="6372225" y="6140450"/>
          <p14:tracePt t="202527" x="6343650" y="6140450"/>
          <p14:tracePt t="202529" x="6330950" y="6140450"/>
          <p14:tracePt t="202537" x="6302375" y="6126163"/>
          <p14:tracePt t="202544" x="6289675" y="6113463"/>
          <p14:tracePt t="202552" x="6275388" y="6113463"/>
          <p14:tracePt t="202568" x="6261100" y="6113463"/>
          <p14:tracePt t="202586" x="6248400" y="6113463"/>
          <p14:tracePt t="202601" x="6234113" y="6113463"/>
          <p14:tracePt t="202604" x="6219825" y="6113463"/>
          <p14:tracePt t="202609" x="6207125" y="6113463"/>
          <p14:tracePt t="202616" x="6207125" y="6099175"/>
          <p14:tracePt t="202625" x="6192838" y="6099175"/>
          <p14:tracePt t="202664" x="6178550" y="6099175"/>
          <p14:tracePt t="202681" x="6164263" y="6099175"/>
          <p14:tracePt t="202684" x="6137275" y="6084888"/>
          <p14:tracePt t="202697" x="6122988" y="6084888"/>
          <p14:tracePt t="202705" x="6110288" y="6072188"/>
          <p14:tracePt t="202713" x="6096000" y="6072188"/>
          <p14:tracePt t="202762" x="6069013" y="6072188"/>
          <p14:tracePt t="202857" x="6054725" y="6072188"/>
          <p14:tracePt t="203073" x="6027738" y="6072188"/>
          <p14:tracePt t="203714" x="6013450" y="6057900"/>
          <p14:tracePt t="203833" x="5999163" y="6043613"/>
          <p14:tracePt t="203970" x="5984875" y="6043613"/>
          <p14:tracePt t="204138" x="5999163" y="6043613"/>
          <p14:tracePt t="204176" x="6013450" y="6043613"/>
          <p14:tracePt t="204185" x="6027738" y="6043613"/>
          <p14:tracePt t="204193" x="6040438" y="6043613"/>
          <p14:tracePt t="204209" x="6069013" y="6057900"/>
          <p14:tracePt t="204210" x="6110288" y="6084888"/>
          <p14:tracePt t="204217" x="6122988" y="6084888"/>
          <p14:tracePt t="204238" x="6164263" y="6113463"/>
          <p14:tracePt t="204254" x="6178550" y="6126163"/>
          <p14:tracePt t="204259" x="6192838" y="6126163"/>
          <p14:tracePt t="204265" x="6207125" y="6140450"/>
          <p14:tracePt t="204283" x="6219825" y="6154738"/>
          <p14:tracePt t="204289" x="6234113" y="6154738"/>
          <p14:tracePt t="204296" x="6248400" y="6167438"/>
          <p14:tracePt t="204315" x="6248400" y="6181725"/>
          <p14:tracePt t="204321" x="6275388" y="6181725"/>
          <p14:tracePt t="204348" x="6289675" y="6196013"/>
          <p14:tracePt t="204412" x="6316663" y="6196013"/>
          <p14:tracePt t="204697" x="6302375" y="6196013"/>
          <p14:tracePt t="204745" x="6289675" y="6196013"/>
          <p14:tracePt t="204779" x="6275388" y="6196013"/>
          <p14:tracePt t="204817" x="6261100" y="6196013"/>
          <p14:tracePt t="204873" x="6248400" y="6196013"/>
          <p14:tracePt t="204921" x="6234113" y="6181725"/>
          <p14:tracePt t="204977" x="6219825" y="6181725"/>
          <p14:tracePt t="205025" x="6207125" y="6167438"/>
          <p14:tracePt t="205314" x="6192838" y="6154738"/>
          <p14:tracePt t="205570" x="6207125" y="6154738"/>
          <p14:tracePt t="205585" x="6219825" y="6140450"/>
          <p14:tracePt t="205594" x="6234113" y="6126163"/>
          <p14:tracePt t="205626" x="6248400" y="6126163"/>
          <p14:tracePt t="205669" x="6275388" y="6126163"/>
          <p14:tracePt t="205673" x="6289675" y="6126163"/>
          <p14:tracePt t="205706" x="6316663" y="6126163"/>
          <p14:tracePt t="205761" x="6330950" y="6126163"/>
          <p14:tracePt t="205785" x="6343650" y="6126163"/>
          <p14:tracePt t="205906" x="6357938" y="6126163"/>
          <p14:tracePt t="205957" x="6343650" y="6126163"/>
          <p14:tracePt t="205969" x="6343650" y="6113463"/>
          <p14:tracePt t="205991" x="6343650" y="6099175"/>
          <p14:tracePt t="206922" x="6330950" y="6099175"/>
          <p14:tracePt t="207338" x="6316663" y="6099175"/>
          <p14:tracePt t="207441" x="6302375" y="6099175"/>
          <p14:tracePt t="207514" x="6289675" y="6126163"/>
          <p14:tracePt t="207557" x="6275388" y="6126163"/>
          <p14:tracePt t="207562" x="6261100" y="6126163"/>
          <p14:tracePt t="207585" x="6234113" y="6140450"/>
          <p14:tracePt t="207593" x="6207125" y="6140450"/>
          <p14:tracePt t="207610" x="6164263" y="6154738"/>
          <p14:tracePt t="207617" x="6137275" y="6154738"/>
          <p14:tracePt t="207624" x="6122988" y="6154738"/>
          <p14:tracePt t="207642" x="6069013" y="6181725"/>
          <p14:tracePt t="207649" x="6054725" y="6181725"/>
          <p14:tracePt t="207656" x="6040438" y="6181725"/>
          <p14:tracePt t="208010" x="6027738" y="6181725"/>
          <p14:tracePt t="208202" x="5999163" y="6181725"/>
          <p14:tracePt t="208219" x="5999163" y="6196013"/>
          <p14:tracePt t="208243" x="5984875" y="6208713"/>
          <p14:tracePt t="208249" x="5972175" y="6208713"/>
          <p14:tracePt t="208257" x="5957888" y="6208713"/>
          <p14:tracePt t="208282" x="5943600" y="6237288"/>
          <p14:tracePt t="208286" x="5916613" y="6237288"/>
          <p14:tracePt t="208289" x="5902325" y="6264275"/>
          <p14:tracePt t="208309" x="5875338" y="6264275"/>
          <p14:tracePt t="208313" x="5861050" y="6278563"/>
          <p14:tracePt t="208331" x="5819775" y="6278563"/>
          <p14:tracePt t="208337" x="5807075" y="6292850"/>
          <p14:tracePt t="208358" x="5751513" y="6319838"/>
          <p14:tracePt t="208375" x="5695950" y="6319838"/>
          <p14:tracePt t="208378" x="5668963" y="6319838"/>
          <p14:tracePt t="208385" x="5654675" y="6346825"/>
          <p14:tracePt t="208407" x="5599113" y="6346825"/>
          <p14:tracePt t="208409" x="5572125" y="6361113"/>
          <p14:tracePt t="208416" x="5543550" y="6361113"/>
          <p14:tracePt t="208438" x="5516563" y="6375400"/>
          <p14:tracePt t="208441" x="5489575" y="6375400"/>
          <p14:tracePt t="208449" x="5475288" y="6375400"/>
          <p14:tracePt t="208469" x="5419725" y="6375400"/>
          <p14:tracePt t="208485" x="5351463" y="6375400"/>
          <p14:tracePt t="208489" x="5254625" y="6388100"/>
          <p14:tracePt t="208497" x="5157788" y="6402388"/>
          <p14:tracePt t="208515" x="4992688" y="6402388"/>
          <p14:tracePt t="208533" x="4799013" y="6402388"/>
          <p14:tracePt t="208548" x="4660900" y="6402388"/>
          <p14:tracePt t="208554" x="4619625" y="6402388"/>
          <p14:tracePt t="208561" x="4578350" y="6402388"/>
          <p14:tracePt t="208579" x="4551363" y="6402388"/>
          <p14:tracePt t="208593" x="4537075" y="6402388"/>
          <p14:tracePt t="208612" x="4510088" y="6402388"/>
          <p14:tracePt t="208625" x="4495800" y="6402388"/>
          <p14:tracePt t="208660" x="4468813" y="6402388"/>
          <p14:tracePt t="208675" x="4454525" y="6402388"/>
          <p14:tracePt t="208681" x="4440238" y="6402388"/>
          <p14:tracePt t="208689" x="4427538" y="6402388"/>
          <p14:tracePt t="208697" x="4413250" y="6402388"/>
          <p14:tracePt t="208705" x="4398963" y="6402388"/>
          <p14:tracePt t="208713" x="4386263" y="6402388"/>
          <p14:tracePt t="208720" x="4371975" y="6402388"/>
          <p14:tracePt t="208738" x="4344988" y="6416675"/>
          <p14:tracePt t="208753" x="4289425" y="6430963"/>
          <p14:tracePt t="208769" x="4248150" y="6430963"/>
          <p14:tracePt t="208784" x="4192588" y="6443663"/>
          <p14:tracePt t="208785" x="4095750" y="6443663"/>
          <p14:tracePt t="208793" x="4054475" y="6443663"/>
          <p14:tracePt t="208801" x="4013200" y="6443663"/>
          <p14:tracePt t="208809" x="3971925" y="6443663"/>
          <p14:tracePt t="208816" x="3957638" y="6457950"/>
          <p14:tracePt t="208830" x="3930650" y="6457950"/>
          <p14:tracePt t="208848" x="3916363" y="6457950"/>
          <p14:tracePt t="208863" x="3889375" y="6457950"/>
          <p14:tracePt t="208865" x="3875088" y="6457950"/>
          <p14:tracePt t="208873" x="3833813" y="6457950"/>
          <p14:tracePt t="208881" x="3778250" y="6457950"/>
          <p14:tracePt t="208895" x="3751263" y="6457950"/>
          <p14:tracePt t="208911" x="3683000" y="6457950"/>
          <p14:tracePt t="208913" x="3641725" y="6457950"/>
          <p14:tracePt t="208928" x="3600450" y="6457950"/>
          <p14:tracePt t="208930" x="3571875" y="6457950"/>
          <p14:tracePt t="208937" x="3530600" y="6457950"/>
          <p14:tracePt t="208945" x="3489325" y="6457950"/>
          <p14:tracePt t="208959" x="3475038" y="6457950"/>
          <p14:tracePt t="208976" x="3433763" y="6457950"/>
          <p14:tracePt t="208991" x="3421063" y="6457950"/>
          <p14:tracePt t="208993" x="3406775" y="6457950"/>
          <p14:tracePt t="209009" x="3392488" y="6457950"/>
          <p14:tracePt t="209056" x="3365500" y="6457950"/>
          <p14:tracePt t="209073" x="3336925" y="6457950"/>
          <p14:tracePt t="209089" x="3309938" y="6457950"/>
          <p14:tracePt t="209104" x="3282950" y="6443663"/>
          <p14:tracePt t="209122" x="3254375" y="6430963"/>
          <p14:tracePt t="209153" x="3227388" y="6430963"/>
          <p14:tracePt t="209180" x="3200400" y="6402388"/>
          <p14:tracePt t="209197" x="3186113" y="6375400"/>
          <p14:tracePt t="209214" x="3144838" y="6346825"/>
          <p14:tracePt t="209219" x="3144838" y="6334125"/>
          <p14:tracePt t="209225" x="3130550" y="6319838"/>
          <p14:tracePt t="209244" x="3103563" y="6278563"/>
          <p14:tracePt t="209261" x="3089275" y="6237288"/>
          <p14:tracePt t="209279" x="3048000" y="6208713"/>
          <p14:tracePt t="209283" x="3033713" y="6181725"/>
          <p14:tracePt t="209289" x="3033713" y="6154738"/>
          <p14:tracePt t="209310" x="2992438" y="6113463"/>
          <p14:tracePt t="209325" x="2965450" y="6043613"/>
          <p14:tracePt t="209329" x="2965450" y="6029325"/>
          <p14:tracePt t="209337" x="2936875" y="6002338"/>
          <p14:tracePt t="209356" x="2909888" y="5988050"/>
          <p14:tracePt t="209361" x="2909888" y="5975350"/>
          <p14:tracePt t="209369" x="2895600" y="5961063"/>
          <p14:tracePt t="209389" x="2882900" y="5934075"/>
          <p14:tracePt t="209406" x="2868613" y="5919788"/>
          <p14:tracePt t="209419" x="2868613" y="5905500"/>
          <p14:tracePt t="209452" x="2868613" y="5892800"/>
          <p14:tracePt t="209484" x="2868613" y="5878513"/>
          <p14:tracePt t="209537" x="2868613" y="5864225"/>
          <p14:tracePt t="209564" x="2868613" y="5849938"/>
          <p14:tracePt t="209569" x="2868613" y="5822950"/>
          <p14:tracePt t="209601" x="2882900" y="5808663"/>
          <p14:tracePt t="209609" x="2895600" y="5795963"/>
          <p14:tracePt t="209625" x="2924175" y="5767388"/>
          <p14:tracePt t="209643" x="2936875" y="5767388"/>
          <p14:tracePt t="209674" x="2936875" y="5740400"/>
          <p14:tracePt t="209689" x="2965450" y="5740400"/>
          <p14:tracePt t="209721" x="2979738" y="5713413"/>
          <p14:tracePt t="209722" x="2992438" y="5699125"/>
          <p14:tracePt t="209750" x="3006725" y="5699125"/>
          <p14:tracePt t="209761" x="3021013" y="5684838"/>
          <p14:tracePt t="209781" x="3033713" y="5670550"/>
          <p14:tracePt t="209799" x="3074988" y="5657850"/>
          <p14:tracePt t="209814" x="3089275" y="5643563"/>
          <p14:tracePt t="209817" x="3103563" y="5643563"/>
          <p14:tracePt t="209860" x="3130550" y="5629275"/>
          <p14:tracePt t="209893" x="3144838" y="5616575"/>
          <p14:tracePt t="209913" x="3159125" y="5602288"/>
          <p14:tracePt t="209930" x="3171825" y="5602288"/>
          <p14:tracePt t="209948" x="3186113" y="5602288"/>
          <p14:tracePt t="210006" x="3186113" y="5588000"/>
          <p14:tracePt t="210098" x="3200400" y="5588000"/>
          <p14:tracePt t="210132" x="3200400" y="5561013"/>
          <p14:tracePt t="210185" x="3200400" y="5546725"/>
          <p14:tracePt t="210250" x="3213100" y="5519738"/>
          <p14:tracePt t="210730" x="3213100" y="5505450"/>
          <p14:tracePt t="210737" x="3213100" y="5491163"/>
          <p14:tracePt t="210754" x="3213100" y="5478463"/>
          <p14:tracePt t="210772" x="3227388" y="5464175"/>
          <p14:tracePt t="212906" x="3241675" y="5464175"/>
          <p14:tracePt t="212966" x="3254375" y="5449888"/>
          <p14:tracePt t="213089" x="3268663" y="5464175"/>
          <p14:tracePt t="213105" x="3282950" y="5505450"/>
          <p14:tracePt t="213125" x="3309938" y="5546725"/>
          <p14:tracePt t="213129" x="3309938" y="5575300"/>
          <p14:tracePt t="213136" x="3309938" y="5602288"/>
          <p14:tracePt t="213145" x="3309938" y="5629275"/>
          <p14:tracePt t="213152" x="3324225" y="5657850"/>
          <p14:tracePt t="213172" x="3336925" y="5684838"/>
          <p14:tracePt t="213177" x="3336925" y="5699125"/>
          <p14:tracePt t="213247" x="3365500" y="5699125"/>
          <p14:tracePt t="213282" x="3379788" y="5684838"/>
          <p14:tracePt t="213289" x="3379788" y="5670550"/>
          <p14:tracePt t="213297" x="3379788" y="5657850"/>
          <p14:tracePt t="213317" x="3379788" y="5629275"/>
          <p14:tracePt t="213321" x="3379788" y="5616575"/>
          <p14:tracePt t="213329" x="3379788" y="5602288"/>
          <p14:tracePt t="213342" x="3379788" y="5561013"/>
          <p14:tracePt t="213361" x="3379788" y="5505450"/>
          <p14:tracePt t="213373" x="3379788" y="5491163"/>
          <p14:tracePt t="213441" x="3365500" y="5491163"/>
          <p14:tracePt t="213449" x="3351213" y="5491163"/>
          <p14:tracePt t="213475" x="3336925" y="5519738"/>
          <p14:tracePt t="213481" x="3336925" y="5534025"/>
          <p14:tracePt t="213489" x="3324225" y="5561013"/>
          <p14:tracePt t="213504" x="3324225" y="5588000"/>
          <p14:tracePt t="213533" x="3309938" y="5629275"/>
          <p14:tracePt t="213642" x="3309938" y="5602288"/>
          <p14:tracePt t="214626" x="3309938" y="5588000"/>
          <p14:tracePt t="214642" x="3295650" y="5588000"/>
          <p14:tracePt t="214649" x="3282950" y="5588000"/>
          <p14:tracePt t="214690" x="3268663" y="5616575"/>
          <p14:tracePt t="214732" x="3254375" y="5629275"/>
          <p14:tracePt t="214748" x="3241675" y="5643563"/>
          <p14:tracePt t="214761" x="3241675" y="5670550"/>
          <p14:tracePt t="214776" x="3241675" y="5684838"/>
          <p14:tracePt t="214793" x="3227388" y="5740400"/>
          <p14:tracePt t="214812" x="3227388" y="5781675"/>
          <p14:tracePt t="214827" x="3227388" y="5808663"/>
          <p14:tracePt t="214844" x="3227388" y="5822950"/>
          <p14:tracePt t="214849" x="3227388" y="5837238"/>
          <p14:tracePt t="214856" x="3227388" y="5864225"/>
          <p14:tracePt t="214873" x="3227388" y="5878513"/>
          <p14:tracePt t="214890" x="3227388" y="5919788"/>
          <p14:tracePt t="214923" x="3282950" y="6002338"/>
          <p14:tracePt t="214942" x="3295650" y="6016625"/>
          <p14:tracePt t="214945" x="3324225" y="6043613"/>
          <p14:tracePt t="214953" x="3336925" y="6072188"/>
          <p14:tracePt t="214975" x="3351213" y="6084888"/>
          <p14:tracePt t="214977" x="3365500" y="6099175"/>
          <p14:tracePt t="215002" x="3379788" y="6113463"/>
          <p14:tracePt t="215017" x="3406775" y="6113463"/>
          <p14:tracePt t="215033" x="3433763" y="6113463"/>
          <p14:tracePt t="215048" x="3448050" y="6113463"/>
          <p14:tracePt t="215066" x="3475038" y="6113463"/>
          <p14:tracePt t="215095" x="3516313" y="6113463"/>
          <p14:tracePt t="215098" x="3557588" y="6113463"/>
          <p14:tracePt t="215105" x="3571875" y="6113463"/>
          <p14:tracePt t="215113" x="3586163" y="6113463"/>
          <p14:tracePt t="215129" x="3627438" y="6113463"/>
          <p14:tracePt t="215145" x="3736975" y="6126163"/>
          <p14:tracePt t="215153" x="3778250" y="6140450"/>
          <p14:tracePt t="215161" x="3833813" y="6140450"/>
          <p14:tracePt t="215176" x="3875088" y="6154738"/>
          <p14:tracePt t="215179" x="3930650" y="6181725"/>
          <p14:tracePt t="215185" x="3986213" y="6181725"/>
          <p14:tracePt t="215207" x="4137025" y="6237288"/>
          <p14:tracePt t="215223" x="4262438" y="6264275"/>
          <p14:tracePt t="215225" x="4344988" y="6278563"/>
          <p14:tracePt t="215233" x="4398963" y="6292850"/>
          <p14:tracePt t="215253" x="4524375" y="6334125"/>
          <p14:tracePt t="215283" x="4660900" y="6346825"/>
          <p14:tracePt t="215286" x="4799013" y="6375400"/>
          <p14:tracePt t="215289" x="4827588" y="6375400"/>
          <p14:tracePt t="215297" x="4881563" y="6402388"/>
          <p14:tracePt t="215318" x="4937125" y="6402388"/>
          <p14:tracePt t="215322" x="5033963" y="6416675"/>
          <p14:tracePt t="215329" x="5075238" y="6430963"/>
          <p14:tracePt t="215337" x="5130800" y="6430963"/>
          <p14:tracePt t="215344" x="5157788" y="6430963"/>
          <p14:tracePt t="215363" x="5254625" y="6443663"/>
          <p14:tracePt t="215369" x="5295900" y="6457950"/>
          <p14:tracePt t="215377" x="5351463" y="6457950"/>
          <p14:tracePt t="215395" x="5475288" y="6457950"/>
          <p14:tracePt t="215412" x="5640388" y="6457950"/>
          <p14:tracePt t="215417" x="5710238" y="6457950"/>
          <p14:tracePt t="215424" x="5792788" y="6457950"/>
          <p14:tracePt t="215441" x="5930900" y="6457950"/>
          <p14:tracePt t="215449" x="6027738" y="6457950"/>
          <p14:tracePt t="215456" x="6122988" y="6457950"/>
          <p14:tracePt t="215472" x="6248400" y="6457950"/>
          <p14:tracePt t="215503" x="6523038" y="6513513"/>
          <p14:tracePt t="215506" x="6605588" y="6526213"/>
          <p14:tracePt t="215525" x="6757988" y="6567488"/>
          <p14:tracePt t="215529" x="6854825" y="6596063"/>
          <p14:tracePt t="215537" x="6951663" y="6596063"/>
          <p14:tracePt t="215558" x="7143750" y="6651625"/>
          <p14:tracePt t="215562" x="7254875" y="6664325"/>
          <p14:tracePt t="215569" x="7337425" y="6692900"/>
          <p14:tracePt t="215585" x="7446963" y="6719888"/>
          <p14:tracePt t="215586" x="7558088" y="6719888"/>
          <p14:tracePt t="215615" x="7805738" y="6775450"/>
          <p14:tracePt t="215617" x="8026400" y="6789738"/>
          <p14:tracePt t="215625" x="8178800" y="6789738"/>
          <p14:tracePt t="215633" x="8288338" y="6789738"/>
          <p14:tracePt t="215653" x="8578850" y="6789738"/>
          <p14:tracePt t="215657" x="8743950" y="6789738"/>
          <p14:tracePt t="215665" x="8896350" y="6734175"/>
          <p14:tracePt t="215684" x="9226550" y="6637338"/>
          <p14:tracePt t="215689" x="9405938" y="6567488"/>
          <p14:tracePt t="215697" x="9571038" y="6540500"/>
          <p14:tracePt t="215705" x="9696450" y="6499225"/>
          <p14:tracePt t="215725" x="9820275" y="6472238"/>
          <p14:tracePt t="215743" x="10220325" y="6334125"/>
          <p14:tracePt t="215747" x="10358438" y="6264275"/>
          <p14:tracePt t="215753" x="10482263" y="6208713"/>
          <p14:tracePt t="215775" x="10674350" y="6084888"/>
          <p14:tracePt t="215789" x="10756900" y="6029325"/>
          <p14:tracePt t="215790" x="10826750" y="5946775"/>
          <p14:tracePt t="215794" x="10868025" y="5878513"/>
          <p14:tracePt t="215801" x="10895013" y="5837238"/>
          <p14:tracePt t="215822" x="10950575" y="5670550"/>
          <p14:tracePt t="215841" x="10977563" y="5408613"/>
          <p14:tracePt t="215853" x="10977563" y="5299075"/>
          <p14:tracePt t="215858" x="10977563" y="5187950"/>
          <p14:tracePt t="215865" x="11006138" y="5078413"/>
          <p14:tracePt t="215873" x="11020425" y="4967288"/>
          <p14:tracePt t="215881" x="11020425" y="4884738"/>
          <p14:tracePt t="215901" x="11020425" y="4664075"/>
          <p14:tracePt t="215918" x="11020425" y="4552950"/>
          <p14:tracePt t="215933" x="11020425" y="4346575"/>
          <p14:tracePt t="215936" x="11020425" y="4264025"/>
          <p14:tracePt t="215938" x="11020425" y="4152900"/>
          <p14:tracePt t="215945" x="11020425" y="4056063"/>
          <p14:tracePt t="215953" x="11020425" y="3960813"/>
          <p14:tracePt t="215961" x="11033125" y="3905250"/>
          <p14:tracePt t="215982" x="11033125" y="3794125"/>
          <p14:tracePt t="216000" x="11047413" y="3725863"/>
          <p14:tracePt t="216015" x="11061700" y="3684588"/>
          <p14:tracePt t="216017" x="11061700" y="3670300"/>
          <p14:tracePt t="216025" x="11074400" y="3656013"/>
          <p14:tracePt t="216033" x="11074400" y="3643313"/>
          <p14:tracePt t="216061" x="11074400" y="3629025"/>
          <p14:tracePt t="216079" x="11088688" y="3629025"/>
          <p14:tracePt t="216093" x="11115675" y="3602038"/>
          <p14:tracePt t="216096" x="11144250" y="3587750"/>
          <p14:tracePt t="216098" x="11185525" y="3573463"/>
          <p14:tracePt t="216105" x="11241088" y="3532188"/>
          <p14:tracePt t="216113" x="11323638" y="3476625"/>
          <p14:tracePt t="216121" x="11406188" y="3435350"/>
          <p14:tracePt t="216141" x="11544300" y="3352800"/>
          <p14:tracePt t="216160" x="11723688" y="3270250"/>
          <p14:tracePt t="216173" x="11847513" y="3201988"/>
          <p14:tracePt t="216178" x="11903075" y="3173413"/>
          <p14:tracePt t="216185" x="11944350" y="3160713"/>
          <p14:tracePt t="216193" x="12012613" y="3146425"/>
          <p14:tracePt t="216201" x="12053888" y="3146425"/>
          <p14:tracePt t="216222" x="12150725" y="31051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27447" y="2622930"/>
            <a:ext cx="1943100" cy="1895475"/>
          </a:xfrm>
          <a:prstGeom prst="rect">
            <a:avLst/>
          </a:prstGeom>
        </p:spPr>
      </p:pic>
      <p:pic>
        <p:nvPicPr>
          <p:cNvPr id="4" name="Picture 3"/>
          <p:cNvPicPr>
            <a:picLocks noChangeAspect="1"/>
          </p:cNvPicPr>
          <p:nvPr/>
        </p:nvPicPr>
        <p:blipFill>
          <a:blip r:embed="rId5"/>
          <a:stretch>
            <a:fillRect/>
          </a:stretch>
        </p:blipFill>
        <p:spPr>
          <a:xfrm>
            <a:off x="3299138" y="446400"/>
            <a:ext cx="1524000" cy="1895475"/>
          </a:xfrm>
          <a:prstGeom prst="rect">
            <a:avLst/>
          </a:prstGeom>
        </p:spPr>
      </p:pic>
      <p:pic>
        <p:nvPicPr>
          <p:cNvPr id="5" name="Picture 4"/>
          <p:cNvPicPr>
            <a:picLocks noChangeAspect="1"/>
          </p:cNvPicPr>
          <p:nvPr/>
        </p:nvPicPr>
        <p:blipFill>
          <a:blip r:embed="rId6"/>
          <a:stretch>
            <a:fillRect/>
          </a:stretch>
        </p:blipFill>
        <p:spPr>
          <a:xfrm>
            <a:off x="3303430" y="4518405"/>
            <a:ext cx="1706451" cy="1876425"/>
          </a:xfrm>
          <a:prstGeom prst="rect">
            <a:avLst/>
          </a:prstGeom>
        </p:spPr>
      </p:pic>
      <p:cxnSp>
        <p:nvCxnSpPr>
          <p:cNvPr id="7" name="Straight Arrow Connector 6"/>
          <p:cNvCxnSpPr/>
          <p:nvPr/>
        </p:nvCxnSpPr>
        <p:spPr>
          <a:xfrm flipV="1">
            <a:off x="2070547" y="2341875"/>
            <a:ext cx="1228591" cy="819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070547" y="3335628"/>
            <a:ext cx="1097656" cy="1378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7"/>
          <a:stretch>
            <a:fillRect/>
          </a:stretch>
        </p:blipFill>
        <p:spPr>
          <a:xfrm>
            <a:off x="6051729" y="0"/>
            <a:ext cx="1627761" cy="1712890"/>
          </a:xfrm>
          <a:prstGeom prst="rect">
            <a:avLst/>
          </a:prstGeom>
        </p:spPr>
      </p:pic>
      <p:grpSp>
        <p:nvGrpSpPr>
          <p:cNvPr id="11" name="Group 10"/>
          <p:cNvGrpSpPr/>
          <p:nvPr/>
        </p:nvGrpSpPr>
        <p:grpSpPr>
          <a:xfrm>
            <a:off x="5976542" y="1872583"/>
            <a:ext cx="1702948" cy="1758472"/>
            <a:chOff x="6069377" y="1587"/>
            <a:chExt cx="2049322" cy="2518833"/>
          </a:xfrm>
        </p:grpSpPr>
        <p:sp>
          <p:nvSpPr>
            <p:cNvPr id="12" name="Rounded Rectangle 11"/>
            <p:cNvSpPr/>
            <p:nvPr/>
          </p:nvSpPr>
          <p:spPr>
            <a:xfrm>
              <a:off x="6069377" y="1587"/>
              <a:ext cx="2049322" cy="251883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4"/>
            <p:cNvSpPr txBox="1"/>
            <p:nvPr/>
          </p:nvSpPr>
          <p:spPr>
            <a:xfrm>
              <a:off x="6129400" y="283473"/>
              <a:ext cx="1929276" cy="21769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kern="1200" dirty="0"/>
                <a:t>Des anomalies qui affectent les gonosomes</a:t>
              </a:r>
            </a:p>
          </p:txBody>
        </p:sp>
      </p:grpSp>
      <p:cxnSp>
        <p:nvCxnSpPr>
          <p:cNvPr id="15" name="Straight Arrow Connector 14"/>
          <p:cNvCxnSpPr/>
          <p:nvPr/>
        </p:nvCxnSpPr>
        <p:spPr>
          <a:xfrm flipV="1">
            <a:off x="4823138" y="682580"/>
            <a:ext cx="1153404" cy="489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009881" y="1872583"/>
            <a:ext cx="772733" cy="469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778839" y="446400"/>
            <a:ext cx="566671" cy="236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778839" y="927278"/>
            <a:ext cx="721217" cy="373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00056" y="195158"/>
            <a:ext cx="3691944" cy="1477328"/>
          </a:xfrm>
          <a:prstGeom prst="rect">
            <a:avLst/>
          </a:prstGeom>
          <a:noFill/>
        </p:spPr>
        <p:txBody>
          <a:bodyPr wrap="square" rtlCol="0">
            <a:spAutoFit/>
          </a:bodyPr>
          <a:lstStyle/>
          <a:p>
            <a:r>
              <a:rPr lang="en-US" b="1" dirty="0">
                <a:hlinkClick r:id="rId8" action="ppaction://hlinksldjump"/>
              </a:rPr>
              <a:t>Un autosome </a:t>
            </a:r>
            <a:r>
              <a:rPr lang="en-US" b="1" dirty="0" err="1">
                <a:hlinkClick r:id="rId8" action="ppaction://hlinksldjump"/>
              </a:rPr>
              <a:t>surnuméraire</a:t>
            </a:r>
            <a:endParaRPr lang="en-US" b="1" dirty="0"/>
          </a:p>
          <a:p>
            <a:r>
              <a:rPr lang="en-US" dirty="0"/>
              <a:t>Ex: </a:t>
            </a:r>
            <a:r>
              <a:rPr lang="en-US" dirty="0" err="1"/>
              <a:t>trisomie</a:t>
            </a:r>
            <a:r>
              <a:rPr lang="en-US" dirty="0"/>
              <a:t> </a:t>
            </a:r>
            <a:r>
              <a:rPr lang="en-US" dirty="0">
                <a:hlinkClick r:id="rId9" action="ppaction://hlinksldjump"/>
              </a:rPr>
              <a:t>21</a:t>
            </a:r>
            <a:r>
              <a:rPr lang="en-US" dirty="0"/>
              <a:t>, </a:t>
            </a:r>
            <a:r>
              <a:rPr lang="en-US" dirty="0">
                <a:hlinkClick r:id="rId10" action="ppaction://hlinksldjump"/>
              </a:rPr>
              <a:t>18, </a:t>
            </a:r>
            <a:r>
              <a:rPr lang="en-US" dirty="0">
                <a:hlinkClick r:id="rId11" action="ppaction://hlinksldjump"/>
              </a:rPr>
              <a:t>13</a:t>
            </a:r>
            <a:r>
              <a:rPr lang="en-US" dirty="0"/>
              <a:t>  </a:t>
            </a:r>
          </a:p>
          <a:p>
            <a:r>
              <a:rPr lang="en-US" dirty="0">
                <a:hlinkClick r:id="rId12" action="ppaction://hlinksldjump"/>
              </a:rPr>
              <a:t>       causes</a:t>
            </a:r>
            <a:endParaRPr lang="en-US" dirty="0"/>
          </a:p>
          <a:p>
            <a:r>
              <a:rPr lang="en-US" b="1" dirty="0"/>
              <a:t>Un autosome </a:t>
            </a:r>
            <a:r>
              <a:rPr lang="en-US" b="1" dirty="0" err="1"/>
              <a:t>en</a:t>
            </a:r>
            <a:r>
              <a:rPr lang="en-US" b="1" dirty="0"/>
              <a:t> </a:t>
            </a:r>
            <a:r>
              <a:rPr lang="en-US" b="1" dirty="0" err="1"/>
              <a:t>déficit</a:t>
            </a:r>
            <a:endParaRPr lang="en-US" b="1" dirty="0"/>
          </a:p>
          <a:p>
            <a:r>
              <a:rPr lang="en-US" dirty="0"/>
              <a:t>Ex: </a:t>
            </a:r>
            <a:r>
              <a:rPr lang="en-US" dirty="0" err="1"/>
              <a:t>monosomie</a:t>
            </a:r>
            <a:r>
              <a:rPr lang="en-US" dirty="0"/>
              <a:t> 21, </a:t>
            </a:r>
            <a:r>
              <a:rPr lang="en-US" dirty="0" err="1"/>
              <a:t>monosomie</a:t>
            </a:r>
            <a:r>
              <a:rPr lang="en-US" dirty="0"/>
              <a:t> 13,…</a:t>
            </a:r>
            <a:endParaRPr lang="fr-FR" dirty="0"/>
          </a:p>
        </p:txBody>
      </p:sp>
      <p:sp>
        <p:nvSpPr>
          <p:cNvPr id="24" name="Rectangle 23"/>
          <p:cNvSpPr/>
          <p:nvPr/>
        </p:nvSpPr>
        <p:spPr>
          <a:xfrm>
            <a:off x="8460018" y="1956054"/>
            <a:ext cx="3615441" cy="2031325"/>
          </a:xfrm>
          <a:prstGeom prst="rect">
            <a:avLst/>
          </a:prstGeom>
        </p:spPr>
        <p:txBody>
          <a:bodyPr wrap="square">
            <a:spAutoFit/>
          </a:bodyPr>
          <a:lstStyle/>
          <a:p>
            <a:r>
              <a:rPr lang="en-US" b="1" dirty="0"/>
              <a:t>Un</a:t>
            </a:r>
            <a:r>
              <a:rPr lang="en-US" dirty="0"/>
              <a:t> </a:t>
            </a:r>
            <a:r>
              <a:rPr lang="en-US" b="1" dirty="0" err="1"/>
              <a:t>gonosome</a:t>
            </a:r>
            <a:r>
              <a:rPr lang="en-US" b="1" dirty="0"/>
              <a:t> </a:t>
            </a:r>
            <a:r>
              <a:rPr lang="en-US" b="1" dirty="0" err="1"/>
              <a:t>surnuméraire</a:t>
            </a:r>
            <a:endParaRPr lang="en-US" b="1" dirty="0"/>
          </a:p>
          <a:p>
            <a:r>
              <a:rPr lang="en-US" dirty="0"/>
              <a:t>Ex: </a:t>
            </a:r>
            <a:r>
              <a:rPr lang="en-US" dirty="0">
                <a:hlinkClick r:id="rId13" action="ppaction://hlinksldjump"/>
              </a:rPr>
              <a:t>XXY ( </a:t>
            </a:r>
            <a:r>
              <a:rPr lang="en-US" dirty="0" err="1">
                <a:hlinkClick r:id="rId13" action="ppaction://hlinksldjump"/>
              </a:rPr>
              <a:t>syndrôme</a:t>
            </a:r>
            <a:r>
              <a:rPr lang="en-US" dirty="0">
                <a:hlinkClick r:id="rId13" action="ppaction://hlinksldjump"/>
              </a:rPr>
              <a:t> de </a:t>
            </a:r>
            <a:r>
              <a:rPr lang="en-US" dirty="0" err="1">
                <a:hlinkClick r:id="rId13" action="ppaction://hlinksldjump"/>
              </a:rPr>
              <a:t>Klinefelter</a:t>
            </a:r>
            <a:r>
              <a:rPr lang="en-US" dirty="0">
                <a:hlinkClick r:id="rId13" action="ppaction://hlinksldjump"/>
              </a:rPr>
              <a:t>)</a:t>
            </a:r>
            <a:endParaRPr lang="en-US" dirty="0"/>
          </a:p>
          <a:p>
            <a:r>
              <a:rPr lang="en-US" dirty="0"/>
              <a:t>XXX, XXXY, </a:t>
            </a:r>
            <a:r>
              <a:rPr lang="en-US" dirty="0">
                <a:hlinkClick r:id="rId12" action="ppaction://hlinksldjump"/>
              </a:rPr>
              <a:t>XYY,…..</a:t>
            </a:r>
            <a:endParaRPr lang="en-US" dirty="0"/>
          </a:p>
          <a:p>
            <a:endParaRPr lang="en-US" dirty="0"/>
          </a:p>
          <a:p>
            <a:r>
              <a:rPr lang="en-US" b="1" dirty="0">
                <a:hlinkClick r:id="rId14" action="ppaction://hlinksldjump"/>
              </a:rPr>
              <a:t>Un </a:t>
            </a:r>
            <a:r>
              <a:rPr lang="en-US" b="1" dirty="0" err="1">
                <a:hlinkClick r:id="rId14" action="ppaction://hlinksldjump"/>
              </a:rPr>
              <a:t>gonosome</a:t>
            </a:r>
            <a:r>
              <a:rPr lang="en-US" b="1" dirty="0">
                <a:hlinkClick r:id="rId14" action="ppaction://hlinksldjump"/>
              </a:rPr>
              <a:t> </a:t>
            </a:r>
            <a:r>
              <a:rPr lang="en-US" b="1" dirty="0" err="1">
                <a:hlinkClick r:id="rId14" action="ppaction://hlinksldjump"/>
              </a:rPr>
              <a:t>en</a:t>
            </a:r>
            <a:r>
              <a:rPr lang="en-US" b="1" dirty="0">
                <a:hlinkClick r:id="rId14" action="ppaction://hlinksldjump"/>
              </a:rPr>
              <a:t> </a:t>
            </a:r>
            <a:r>
              <a:rPr lang="en-US" b="1" dirty="0" err="1">
                <a:hlinkClick r:id="rId14" action="ppaction://hlinksldjump"/>
              </a:rPr>
              <a:t>déficit</a:t>
            </a:r>
            <a:endParaRPr lang="en-US" b="1" dirty="0"/>
          </a:p>
          <a:p>
            <a:r>
              <a:rPr lang="en-US" dirty="0"/>
              <a:t>Ex: </a:t>
            </a:r>
            <a:r>
              <a:rPr lang="en-US" dirty="0" err="1"/>
              <a:t>monosomie</a:t>
            </a:r>
            <a:r>
              <a:rPr lang="en-US" dirty="0"/>
              <a:t> sexuelle X0 </a:t>
            </a:r>
            <a:r>
              <a:rPr lang="en-US" dirty="0" err="1"/>
              <a:t>syndrôme</a:t>
            </a:r>
            <a:r>
              <a:rPr lang="en-US" dirty="0"/>
              <a:t> de Turner </a:t>
            </a:r>
            <a:endParaRPr lang="fr-FR" dirty="0"/>
          </a:p>
        </p:txBody>
      </p:sp>
      <p:cxnSp>
        <p:nvCxnSpPr>
          <p:cNvPr id="26" name="Straight Arrow Connector 25"/>
          <p:cNvCxnSpPr>
            <a:stCxn id="12" idx="3"/>
          </p:cNvCxnSpPr>
          <p:nvPr/>
        </p:nvCxnSpPr>
        <p:spPr>
          <a:xfrm flipV="1">
            <a:off x="7679490" y="2341875"/>
            <a:ext cx="666020" cy="409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778839" y="3161763"/>
            <a:ext cx="681179" cy="294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151549" y="4713668"/>
            <a:ext cx="991674" cy="618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151549" y="5447763"/>
            <a:ext cx="991674" cy="540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151549" y="5628068"/>
            <a:ext cx="721217" cy="766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5254580" y="5203065"/>
            <a:ext cx="1146220" cy="128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801214" y="4411114"/>
            <a:ext cx="4592834" cy="369332"/>
          </a:xfrm>
          <a:prstGeom prst="rect">
            <a:avLst/>
          </a:prstGeom>
          <a:noFill/>
        </p:spPr>
        <p:txBody>
          <a:bodyPr wrap="square" rtlCol="0">
            <a:spAutoFit/>
          </a:bodyPr>
          <a:lstStyle/>
          <a:p>
            <a:r>
              <a:rPr lang="en-US" b="1" dirty="0">
                <a:hlinkClick r:id="rId15" action="ppaction://hlinksldjump"/>
              </a:rPr>
              <a:t>Translocation 14 </a:t>
            </a:r>
            <a:r>
              <a:rPr lang="en-US" b="1" baseline="30000" dirty="0">
                <a:hlinkClick r:id="rId15" action="ppaction://hlinksldjump"/>
              </a:rPr>
              <a:t>21</a:t>
            </a:r>
            <a:endParaRPr lang="fr-FR" b="1" dirty="0"/>
          </a:p>
        </p:txBody>
      </p:sp>
      <p:sp>
        <p:nvSpPr>
          <p:cNvPr id="40" name="TextBox 39"/>
          <p:cNvSpPr txBox="1"/>
          <p:nvPr/>
        </p:nvSpPr>
        <p:spPr>
          <a:xfrm>
            <a:off x="6338211" y="4840029"/>
            <a:ext cx="4478093" cy="646331"/>
          </a:xfrm>
          <a:prstGeom prst="rect">
            <a:avLst/>
          </a:prstGeom>
          <a:noFill/>
        </p:spPr>
        <p:txBody>
          <a:bodyPr wrap="square" rtlCol="0">
            <a:spAutoFit/>
          </a:bodyPr>
          <a:lstStyle/>
          <a:p>
            <a:r>
              <a:rPr lang="en-US" dirty="0">
                <a:hlinkClick r:id="rId16" action="ppaction://hlinksldjump"/>
              </a:rPr>
              <a:t>Deletion</a:t>
            </a:r>
            <a:endParaRPr lang="en-US" dirty="0"/>
          </a:p>
          <a:p>
            <a:r>
              <a:rPr lang="en-US" dirty="0"/>
              <a:t> ex deletion du bras court du chromosome  5</a:t>
            </a:r>
            <a:endParaRPr lang="fr-FR" dirty="0"/>
          </a:p>
        </p:txBody>
      </p:sp>
      <p:pic>
        <p:nvPicPr>
          <p:cNvPr id="41" name="Picture 40"/>
          <p:cNvPicPr>
            <a:picLocks noChangeAspect="1"/>
          </p:cNvPicPr>
          <p:nvPr/>
        </p:nvPicPr>
        <p:blipFill>
          <a:blip r:embed="rId17"/>
          <a:stretch>
            <a:fillRect/>
          </a:stretch>
        </p:blipFill>
        <p:spPr>
          <a:xfrm>
            <a:off x="10718986" y="4642667"/>
            <a:ext cx="1280666" cy="1479235"/>
          </a:xfrm>
          <a:prstGeom prst="rect">
            <a:avLst/>
          </a:prstGeom>
        </p:spPr>
      </p:pic>
      <p:sp>
        <p:nvSpPr>
          <p:cNvPr id="42" name="TextBox 41"/>
          <p:cNvSpPr txBox="1"/>
          <p:nvPr/>
        </p:nvSpPr>
        <p:spPr>
          <a:xfrm>
            <a:off x="6279037" y="5735254"/>
            <a:ext cx="3115374" cy="369332"/>
          </a:xfrm>
          <a:prstGeom prst="rect">
            <a:avLst/>
          </a:prstGeom>
          <a:noFill/>
        </p:spPr>
        <p:txBody>
          <a:bodyPr wrap="square" rtlCol="0">
            <a:spAutoFit/>
          </a:bodyPr>
          <a:lstStyle/>
          <a:p>
            <a:r>
              <a:rPr lang="en-US" dirty="0"/>
              <a:t>Duplication</a:t>
            </a:r>
            <a:endParaRPr lang="fr-FR" dirty="0"/>
          </a:p>
        </p:txBody>
      </p:sp>
      <p:sp>
        <p:nvSpPr>
          <p:cNvPr id="43" name="TextBox 42"/>
          <p:cNvSpPr txBox="1"/>
          <p:nvPr/>
        </p:nvSpPr>
        <p:spPr>
          <a:xfrm>
            <a:off x="5962918" y="6269787"/>
            <a:ext cx="2382592" cy="369332"/>
          </a:xfrm>
          <a:prstGeom prst="rect">
            <a:avLst/>
          </a:prstGeom>
          <a:noFill/>
        </p:spPr>
        <p:txBody>
          <a:bodyPr wrap="square" rtlCol="0">
            <a:spAutoFit/>
          </a:bodyPr>
          <a:lstStyle/>
          <a:p>
            <a:r>
              <a:rPr lang="en-US" dirty="0">
                <a:hlinkClick r:id="" action="ppaction://noaction"/>
              </a:rPr>
              <a:t>Inversion</a:t>
            </a:r>
            <a:endParaRPr lang="fr-FR" dirty="0"/>
          </a:p>
        </p:txBody>
      </p:sp>
      <p:pic>
        <p:nvPicPr>
          <p:cNvPr id="6" name="Audio 5">
            <a:hlinkClick r:id="" action="ppaction://media"/>
            <a:extLst>
              <a:ext uri="{FF2B5EF4-FFF2-40B4-BE49-F238E27FC236}">
                <a16:creationId xmlns:a16="http://schemas.microsoft.com/office/drawing/2014/main" id="{1E241BB8-D06E-42C5-938F-FC6005CF291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3656178"/>
      </p:ext>
    </p:extLst>
  </p:cSld>
  <p:clrMapOvr>
    <a:masterClrMapping/>
  </p:clrMapOvr>
  <mc:AlternateContent xmlns:mc="http://schemas.openxmlformats.org/markup-compatibility/2006">
    <mc:Choice xmlns:p14="http://schemas.microsoft.com/office/powerpoint/2010/main" Requires="p14">
      <p:transition spd="slow" p14:dur="2000" advTm="34003"/>
    </mc:Choice>
    <mc:Fallback>
      <p:transition spd="slow" advTm="34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674" x="11944350" y="3711575"/>
          <p14:tracePt t="4682" x="11777663" y="3740150"/>
          <p14:tracePt t="4690" x="11653838" y="3781425"/>
          <p14:tracePt t="4698" x="11503025" y="3835400"/>
          <p14:tracePt t="4724" x="11061700" y="3932238"/>
          <p14:tracePt t="4729" x="10950575" y="3960813"/>
          <p14:tracePt t="4752" x="10550525" y="4014788"/>
          <p14:tracePt t="4761" x="10426700" y="4014788"/>
          <p14:tracePt t="4785" x="10094913" y="4043363"/>
          <p14:tracePt t="4787" x="9929813" y="4043363"/>
          <p14:tracePt t="4793" x="9709150" y="4043363"/>
          <p14:tracePt t="4811" x="9309100" y="4043363"/>
          <p14:tracePt t="4830" x="8867775" y="4070350"/>
          <p14:tracePt t="4844" x="8509000" y="4070350"/>
          <p14:tracePt t="4849" x="8358188" y="4070350"/>
          <p14:tracePt t="4857" x="8178800" y="4070350"/>
          <p14:tracePt t="4865" x="8013700" y="4070350"/>
          <p14:tracePt t="4873" x="7847013" y="4070350"/>
          <p14:tracePt t="4890" x="7502525" y="4070350"/>
          <p14:tracePt t="4922" x="7185025" y="4002088"/>
          <p14:tracePt t="4924" x="6881813" y="3960813"/>
          <p14:tracePt t="4931" x="6757988" y="3919538"/>
          <p14:tracePt t="4937" x="6619875" y="3905250"/>
          <p14:tracePt t="4957" x="6510338" y="3890963"/>
          <p14:tracePt t="4961" x="6302375" y="3890963"/>
          <p14:tracePt t="4969" x="6178550" y="3890963"/>
          <p14:tracePt t="4988" x="5916613" y="3863975"/>
          <p14:tracePt t="4993" x="5764213" y="3863975"/>
          <p14:tracePt t="5001" x="5640388" y="3863975"/>
          <p14:tracePt t="5009" x="5516563" y="3849688"/>
          <p14:tracePt t="5016" x="5407025" y="3849688"/>
          <p14:tracePt t="5024" x="5268913" y="3835400"/>
          <p14:tracePt t="5032" x="5172075" y="3808413"/>
          <p14:tracePt t="5041" x="5116513" y="3794125"/>
          <p14:tracePt t="5049" x="5089525" y="3767138"/>
          <p14:tracePt t="5059" x="5048250" y="3767138"/>
          <p14:tracePt t="5065" x="5033963" y="3740150"/>
          <p14:tracePt t="5073" x="5019675" y="3725863"/>
          <p14:tracePt t="5082" x="4992688" y="3711575"/>
          <p14:tracePt t="5097" x="4978400" y="3670300"/>
          <p14:tracePt t="5115" x="4924425" y="3614738"/>
          <p14:tracePt t="5122" x="4924425" y="3587750"/>
          <p14:tracePt t="5129" x="4910138" y="3560763"/>
          <p14:tracePt t="5146" x="4881563" y="3532188"/>
          <p14:tracePt t="5163" x="4881563" y="3476625"/>
          <p14:tracePt t="5170" x="4840288" y="3422650"/>
          <p14:tracePt t="5177" x="4827588" y="3394075"/>
          <p14:tracePt t="5190" x="4799013" y="3340100"/>
          <p14:tracePt t="5206" x="4772025" y="3201988"/>
          <p14:tracePt t="5210" x="4772025" y="3117850"/>
          <p14:tracePt t="5217" x="4757738" y="3049588"/>
          <p14:tracePt t="5239" x="4745038" y="2952750"/>
          <p14:tracePt t="5241" x="4716463" y="2814638"/>
          <p14:tracePt t="5249" x="4689475" y="2732088"/>
          <p14:tracePt t="5269" x="4675188" y="2635250"/>
          <p14:tracePt t="5286" x="4660900" y="2566988"/>
          <p14:tracePt t="5300" x="4660900" y="2511425"/>
          <p14:tracePt t="5313" x="4660900" y="2497138"/>
          <p14:tracePt t="5322" x="4660900" y="2484438"/>
          <p14:tracePt t="5348" x="4660900" y="2470150"/>
          <p14:tracePt t="5449" x="4660900" y="2443163"/>
          <p14:tracePt t="5554" x="4660900" y="2428875"/>
          <p14:tracePt t="5882" x="4660900" y="2400300"/>
          <p14:tracePt t="5889" x="4660900" y="2387600"/>
          <p14:tracePt t="5897" x="4716463" y="2373313"/>
          <p14:tracePt t="5921" x="4786313" y="2317750"/>
          <p14:tracePt t="5922" x="4813300" y="2305050"/>
          <p14:tracePt t="5929" x="4840288" y="2276475"/>
          <p14:tracePt t="5937" x="4868863" y="2263775"/>
          <p14:tracePt t="5945" x="4881563" y="2249488"/>
          <p14:tracePt t="5966" x="4910138" y="2220913"/>
          <p14:tracePt t="5982" x="4937125" y="2179638"/>
          <p14:tracePt t="5985" x="4951413" y="2179638"/>
          <p14:tracePt t="5993" x="4965700" y="2152650"/>
          <p14:tracePt t="6059" x="4978400" y="2138363"/>
          <p14:tracePt t="6163" x="4992688" y="2138363"/>
          <p14:tracePt t="6170" x="5019675" y="2152650"/>
          <p14:tracePt t="6210" x="5213350" y="2276475"/>
          <p14:tracePt t="6217" x="5254625" y="2317750"/>
          <p14:tracePt t="6240" x="5322888" y="2373313"/>
          <p14:tracePt t="6242" x="5351463" y="2387600"/>
          <p14:tracePt t="6249" x="5378450" y="2400300"/>
          <p14:tracePt t="6269" x="5407025" y="2414588"/>
          <p14:tracePt t="6348" x="5434013" y="2443163"/>
          <p14:tracePt t="6353" x="5448300" y="2443163"/>
          <p14:tracePt t="6361" x="5502275" y="2497138"/>
          <p14:tracePt t="6380" x="5572125" y="2579688"/>
          <p14:tracePt t="6382" x="5599113" y="2608263"/>
          <p14:tracePt t="6386" x="5613400" y="2622550"/>
          <p14:tracePt t="6393" x="5627688" y="2635250"/>
          <p14:tracePt t="6411" x="5654675" y="2663825"/>
          <p14:tracePt t="6429" x="5654675" y="2676525"/>
          <p14:tracePt t="6446" x="5668963" y="2705100"/>
          <p14:tracePt t="6457" x="5668963" y="2732088"/>
          <p14:tracePt t="6466" x="5681663" y="2732088"/>
          <p14:tracePt t="6491" x="5681663" y="2746375"/>
          <p14:tracePt t="6930" x="5710238" y="2759075"/>
          <p14:tracePt t="6938" x="5722938" y="2787650"/>
          <p14:tracePt t="6946" x="5737225" y="2828925"/>
          <p14:tracePt t="6977" x="5819775" y="2911475"/>
          <p14:tracePt t="6978" x="5834063" y="2952750"/>
          <p14:tracePt t="7001" x="5902325" y="3049588"/>
          <p14:tracePt t="7009" x="5916613" y="3076575"/>
          <p14:tracePt t="7028" x="5930900" y="3132138"/>
          <p14:tracePt t="7061" x="5957888" y="3201988"/>
          <p14:tracePt t="7066" x="5957888" y="3214688"/>
          <p14:tracePt t="7073" x="5957888" y="3228975"/>
          <p14:tracePt t="7096" x="5957888" y="3243263"/>
          <p14:tracePt t="7098" x="5972175" y="3255963"/>
          <p14:tracePt t="7126" x="5972175" y="3284538"/>
          <p14:tracePt t="7143" x="5984875" y="3311525"/>
          <p14:tracePt t="7158" x="5999163" y="3352800"/>
          <p14:tracePt t="7176" x="6013450" y="3367088"/>
          <p14:tracePt t="7178" x="6013450" y="3394075"/>
          <p14:tracePt t="7185" x="6027738" y="3408363"/>
          <p14:tracePt t="7196" x="6027738" y="3422650"/>
          <p14:tracePt t="7201" x="6040438" y="3422650"/>
          <p14:tracePt t="7222" x="6054725" y="3449638"/>
          <p14:tracePt t="7239" x="6069013" y="3463925"/>
          <p14:tracePt t="7425" x="6054725" y="3463925"/>
          <p14:tracePt t="7434" x="6054725" y="3422650"/>
          <p14:tracePt t="7442" x="6027738" y="3394075"/>
          <p14:tracePt t="7483" x="5972175" y="3297238"/>
          <p14:tracePt t="7489" x="5957888" y="3297238"/>
          <p14:tracePt t="7508" x="5943600" y="3284538"/>
          <p14:tracePt t="7617" x="5930900" y="3284538"/>
          <p14:tracePt t="7640" x="5930900" y="3311525"/>
          <p14:tracePt t="7649" x="5957888" y="3340100"/>
          <p14:tracePt t="7658" x="5957888" y="3367088"/>
          <p14:tracePt t="7676" x="5999163" y="3408363"/>
          <p14:tracePt t="7681" x="6013450" y="3422650"/>
          <p14:tracePt t="7702" x="6027738" y="3449638"/>
          <p14:tracePt t="7719" x="6040438" y="3463925"/>
          <p14:tracePt t="7721" x="6040438" y="3476625"/>
          <p14:tracePt t="7729" x="6040438" y="3490913"/>
          <p14:tracePt t="7865" x="6040438" y="3505200"/>
          <p14:tracePt t="7892" x="6040438" y="3476625"/>
          <p14:tracePt t="7897" x="6040438" y="3463925"/>
          <p14:tracePt t="7905" x="6013450" y="3449638"/>
          <p14:tracePt t="7925" x="6013450" y="3435350"/>
          <p14:tracePt t="8033" x="6013450" y="3463925"/>
          <p14:tracePt t="8041" x="6040438" y="3476625"/>
          <p14:tracePt t="8049" x="6054725" y="3505200"/>
          <p14:tracePt t="8066" x="6081713" y="3560763"/>
          <p14:tracePt t="8073" x="6096000" y="3587750"/>
          <p14:tracePt t="8081" x="6110288" y="3614738"/>
          <p14:tracePt t="8097" x="6110288" y="3629025"/>
          <p14:tracePt t="8202" x="6110288" y="3643313"/>
          <p14:tracePt t="8226" x="6110288" y="3629025"/>
          <p14:tracePt t="8257" x="6096000" y="3614738"/>
          <p14:tracePt t="8473" x="6069013" y="3614738"/>
          <p14:tracePt t="8511" x="6069013" y="3602038"/>
          <p14:tracePt t="8521" x="6069013" y="3587750"/>
          <p14:tracePt t="8553" x="6054725" y="3587750"/>
          <p14:tracePt t="8617" x="6054725" y="3573463"/>
          <p14:tracePt t="8638" x="6054725" y="3560763"/>
          <p14:tracePt t="8669" x="6027738" y="3546475"/>
          <p14:tracePt t="8673" x="6027738" y="3532188"/>
          <p14:tracePt t="8689" x="6027738" y="3517900"/>
          <p14:tracePt t="8715" x="6013450" y="3505200"/>
          <p14:tracePt t="8747" x="5999163" y="3490913"/>
          <p14:tracePt t="8767" x="5984875" y="3476625"/>
          <p14:tracePt t="8770" x="5984875" y="3449638"/>
          <p14:tracePt t="8801" x="5972175" y="3435350"/>
          <p14:tracePt t="8809" x="5972175" y="3408363"/>
          <p14:tracePt t="8828" x="5972175" y="3394075"/>
          <p14:tracePt t="8857" x="5972175" y="3352800"/>
          <p14:tracePt t="8860" x="5957888" y="3284538"/>
          <p14:tracePt t="8865" x="5943600" y="3255963"/>
          <p14:tracePt t="8873" x="5943600" y="3228975"/>
          <p14:tracePt t="8894" x="5916613" y="3146425"/>
          <p14:tracePt t="8899" x="5916613" y="3117850"/>
          <p14:tracePt t="8905" x="5902325" y="3076575"/>
          <p14:tracePt t="8923" x="5889625" y="3008313"/>
          <p14:tracePt t="8944" x="5875338" y="2938463"/>
          <p14:tracePt t="8945" x="5875338" y="2897188"/>
          <p14:tracePt t="8953" x="5848350" y="2870200"/>
          <p14:tracePt t="8970" x="5848350" y="2787650"/>
          <p14:tracePt t="8989" x="5834063" y="2746375"/>
          <p14:tracePt t="9002" x="5819775" y="2690813"/>
          <p14:tracePt t="9010" x="5819775" y="2649538"/>
          <p14:tracePt t="9017" x="5819775" y="2608263"/>
          <p14:tracePt t="9025" x="5807075" y="2579688"/>
          <p14:tracePt t="9033" x="5792788" y="2538413"/>
          <p14:tracePt t="9049" x="5792788" y="2511425"/>
          <p14:tracePt t="9068" x="5778500" y="2484438"/>
          <p14:tracePt t="9082" x="5764213" y="2443163"/>
          <p14:tracePt t="9088" x="5764213" y="2428875"/>
          <p14:tracePt t="9113" x="5764213" y="2400300"/>
          <p14:tracePt t="9129" x="5764213" y="2387600"/>
          <p14:tracePt t="9146" x="5764213" y="2359025"/>
          <p14:tracePt t="9163" x="5764213" y="2317750"/>
          <p14:tracePt t="9169" x="5764213" y="2305050"/>
          <p14:tracePt t="9177" x="5764213" y="2290763"/>
          <p14:tracePt t="9193" x="5764213" y="2235200"/>
          <p14:tracePt t="9210" x="5764213" y="2179638"/>
          <p14:tracePt t="9241" x="5764213" y="2138363"/>
          <p14:tracePt t="9244" x="5764213" y="2097088"/>
          <p14:tracePt t="9249" x="5764213" y="2084388"/>
          <p14:tracePt t="9256" x="5764213" y="2070100"/>
          <p14:tracePt t="9278" x="5764213" y="2041525"/>
          <p14:tracePt t="9281" x="5764213" y="2028825"/>
          <p14:tracePt t="9289" x="5764213" y="2014538"/>
          <p14:tracePt t="9310" x="5764213" y="1958975"/>
          <p14:tracePt t="9314" x="5764213" y="1946275"/>
          <p14:tracePt t="9321" x="5764213" y="1931988"/>
          <p14:tracePt t="9338" x="5764213" y="1917700"/>
          <p14:tracePt t="9361" x="5764213" y="1905000"/>
          <p14:tracePt t="9368" x="5764213" y="1890713"/>
          <p14:tracePt t="9385" x="5778500" y="1876425"/>
          <p14:tracePt t="9387" x="5778500" y="1862138"/>
          <p14:tracePt t="9393" x="5792788" y="1849438"/>
          <p14:tracePt t="9414" x="5792788" y="1835150"/>
          <p14:tracePt t="9432" x="5807075" y="1793875"/>
          <p14:tracePt t="9434" x="5807075" y="1779588"/>
          <p14:tracePt t="9441" x="5807075" y="1738313"/>
          <p14:tracePt t="9450" x="5819775" y="1711325"/>
          <p14:tracePt t="9457" x="5819775" y="1682750"/>
          <p14:tracePt t="9477" x="5848350" y="1641475"/>
          <p14:tracePt t="9494" x="5848350" y="1614488"/>
          <p14:tracePt t="9508" x="5848350" y="1587500"/>
          <p14:tracePt t="9513" x="5861050" y="1573213"/>
          <p14:tracePt t="9521" x="5861050" y="1558925"/>
          <p14:tracePt t="9537" x="5861050" y="1546225"/>
          <p14:tracePt t="9553" x="5861050" y="1531938"/>
          <p14:tracePt t="9569" x="5861050" y="1517650"/>
          <p14:tracePt t="9584" x="5861050" y="1503363"/>
          <p14:tracePt t="9601" x="5875338" y="1490663"/>
          <p14:tracePt t="9673" x="5875338" y="1462088"/>
          <p14:tracePt t="10586" x="5889625" y="1462088"/>
          <p14:tracePt t="10594" x="5902325" y="1462088"/>
          <p14:tracePt t="10603" x="5916613" y="1435100"/>
          <p14:tracePt t="10632" x="5957888" y="1435100"/>
          <p14:tracePt t="10641" x="5957888" y="1420813"/>
          <p14:tracePt t="10663" x="5972175" y="1420813"/>
          <p14:tracePt t="10681" x="6027738" y="1408113"/>
          <p14:tracePt t="10689" x="6040438" y="1393825"/>
          <p14:tracePt t="10709" x="6054725" y="1379538"/>
          <p14:tracePt t="10742" x="6081713" y="1379538"/>
          <p14:tracePt t="11497" x="6096000" y="1379538"/>
          <p14:tracePt t="11540" x="6122988" y="1379538"/>
          <p14:tracePt t="11577" x="6137275" y="1379538"/>
          <p14:tracePt t="11617" x="6151563" y="1379538"/>
          <p14:tracePt t="11649" x="6164263" y="1379538"/>
          <p14:tracePt t="11665" x="6178550" y="1379538"/>
          <p14:tracePt t="11681" x="6219825" y="1393825"/>
          <p14:tracePt t="11698" x="6234113" y="1393825"/>
          <p14:tracePt t="11705" x="6261100" y="1393825"/>
          <p14:tracePt t="11725" x="6289675" y="1408113"/>
          <p14:tracePt t="11742" x="6343650" y="1408113"/>
          <p14:tracePt t="11757" x="6413500" y="1408113"/>
          <p14:tracePt t="11762" x="6469063" y="1408113"/>
          <p14:tracePt t="11769" x="6510338" y="1408113"/>
          <p14:tracePt t="11778" x="6564313" y="1408113"/>
          <p14:tracePt t="11785" x="6592888" y="1408113"/>
          <p14:tracePt t="11803" x="6648450" y="1408113"/>
          <p14:tracePt t="11809" x="6675438" y="1408113"/>
          <p14:tracePt t="11816" x="6716713" y="1408113"/>
          <p14:tracePt t="11836" x="6757988" y="1408113"/>
          <p14:tracePt t="11852" x="6799263" y="1408113"/>
          <p14:tracePt t="11881" x="6813550" y="1408113"/>
          <p14:tracePt t="11900" x="6826250" y="1408113"/>
          <p14:tracePt t="11904" x="6840538" y="1408113"/>
          <p14:tracePt t="12034" x="6854825" y="1408113"/>
          <p14:tracePt t="12858" x="6869113" y="1408113"/>
          <p14:tracePt t="12882" x="6869113" y="1379538"/>
          <p14:tracePt t="12911" x="6896100" y="1352550"/>
          <p14:tracePt t="13434" x="6881813" y="1352550"/>
          <p14:tracePt t="13450" x="6869113" y="1352550"/>
          <p14:tracePt t="13485" x="6840538" y="1352550"/>
          <p14:tracePt t="13501" x="6826250" y="1352550"/>
          <p14:tracePt t="13633" x="6813550" y="1352550"/>
          <p14:tracePt t="13660" x="6784975" y="1352550"/>
          <p14:tracePt t="13674" x="6772275" y="1352550"/>
          <p14:tracePt t="13693" x="6757988" y="1352550"/>
          <p14:tracePt t="13698" x="6743700" y="1352550"/>
          <p14:tracePt t="13739" x="6731000" y="1352550"/>
          <p14:tracePt t="13793" x="6702425" y="1352550"/>
          <p14:tracePt t="13820" x="6689725" y="1352550"/>
          <p14:tracePt t="13825" x="6675438" y="1366838"/>
          <p14:tracePt t="13994" x="6648450" y="1366838"/>
          <p14:tracePt t="14009" x="6648450" y="1379538"/>
          <p14:tracePt t="14857" x="6661150" y="1379538"/>
          <p14:tracePt t="14865" x="6675438" y="1379538"/>
          <p14:tracePt t="14873" x="6689725" y="1379538"/>
          <p14:tracePt t="14893" x="6784975" y="1379538"/>
          <p14:tracePt t="14897" x="6826250" y="1366838"/>
          <p14:tracePt t="14905" x="6869113" y="1366838"/>
          <p14:tracePt t="14921" x="6923088" y="1338263"/>
          <p14:tracePt t="14936" x="6951663" y="1338263"/>
          <p14:tracePt t="14940" x="7005638" y="1338263"/>
          <p14:tracePt t="14946" x="7046913" y="1323975"/>
          <p14:tracePt t="14952" x="7075488" y="1311275"/>
          <p14:tracePt t="14961" x="7116763" y="1311275"/>
          <p14:tracePt t="14980" x="7143750" y="1296988"/>
          <p14:tracePt t="14999" x="7199313" y="1270000"/>
          <p14:tracePt t="15014" x="7254875" y="1241425"/>
          <p14:tracePt t="15018" x="7267575" y="1241425"/>
          <p14:tracePt t="15025" x="7281863" y="1241425"/>
          <p14:tracePt t="15035" x="7296150" y="1228725"/>
          <p14:tracePt t="15041" x="7310438" y="1228725"/>
          <p14:tracePt t="15062" x="7364413" y="1214438"/>
          <p14:tracePt t="15078" x="7446963" y="1187450"/>
          <p14:tracePt t="15094" x="7502525" y="1144588"/>
          <p14:tracePt t="15097" x="7543800" y="1131888"/>
          <p14:tracePt t="15105" x="7585075" y="1131888"/>
          <p14:tracePt t="15115" x="7626350" y="1117600"/>
          <p14:tracePt t="15121" x="7681913" y="1090613"/>
          <p14:tracePt t="15140" x="7793038" y="1035050"/>
          <p14:tracePt t="15159" x="7888288" y="979488"/>
          <p14:tracePt t="15173" x="7958138" y="952500"/>
          <p14:tracePt t="15177" x="7999413" y="938213"/>
          <p14:tracePt t="15185" x="8054975" y="938213"/>
          <p14:tracePt t="15193" x="8123238" y="896938"/>
          <p14:tracePt t="15201" x="8193088" y="869950"/>
          <p14:tracePt t="15220" x="8247063" y="828675"/>
          <p14:tracePt t="15238" x="8288338" y="800100"/>
          <p14:tracePt t="15274" x="8316913" y="785813"/>
          <p14:tracePt t="15290" x="8329613" y="773113"/>
          <p14:tracePt t="15317" x="8343900" y="758825"/>
          <p14:tracePt t="15335" x="8385175" y="717550"/>
          <p14:tracePt t="15350" x="8426450" y="703263"/>
          <p14:tracePt t="15353" x="8455025" y="690563"/>
          <p14:tracePt t="15361" x="8467725" y="676275"/>
          <p14:tracePt t="15371" x="8496300" y="661988"/>
          <p14:tracePt t="15377" x="8537575" y="649288"/>
          <p14:tracePt t="15398" x="8550275" y="635000"/>
          <p14:tracePt t="16473" x="8550275" y="620713"/>
          <p14:tracePt t="16481" x="8537575" y="620713"/>
          <p14:tracePt t="16497" x="8523288" y="620713"/>
          <p14:tracePt t="16517" x="8496300" y="620713"/>
          <p14:tracePt t="16546" x="8482013" y="635000"/>
          <p14:tracePt t="16698" x="8455025" y="635000"/>
          <p14:tracePt t="16745" x="8440738" y="635000"/>
          <p14:tracePt t="18818" x="8523288" y="635000"/>
          <p14:tracePt t="18826" x="8578850" y="606425"/>
          <p14:tracePt t="18834" x="8634413" y="593725"/>
          <p14:tracePt t="18842" x="8675688" y="579438"/>
          <p14:tracePt t="18878" x="8785225" y="511175"/>
          <p14:tracePt t="18892" x="8812213" y="511175"/>
          <p14:tracePt t="18897" x="8826500" y="496888"/>
          <p14:tracePt t="18905" x="8840788" y="496888"/>
          <p14:tracePt t="18914" x="8855075" y="496888"/>
          <p14:tracePt t="18921" x="8855075" y="482600"/>
          <p14:tracePt t="18940" x="8882063" y="482600"/>
          <p14:tracePt t="18959" x="8937625" y="455613"/>
          <p14:tracePt t="18961" x="8978900" y="455613"/>
          <p14:tracePt t="18969" x="9005888" y="455613"/>
          <p14:tracePt t="18990" x="9047163" y="441325"/>
          <p14:tracePt t="19009" x="9075738" y="441325"/>
          <p14:tracePt t="19017" x="9088438" y="441325"/>
          <p14:tracePt t="19052" x="9102725" y="441325"/>
          <p14:tracePt t="19071" x="9117013" y="441325"/>
          <p14:tracePt t="19073" x="9129713" y="441325"/>
          <p14:tracePt t="19099" x="9144000" y="441325"/>
          <p14:tracePt t="19132" x="9170988" y="441325"/>
          <p14:tracePt t="19149" x="9170988" y="469900"/>
          <p14:tracePt t="19209" x="9199563" y="469900"/>
          <p14:tracePt t="19249" x="9199563" y="482600"/>
          <p14:tracePt t="19298" x="9212263" y="482600"/>
          <p14:tracePt t="19658" x="9226550" y="482600"/>
          <p14:tracePt t="19681" x="9240838" y="482600"/>
          <p14:tracePt t="19713" x="9309100" y="482600"/>
          <p14:tracePt t="19721" x="9323388" y="469900"/>
          <p14:tracePt t="19730" x="9337675" y="469900"/>
          <p14:tracePt t="19759" x="9364663" y="469900"/>
          <p14:tracePt t="20050" x="9378950" y="469900"/>
          <p14:tracePt t="20093" x="9405938" y="511175"/>
          <p14:tracePt t="20098" x="9405938" y="523875"/>
          <p14:tracePt t="20105" x="9420225" y="523875"/>
          <p14:tracePt t="20123" x="9432925" y="538163"/>
          <p14:tracePt t="20129" x="9432925" y="552450"/>
          <p14:tracePt t="20136" x="9447213" y="565150"/>
          <p14:tracePt t="20151" x="9461500" y="579438"/>
          <p14:tracePt t="20184" x="9475788" y="579438"/>
          <p14:tracePt t="20193" x="9488488" y="620713"/>
          <p14:tracePt t="20201" x="9517063" y="620713"/>
          <p14:tracePt t="20217" x="9544050" y="649288"/>
          <p14:tracePt t="20233" x="9571038" y="676275"/>
          <p14:tracePt t="20246" x="9585325" y="676275"/>
          <p14:tracePt t="20265" x="9667875" y="744538"/>
          <p14:tracePt t="20279" x="9696450" y="773113"/>
          <p14:tracePt t="20280" x="9723438" y="785813"/>
          <p14:tracePt t="20289" x="9750425" y="800100"/>
          <p14:tracePt t="20297" x="9779000" y="828675"/>
          <p14:tracePt t="20325" x="9805988" y="869950"/>
          <p14:tracePt t="20330" x="9832975" y="869950"/>
          <p14:tracePt t="20357" x="9847263" y="882650"/>
          <p14:tracePt t="20481" x="9847263" y="896938"/>
          <p14:tracePt t="20501" x="9861550" y="896938"/>
          <p14:tracePt t="20513" x="9861550" y="911225"/>
          <p14:tracePt t="20536" x="9874250" y="911225"/>
          <p14:tracePt t="20538" x="9888538" y="923925"/>
          <p14:tracePt t="20562" x="9902825" y="938213"/>
          <p14:tracePt t="21162" x="9917113" y="938213"/>
          <p14:tracePt t="21214" x="9944100" y="938213"/>
          <p14:tracePt t="21225" x="9971088" y="938213"/>
          <p14:tracePt t="21277" x="9985375" y="938213"/>
          <p14:tracePt t="21281" x="9999663" y="938213"/>
          <p14:tracePt t="21309" x="10012363" y="938213"/>
          <p14:tracePt t="21311" x="10026650" y="938213"/>
          <p14:tracePt t="21321" x="10040938" y="938213"/>
          <p14:tracePt t="21341" x="10067925" y="938213"/>
          <p14:tracePt t="21373" x="10082213" y="938213"/>
          <p14:tracePt t="21378" x="10094913" y="938213"/>
          <p14:tracePt t="21392" x="10109200" y="923925"/>
          <p14:tracePt t="21393" x="10123488" y="923925"/>
          <p14:tracePt t="21454" x="10137775" y="923925"/>
          <p14:tracePt t="21698" x="10150475" y="911225"/>
          <p14:tracePt t="21706" x="10150475" y="896938"/>
          <p14:tracePt t="22450" x="10164763" y="896938"/>
          <p14:tracePt t="22458" x="10191750" y="896938"/>
          <p14:tracePt t="22473" x="10220325" y="896938"/>
          <p14:tracePt t="22491" x="10261600" y="896938"/>
          <p14:tracePt t="22497" x="10288588" y="896938"/>
          <p14:tracePt t="22507" x="10315575" y="896938"/>
          <p14:tracePt t="22513" x="10344150" y="896938"/>
          <p14:tracePt t="22533" x="10412413" y="882650"/>
          <p14:tracePt t="22537" x="10440988" y="869950"/>
          <p14:tracePt t="22545" x="10453688" y="869950"/>
          <p14:tracePt t="22567" x="10494963" y="869950"/>
          <p14:tracePt t="22569" x="10509250" y="869950"/>
          <p14:tracePt t="22598" x="10523538" y="869950"/>
          <p14:tracePt t="23930" x="10509250" y="855663"/>
          <p14:tracePt t="23938" x="10482263" y="828675"/>
          <p14:tracePt t="23947" x="10467975" y="814388"/>
          <p14:tracePt t="23979" x="10453688" y="814388"/>
          <p14:tracePt t="24001" x="10440988" y="814388"/>
          <p14:tracePt t="24018" x="10412413" y="814388"/>
          <p14:tracePt t="24025" x="10399713" y="814388"/>
          <p14:tracePt t="24045" x="10385425" y="814388"/>
          <p14:tracePt t="24075" x="10344150" y="800100"/>
          <p14:tracePt t="24078" x="10329863" y="800100"/>
          <p14:tracePt t="24081" x="10315575" y="800100"/>
          <p14:tracePt t="24095" x="10288588" y="785813"/>
          <p14:tracePt t="24114" x="10274300" y="785813"/>
          <p14:tracePt t="24172" x="10247313" y="785813"/>
          <p14:tracePt t="24185" x="10233025" y="773113"/>
          <p14:tracePt t="24193" x="10220325" y="773113"/>
          <p14:tracePt t="24200" x="10206038" y="773113"/>
          <p14:tracePt t="24222" x="10179050" y="773113"/>
          <p14:tracePt t="24225" x="10164763" y="758825"/>
          <p14:tracePt t="24251" x="10137775" y="758825"/>
          <p14:tracePt t="24269" x="10082213" y="744538"/>
          <p14:tracePt t="24284" x="10067925" y="731838"/>
          <p14:tracePt t="24289" x="10040938" y="731838"/>
          <p14:tracePt t="24306" x="10012363" y="731838"/>
          <p14:tracePt t="24312" x="9971088" y="717550"/>
          <p14:tracePt t="24320" x="9944100" y="717550"/>
          <p14:tracePt t="24328" x="9902825" y="717550"/>
          <p14:tracePt t="24346" x="9820275" y="717550"/>
          <p14:tracePt t="24353" x="9779000" y="717550"/>
          <p14:tracePt t="24360" x="9737725" y="717550"/>
          <p14:tracePt t="24377" x="9640888" y="717550"/>
          <p14:tracePt t="24395" x="9529763" y="703263"/>
          <p14:tracePt t="24401" x="9488488" y="690563"/>
          <p14:tracePt t="24408" x="9461500" y="690563"/>
          <p14:tracePt t="24423" x="9420225" y="676275"/>
          <p14:tracePt t="24427" x="9391650" y="676275"/>
          <p14:tracePt t="24432" x="9350375" y="676275"/>
          <p14:tracePt t="24459" x="9267825" y="676275"/>
          <p14:tracePt t="24465" x="9255125" y="676275"/>
          <p14:tracePt t="24487" x="9212263" y="676275"/>
          <p14:tracePt t="24505" x="9129713" y="676275"/>
          <p14:tracePt t="24513" x="9088438" y="676275"/>
          <p14:tracePt t="24533" x="8978900" y="676275"/>
          <p14:tracePt t="24549" x="8840788" y="676275"/>
          <p14:tracePt t="24566" x="8785225" y="676275"/>
          <p14:tracePt t="24568" x="8729663" y="676275"/>
          <p14:tracePt t="24573" x="8675688" y="676275"/>
          <p14:tracePt t="24577" x="8605838" y="676275"/>
          <p14:tracePt t="24598" x="8496300" y="717550"/>
          <p14:tracePt t="24615" x="8399463" y="744538"/>
          <p14:tracePt t="24629" x="8302625" y="773113"/>
          <p14:tracePt t="24633" x="8261350" y="785813"/>
          <p14:tracePt t="24641" x="8205788" y="814388"/>
          <p14:tracePt t="24651" x="8164513" y="814388"/>
          <p14:tracePt t="24657" x="8137525" y="841375"/>
          <p14:tracePt t="24678" x="8054975" y="855663"/>
          <p14:tracePt t="24695" x="8013700" y="896938"/>
          <p14:tracePt t="24709" x="7972425" y="923925"/>
          <p14:tracePt t="24713" x="7958138" y="938213"/>
          <p14:tracePt t="24721" x="7929563" y="952500"/>
          <p14:tracePt t="24731" x="7902575" y="965200"/>
          <p14:tracePt t="24737" x="7888288" y="993775"/>
          <p14:tracePt t="24758" x="7847013" y="1020763"/>
          <p14:tracePt t="24775" x="7820025" y="1049338"/>
          <p14:tracePt t="24791" x="7793038" y="1076325"/>
          <p14:tracePt t="24793" x="7778750" y="1076325"/>
          <p14:tracePt t="24801" x="7778750" y="1090613"/>
          <p14:tracePt t="24811" x="7764463" y="1103313"/>
          <p14:tracePt t="24817" x="7751763" y="1131888"/>
          <p14:tracePt t="24837" x="7737475" y="1144588"/>
          <p14:tracePt t="24853" x="7723188" y="1187450"/>
          <p14:tracePt t="24869" x="7696200" y="1228725"/>
          <p14:tracePt t="24873" x="7681913" y="1241425"/>
          <p14:tracePt t="24881" x="7667625" y="1270000"/>
          <p14:tracePt t="24889" x="7667625" y="1282700"/>
          <p14:tracePt t="24897" x="7667625" y="1311275"/>
          <p14:tracePt t="24906" x="7667625" y="1338263"/>
          <p14:tracePt t="24913" x="7654925" y="1366838"/>
          <p14:tracePt t="24931" x="7640638" y="1393825"/>
          <p14:tracePt t="24949" x="7626350" y="1449388"/>
          <p14:tracePt t="24965" x="7626350" y="1476375"/>
          <p14:tracePt t="24969" x="7626350" y="1490663"/>
          <p14:tracePt t="24977" x="7626350" y="1517650"/>
          <p14:tracePt t="24985" x="7626350" y="1531938"/>
          <p14:tracePt t="24992" x="7626350" y="1546225"/>
          <p14:tracePt t="25011" x="7626350" y="1587500"/>
          <p14:tracePt t="25027" x="7626350" y="1614488"/>
          <p14:tracePt t="25046" x="7640638" y="1670050"/>
          <p14:tracePt t="25056" x="7640638" y="1682750"/>
          <p14:tracePt t="25065" x="7654925" y="1711325"/>
          <p14:tracePt t="25072" x="7654925" y="1725613"/>
          <p14:tracePt t="25081" x="7681913" y="1752600"/>
          <p14:tracePt t="25088" x="7696200" y="1793875"/>
          <p14:tracePt t="25106" x="7708900" y="1808163"/>
          <p14:tracePt t="25123" x="7723188" y="1835150"/>
          <p14:tracePt t="25139" x="7723188" y="1849438"/>
          <p14:tracePt t="25145" x="7737475" y="1876425"/>
          <p14:tracePt t="25153" x="7737475" y="1890713"/>
          <p14:tracePt t="25161" x="7751763" y="1917700"/>
          <p14:tracePt t="25168" x="7751763" y="1946275"/>
          <p14:tracePt t="25186" x="7764463" y="1973263"/>
          <p14:tracePt t="25204" x="7778750" y="2028825"/>
          <p14:tracePt t="25218" x="7793038" y="2055813"/>
          <p14:tracePt t="25225" x="7805738" y="2070100"/>
          <p14:tracePt t="25232" x="7805738" y="2084388"/>
          <p14:tracePt t="25241" x="7820025" y="2111375"/>
          <p14:tracePt t="25248" x="7834313" y="2125663"/>
          <p14:tracePt t="25266" x="7847013" y="2152650"/>
          <p14:tracePt t="25283" x="7847013" y="2166938"/>
          <p14:tracePt t="25299" x="7861300" y="2193925"/>
          <p14:tracePt t="25305" x="7875588" y="2235200"/>
          <p14:tracePt t="25332" x="7875588" y="2249488"/>
          <p14:tracePt t="25345" x="7875588" y="2276475"/>
          <p14:tracePt t="25364" x="7875588" y="2290763"/>
          <p14:tracePt t="25369" x="7875588" y="2317750"/>
          <p14:tracePt t="25377" x="7875588" y="2373313"/>
          <p14:tracePt t="25384" x="7875588" y="2428875"/>
          <p14:tracePt t="25407" x="7875588" y="2525713"/>
          <p14:tracePt t="25420" x="7875588" y="2552700"/>
          <p14:tracePt t="25426" x="7875588" y="2676525"/>
          <p14:tracePt t="25433" x="7875588" y="2759075"/>
          <p14:tracePt t="25458" x="7875588" y="2981325"/>
          <p14:tracePt t="25465" x="7875588" y="3063875"/>
          <p14:tracePt t="25487" x="7875588" y="3187700"/>
          <p14:tracePt t="25503" x="7861300" y="3270250"/>
          <p14:tracePt t="25505" x="7861300" y="3297238"/>
          <p14:tracePt t="25513" x="7847013" y="3325813"/>
          <p14:tracePt t="25533" x="7834313" y="3367088"/>
          <p14:tracePt t="25537" x="7834313" y="3394075"/>
          <p14:tracePt t="25544" x="7820025" y="3408363"/>
          <p14:tracePt t="25565" x="7805738" y="3449638"/>
          <p14:tracePt t="25581" x="7793038" y="3532188"/>
          <p14:tracePt t="25586" x="7778750" y="3573463"/>
          <p14:tracePt t="25593" x="7751763" y="3614738"/>
          <p14:tracePt t="25610" x="7708900" y="3725863"/>
          <p14:tracePt t="25629" x="7654925" y="3808413"/>
          <p14:tracePt t="25634" x="7640638" y="3835400"/>
          <p14:tracePt t="25641" x="7626350" y="3863975"/>
          <p14:tracePt t="25658" x="7599363" y="3890963"/>
          <p14:tracePt t="25677" x="7572375" y="3919538"/>
          <p14:tracePt t="25692" x="7543800" y="3932238"/>
          <p14:tracePt t="25705" x="7531100" y="3946525"/>
          <p14:tracePt t="25713" x="7516813" y="3960813"/>
          <p14:tracePt t="25738" x="7488238" y="3973513"/>
          <p14:tracePt t="25757" x="7434263" y="3987800"/>
          <p14:tracePt t="25772" x="7364413" y="4002088"/>
          <p14:tracePt t="25777" x="7323138" y="4014788"/>
          <p14:tracePt t="25785" x="7281863" y="4014788"/>
          <p14:tracePt t="25793" x="7226300" y="4029075"/>
          <p14:tracePt t="25801" x="7199313" y="4056063"/>
          <p14:tracePt t="25809" x="7158038" y="4056063"/>
          <p14:tracePt t="25816" x="7102475" y="4056063"/>
          <p14:tracePt t="25835" x="7019925" y="4056063"/>
          <p14:tracePt t="25841" x="6978650" y="4070350"/>
          <p14:tracePt t="25849" x="6951663" y="4070350"/>
          <p14:tracePt t="25867" x="6881813" y="4070350"/>
          <p14:tracePt t="25884" x="6784975" y="4070350"/>
          <p14:tracePt t="25899" x="6564313" y="3932238"/>
          <p14:tracePt t="25905" x="6523038" y="3932238"/>
          <p14:tracePt t="25913" x="6454775" y="3905250"/>
          <p14:tracePt t="25921" x="6384925" y="3890963"/>
          <p14:tracePt t="25929" x="6330950" y="3863975"/>
          <p14:tracePt t="25947" x="6219825" y="3835400"/>
          <p14:tracePt t="25964" x="6164263" y="3794125"/>
          <p14:tracePt t="25971" x="6122988" y="3794125"/>
          <p14:tracePt t="25977" x="6110288" y="3767138"/>
          <p14:tracePt t="25991" x="6096000" y="3767138"/>
          <p14:tracePt t="26010" x="6054725" y="3740150"/>
          <p14:tracePt t="26018" x="6054725" y="3725863"/>
          <p14:tracePt t="26025" x="6040438" y="3725863"/>
          <p14:tracePt t="26040" x="6040438" y="3711575"/>
          <p14:tracePt t="26043" x="6027738" y="3697288"/>
          <p14:tracePt t="26049" x="6013450" y="3684588"/>
          <p14:tracePt t="26069" x="6013450" y="3670300"/>
          <p14:tracePt t="26088" x="5999163" y="3643313"/>
          <p14:tracePt t="26102" x="5999163" y="3629025"/>
          <p14:tracePt t="26105" x="5984875" y="3629025"/>
          <p14:tracePt t="26121" x="5984875" y="3602038"/>
          <p14:tracePt t="26148" x="5972175" y="3573463"/>
          <p14:tracePt t="26166" x="5972175" y="3546475"/>
          <p14:tracePt t="26169" x="5957888" y="3517900"/>
          <p14:tracePt t="26177" x="5957888" y="3505200"/>
          <p14:tracePt t="26198" x="5943600" y="3449638"/>
          <p14:tracePt t="26215" x="5943600" y="3408363"/>
          <p14:tracePt t="26217" x="5943600" y="3394075"/>
          <p14:tracePt t="26225" x="5943600" y="3367088"/>
          <p14:tracePt t="26243" x="5943600" y="3352800"/>
          <p14:tracePt t="26249" x="5943600" y="3325813"/>
          <p14:tracePt t="26257" x="5943600" y="3311525"/>
          <p14:tracePt t="26276" x="5957888" y="3297238"/>
          <p14:tracePt t="26281" x="5972175" y="3284538"/>
          <p14:tracePt t="26289" x="5984875" y="3284538"/>
          <p14:tracePt t="26307" x="6013450" y="3270250"/>
          <p14:tracePt t="26313" x="6027738" y="3270250"/>
          <p14:tracePt t="26321" x="6040438" y="3243263"/>
          <p14:tracePt t="26337" x="6054725" y="3243263"/>
          <p14:tracePt t="26366" x="6096000" y="3228975"/>
          <p14:tracePt t="26370" x="6122988" y="3228975"/>
          <p14:tracePt t="26569" x="6122988" y="3243263"/>
          <p14:tracePt t="26604" x="6110288" y="3270250"/>
          <p14:tracePt t="26638" x="6110288" y="3284538"/>
          <p14:tracePt t="26649" x="6110288" y="3297238"/>
          <p14:tracePt t="26685" x="6110288" y="3311525"/>
          <p14:tracePt t="26697" x="6110288" y="3325813"/>
          <p14:tracePt t="26728" x="6110288" y="3340100"/>
          <p14:tracePt t="26749" x="6110288" y="3352800"/>
          <p14:tracePt t="26753" x="6110288" y="3367088"/>
          <p14:tracePt t="26806" x="6110288" y="3394075"/>
          <p14:tracePt t="26810" x="6122988" y="3394075"/>
          <p14:tracePt t="26849" x="6122988" y="3408363"/>
          <p14:tracePt t="26856" x="6122988" y="3422650"/>
          <p14:tracePt t="26873" x="6137275" y="3435350"/>
          <p14:tracePt t="26897" x="6151563" y="3449638"/>
          <p14:tracePt t="26919" x="6164263" y="3463925"/>
          <p14:tracePt t="26921" x="6178550" y="3476625"/>
          <p14:tracePt t="26938" x="6192838" y="3505200"/>
          <p14:tracePt t="26945" x="6192838" y="3517900"/>
          <p14:tracePt t="26966" x="6219825" y="3532188"/>
          <p14:tracePt t="26971" x="6234113" y="3546475"/>
          <p14:tracePt t="26977" x="6234113" y="3560763"/>
          <p14:tracePt t="26999" x="6261100" y="3587750"/>
          <p14:tracePt t="27002" x="6275388" y="3587750"/>
          <p14:tracePt t="27009" x="6302375" y="3602038"/>
          <p14:tracePt t="27024" x="6330950" y="3629025"/>
          <p14:tracePt t="27046" x="6399213" y="3670300"/>
          <p14:tracePt t="27049" x="6427788" y="3684588"/>
          <p14:tracePt t="27076" x="6454775" y="3697288"/>
          <p14:tracePt t="27093" x="6469063" y="3711575"/>
          <p14:tracePt t="27108" x="6496050" y="3725863"/>
          <p14:tracePt t="27113" x="6510338" y="3740150"/>
          <p14:tracePt t="27121" x="6523038" y="3740150"/>
          <p14:tracePt t="27128" x="6537325" y="3752850"/>
          <p14:tracePt t="27136" x="6551613" y="3752850"/>
          <p14:tracePt t="27145" x="6564313" y="3767138"/>
          <p14:tracePt t="27152" x="6578600" y="3767138"/>
          <p14:tracePt t="27170" x="6592888" y="3767138"/>
          <p14:tracePt t="27177" x="6605588" y="3767138"/>
          <p14:tracePt t="27184" x="6648450" y="3781425"/>
          <p14:tracePt t="27202" x="6675438" y="3794125"/>
          <p14:tracePt t="27209" x="6716713" y="3808413"/>
          <p14:tracePt t="27216" x="6757988" y="3808413"/>
          <p14:tracePt t="27232" x="6799263" y="3822700"/>
          <p14:tracePt t="27250" x="6910388" y="3849688"/>
          <p14:tracePt t="27257" x="6964363" y="3863975"/>
          <p14:tracePt t="27264" x="7005638" y="3863975"/>
          <p14:tracePt t="27279" x="7089775" y="3890963"/>
          <p14:tracePt t="27297" x="7254875" y="3919538"/>
          <p14:tracePt t="27305" x="7281863" y="3919538"/>
          <p14:tracePt t="27312" x="7323138" y="3919538"/>
          <p14:tracePt t="27328" x="7392988" y="3919538"/>
          <p14:tracePt t="27345" x="7419975" y="3919538"/>
          <p14:tracePt t="27353" x="7434263" y="3919538"/>
          <p14:tracePt t="27373" x="7446963" y="3919538"/>
          <p14:tracePt t="27377" x="7461250" y="3890963"/>
          <p14:tracePt t="27385" x="7475538" y="3890963"/>
          <p14:tracePt t="27406" x="7531100" y="3863975"/>
          <p14:tracePt t="27423" x="7572375" y="3835400"/>
          <p14:tracePt t="27437" x="7626350" y="3794125"/>
          <p14:tracePt t="27442" x="7654925" y="3781425"/>
          <p14:tracePt t="27449" x="7681913" y="3767138"/>
          <p14:tracePt t="27457" x="7708900" y="3740150"/>
          <p14:tracePt t="27465" x="7737475" y="3725863"/>
          <p14:tracePt t="27487" x="7751763" y="3711575"/>
          <p14:tracePt t="27491" x="7778750" y="3697288"/>
          <p14:tracePt t="27519" x="7793038" y="3697288"/>
          <p14:tracePt t="27522" x="7793038" y="3684588"/>
          <p14:tracePt t="27548" x="7793038" y="3670300"/>
          <p14:tracePt t="27553" x="7805738" y="3656013"/>
          <p14:tracePt t="27560" x="7805738" y="3643313"/>
          <p14:tracePt t="27596" x="7820025" y="3629025"/>
          <p14:tracePt t="27642" x="7820025" y="3614738"/>
          <p14:tracePt t="28273" x="7805738" y="3614738"/>
          <p14:tracePt t="28298" x="7778750" y="3614738"/>
          <p14:tracePt t="28328" x="7764463" y="3614738"/>
          <p14:tracePt t="28330" x="7751763" y="3614738"/>
          <p14:tracePt t="28354" x="7708900" y="3587750"/>
          <p14:tracePt t="28361" x="7696200" y="3587750"/>
          <p14:tracePt t="28377" x="7667625" y="3573463"/>
          <p14:tracePt t="28433" x="7654925" y="3573463"/>
          <p14:tracePt t="28562" x="7626350" y="3573463"/>
          <p14:tracePt t="28593" x="7613650" y="3573463"/>
          <p14:tracePt t="28738" x="7599363" y="3573463"/>
          <p14:tracePt t="28776" x="7585075" y="3573463"/>
          <p14:tracePt t="28812" x="7585075" y="3602038"/>
          <p14:tracePt t="28825" x="7572375" y="3602038"/>
          <p14:tracePt t="28843" x="7558088" y="3614738"/>
          <p14:tracePt t="28857" x="7543800" y="3629025"/>
          <p14:tracePt t="28881" x="7543800" y="3643313"/>
          <p14:tracePt t="28934" x="7531100" y="3643313"/>
          <p14:tracePt t="28961" x="7516813" y="3643313"/>
          <p14:tracePt t="28981" x="7502525" y="3656013"/>
          <p14:tracePt t="29081" x="7502525" y="3670300"/>
          <p14:tracePt t="29089" x="7502525" y="3684588"/>
          <p14:tracePt t="29111" x="7502525" y="3711575"/>
          <p14:tracePt t="29115" x="7516813" y="3725863"/>
          <p14:tracePt t="29209" x="7531100" y="3725863"/>
          <p14:tracePt t="29225" x="7531100" y="3697288"/>
          <p14:tracePt t="29252" x="7531100" y="3670300"/>
          <p14:tracePt t="29258" x="7531100" y="3656013"/>
          <p14:tracePt t="29281" x="7531100" y="3643313"/>
          <p14:tracePt t="29299" x="7531100" y="3629025"/>
          <p14:tracePt t="29402" x="7516813" y="3602038"/>
          <p14:tracePt t="29649" x="7502525" y="3602038"/>
          <p14:tracePt t="30338" x="7516813" y="3602038"/>
          <p14:tracePt t="30394" x="7531100" y="3602038"/>
          <p14:tracePt t="31210" x="7531100" y="3614738"/>
          <p14:tracePt t="31252" x="7531100" y="3656013"/>
          <p14:tracePt t="31259" x="7531100" y="3670300"/>
          <p14:tracePt t="31284" x="7531100" y="3697288"/>
          <p14:tracePt t="31297" x="7531100" y="3711575"/>
          <p14:tracePt t="31327" x="7543800" y="3740150"/>
          <p14:tracePt t="31329" x="7558088" y="3752850"/>
          <p14:tracePt t="31417" x="7558088" y="3767138"/>
          <p14:tracePt t="31449" x="7558088" y="3794125"/>
          <p14:tracePt t="31473" x="7558088" y="3822700"/>
          <p14:tracePt t="31505" x="7558088" y="3835400"/>
          <p14:tracePt t="31569" x="7558088" y="3849688"/>
          <p14:tracePt t="31826" x="7558088" y="3863975"/>
          <p14:tracePt t="31850" x="7572375" y="3863975"/>
          <p14:tracePt t="31889" x="7708900" y="3863975"/>
          <p14:tracePt t="31897" x="7764463" y="3863975"/>
          <p14:tracePt t="31919" x="7861300" y="3863975"/>
          <p14:tracePt t="31921" x="7943850" y="3863975"/>
          <p14:tracePt t="31929" x="8040688" y="3863975"/>
          <p14:tracePt t="31946" x="8164513" y="3863975"/>
          <p14:tracePt t="31961" x="8261350" y="3863975"/>
          <p14:tracePt t="31969" x="8302625" y="3863975"/>
          <p14:tracePt t="31977" x="8329613" y="3863975"/>
          <p14:tracePt t="31985" x="8358188" y="3863975"/>
          <p14:tracePt t="31993" x="8385175" y="3876675"/>
          <p14:tracePt t="32009" x="8399463" y="3876675"/>
          <p14:tracePt t="32039" x="8455025" y="3919538"/>
          <p14:tracePt t="32042" x="8509000" y="3960813"/>
          <p14:tracePt t="32049" x="8537575" y="3973513"/>
          <p14:tracePt t="32057" x="8564563" y="3987800"/>
          <p14:tracePt t="32065" x="8578850" y="4014788"/>
          <p14:tracePt t="32073" x="8591550" y="4029075"/>
          <p14:tracePt t="32081" x="8620125" y="4056063"/>
          <p14:tracePt t="32089" x="8634413" y="4056063"/>
          <p14:tracePt t="32097" x="8647113" y="4070350"/>
          <p14:tracePt t="32117" x="8688388" y="4098925"/>
          <p14:tracePt t="32134" x="8716963" y="4098925"/>
          <p14:tracePt t="32150" x="8729663" y="4125913"/>
          <p14:tracePt t="32199" x="8743950" y="4125913"/>
          <p14:tracePt t="32265" x="8770938" y="4140200"/>
          <p14:tracePt t="32281" x="8785225" y="4167188"/>
          <p14:tracePt t="32296" x="8826500" y="4181475"/>
          <p14:tracePt t="32305" x="8840788" y="4208463"/>
          <p14:tracePt t="32314" x="8867775" y="4222750"/>
          <p14:tracePt t="32321" x="8909050" y="4235450"/>
          <p14:tracePt t="32339" x="8978900" y="4278313"/>
          <p14:tracePt t="32358" x="9032875" y="4291013"/>
          <p14:tracePt t="32372" x="9102725" y="4319588"/>
          <p14:tracePt t="32377" x="9129713" y="4319588"/>
          <p14:tracePt t="32385" x="9144000" y="4319588"/>
          <p14:tracePt t="32394" x="9158288" y="4319588"/>
          <p14:tracePt t="32400" x="9170988" y="4332288"/>
          <p14:tracePt t="32421" x="9185275" y="4332288"/>
          <p14:tracePt t="32438" x="9212263" y="4332288"/>
          <p14:tracePt t="32465" x="9226550" y="4332288"/>
          <p14:tracePt t="32473" x="9255125" y="4332288"/>
          <p14:tracePt t="32481" x="9282113" y="4319588"/>
          <p14:tracePt t="32503" x="9309100" y="4305300"/>
          <p14:tracePt t="32505" x="9350375" y="4305300"/>
          <p14:tracePt t="32524" x="9405938" y="4305300"/>
          <p14:tracePt t="32529" x="9447213" y="4305300"/>
          <p14:tracePt t="32549" x="9571038" y="4305300"/>
          <p14:tracePt t="32566" x="9667875" y="4305300"/>
          <p14:tracePt t="32579" x="9779000" y="4305300"/>
          <p14:tracePt t="32586" x="9832975" y="4305300"/>
          <p14:tracePt t="32592" x="9902825" y="4305300"/>
          <p14:tracePt t="32611" x="10012363" y="4305300"/>
          <p14:tracePt t="32628" x="10123488" y="4305300"/>
          <p14:tracePt t="32647" x="10220325" y="4305300"/>
          <p14:tracePt t="32662" x="10315575" y="4305300"/>
          <p14:tracePt t="32667" x="10371138" y="4291013"/>
          <p14:tracePt t="32672" x="10426700" y="4291013"/>
          <p14:tracePt t="32691" x="10523538" y="4291013"/>
          <p14:tracePt t="32709" x="10606088" y="4291013"/>
          <p14:tracePt t="32726" x="10674350" y="4291013"/>
          <p14:tracePt t="32731" x="10715625" y="4291013"/>
          <p14:tracePt t="32737" x="10744200" y="4291013"/>
          <p14:tracePt t="32757" x="10826750" y="4291013"/>
          <p14:tracePt t="32773" x="10882313" y="4278313"/>
          <p14:tracePt t="32790" x="10977563" y="4264025"/>
          <p14:tracePt t="32794" x="11020425" y="4235450"/>
          <p14:tracePt t="32801" x="11102975" y="4222750"/>
          <p14:tracePt t="32819" x="11241088" y="4194175"/>
          <p14:tracePt t="32825" x="11295063" y="4194175"/>
          <p14:tracePt t="32832" x="11364913" y="4152900"/>
          <p14:tracePt t="32852" x="11515725" y="4111625"/>
          <p14:tracePt t="32857" x="11585575" y="4098925"/>
          <p14:tracePt t="32865" x="11626850" y="4070350"/>
          <p14:tracePt t="32883" x="11750675" y="4043363"/>
          <p14:tracePt t="32899" x="11818938" y="4029075"/>
          <p14:tracePt t="32905" x="11847513" y="4014788"/>
          <p14:tracePt t="32912" x="11874500" y="4014788"/>
          <p14:tracePt t="32921" x="11903075" y="4014788"/>
          <p14:tracePt t="32929" x="11915775" y="4002088"/>
          <p14:tracePt t="32944" x="11930063" y="3987800"/>
          <p14:tracePt t="32975" x="11944350" y="3987800"/>
          <p14:tracePt t="32978" x="11957050" y="3960813"/>
          <p14:tracePt t="32986" x="11971338" y="3960813"/>
          <p14:tracePt t="32992" x="11971338" y="3946525"/>
          <p14:tracePt t="33000" x="11998325" y="3946525"/>
          <p14:tracePt t="33008" x="12012613" y="3932238"/>
          <p14:tracePt t="33023" x="12039600" y="3905250"/>
          <p14:tracePt t="33025" x="12068175" y="3876675"/>
          <p14:tracePt t="33033" x="12109450" y="3863975"/>
          <p14:tracePt t="33053" x="12150725" y="3835400"/>
          <p14:tracePt t="33055" x="12177713" y="380841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Arrow 3">
            <a:hlinkClick r:id="rId4" action="ppaction://hlinksldjump"/>
          </p:cNvPr>
          <p:cNvSpPr/>
          <p:nvPr/>
        </p:nvSpPr>
        <p:spPr>
          <a:xfrm>
            <a:off x="11307651" y="411177"/>
            <a:ext cx="472225" cy="96591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283336" y="411177"/>
            <a:ext cx="8500056" cy="584775"/>
          </a:xfrm>
          <a:prstGeom prst="rect">
            <a:avLst/>
          </a:prstGeom>
          <a:noFill/>
        </p:spPr>
        <p:txBody>
          <a:bodyPr wrap="square" rtlCol="0">
            <a:spAutoFit/>
          </a:bodyPr>
          <a:lstStyle/>
          <a:p>
            <a:r>
              <a:rPr lang="en-US" sz="3200" dirty="0"/>
              <a:t>Trisomie sexuelle  </a:t>
            </a:r>
            <a:r>
              <a:rPr lang="en-US" sz="3200" b="1" dirty="0"/>
              <a:t>syndrome de Klinefelter</a:t>
            </a:r>
            <a:endParaRPr lang="fr-FR" sz="3200" b="1" dirty="0"/>
          </a:p>
        </p:txBody>
      </p:sp>
      <p:pic>
        <p:nvPicPr>
          <p:cNvPr id="2" name="Picture 1"/>
          <p:cNvPicPr>
            <a:picLocks noChangeAspect="1"/>
          </p:cNvPicPr>
          <p:nvPr/>
        </p:nvPicPr>
        <p:blipFill>
          <a:blip r:embed="rId5"/>
          <a:stretch>
            <a:fillRect/>
          </a:stretch>
        </p:blipFill>
        <p:spPr>
          <a:xfrm>
            <a:off x="725510" y="1145272"/>
            <a:ext cx="10818253" cy="5590378"/>
          </a:xfrm>
          <a:prstGeom prst="rect">
            <a:avLst/>
          </a:prstGeom>
        </p:spPr>
      </p:pic>
      <p:pic>
        <p:nvPicPr>
          <p:cNvPr id="3" name="Audio 2">
            <a:hlinkClick r:id="" action="ppaction://media"/>
            <a:extLst>
              <a:ext uri="{FF2B5EF4-FFF2-40B4-BE49-F238E27FC236}">
                <a16:creationId xmlns:a16="http://schemas.microsoft.com/office/drawing/2014/main" id="{4055DDAB-0D3C-41B9-887F-025932729E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2464951"/>
      </p:ext>
    </p:extLst>
  </p:cSld>
  <p:clrMapOvr>
    <a:masterClrMapping/>
  </p:clrMapOvr>
  <mc:AlternateContent xmlns:mc="http://schemas.openxmlformats.org/markup-compatibility/2006">
    <mc:Choice xmlns:p14="http://schemas.microsoft.com/office/powerpoint/2010/main" Requires="p14">
      <p:transition spd="slow" p14:dur="2000" advTm="125489"/>
    </mc:Choice>
    <mc:Fallback>
      <p:transition spd="slow" advTm="12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88" x="12068175" y="2787650"/>
          <p14:tracePt t="796" x="11985625" y="2705100"/>
          <p14:tracePt t="803" x="11860213" y="2608263"/>
          <p14:tracePt t="822" x="11626850" y="2414588"/>
          <p14:tracePt t="827" x="11503025" y="2305050"/>
          <p14:tracePt t="848" x="11364913" y="2208213"/>
          <p14:tracePt t="851" x="11102975" y="1973263"/>
          <p14:tracePt t="859" x="10977563" y="1876425"/>
          <p14:tracePt t="876" x="10756900" y="1711325"/>
          <p14:tracePt t="883" x="10661650" y="1628775"/>
          <p14:tracePt t="890" x="10523538" y="1531938"/>
          <p14:tracePt t="910" x="10288588" y="1393825"/>
          <p14:tracePt t="914" x="10164763" y="1296988"/>
          <p14:tracePt t="922" x="10026650" y="1241425"/>
          <p14:tracePt t="936" x="9929813" y="1200150"/>
          <p14:tracePt t="939" x="9832975" y="1158875"/>
          <p14:tracePt t="946" x="9737725" y="1131888"/>
          <p14:tracePt t="969" x="9529763" y="1035050"/>
          <p14:tracePt t="970" x="9432925" y="1008063"/>
          <p14:tracePt t="978" x="9337675" y="993775"/>
          <p14:tracePt t="988" x="9240838" y="952500"/>
          <p14:tracePt t="994" x="9144000" y="923925"/>
          <p14:tracePt t="1016" x="8964613" y="882650"/>
          <p14:tracePt t="1033" x="8785225" y="841375"/>
          <p14:tracePt t="1035" x="8688388" y="841375"/>
          <p14:tracePt t="1043" x="8620125" y="814388"/>
          <p14:tracePt t="1064" x="8509000" y="758825"/>
          <p14:tracePt t="1081" x="8413750" y="744538"/>
          <p14:tracePt t="1096" x="8385175" y="744538"/>
          <p14:tracePt t="1097" x="8370888" y="731838"/>
          <p14:tracePt t="1099" x="8343900" y="717550"/>
          <p14:tracePt t="1116" x="8329613" y="717550"/>
          <p14:tracePt t="1129" x="8316913" y="703263"/>
          <p14:tracePt t="1132" x="8302625" y="690563"/>
          <p14:tracePt t="1138" x="8288338" y="690563"/>
          <p14:tracePt t="1160" x="8261350" y="676275"/>
          <p14:tracePt t="1164" x="8234363" y="661988"/>
          <p14:tracePt t="1189" x="8220075" y="661988"/>
          <p14:tracePt t="1315" x="8220075" y="649288"/>
          <p14:tracePt t="1403" x="8205788" y="635000"/>
          <p14:tracePt t="1411" x="8205788" y="620713"/>
          <p14:tracePt t="1464" x="8193088" y="620713"/>
          <p14:tracePt t="1771" x="8178800" y="620713"/>
          <p14:tracePt t="1787" x="8150225" y="620713"/>
          <p14:tracePt t="1796" x="8123238" y="620713"/>
          <p14:tracePt t="1830" x="8013700" y="703263"/>
          <p14:tracePt t="1834" x="7985125" y="717550"/>
          <p14:tracePt t="1842" x="7943850" y="731838"/>
          <p14:tracePt t="1857" x="7929563" y="758825"/>
          <p14:tracePt t="1872" x="7916863" y="773113"/>
          <p14:tracePt t="1877" x="7875588" y="773113"/>
          <p14:tracePt t="1883" x="7861300" y="785813"/>
          <p14:tracePt t="1939" x="7847013" y="800100"/>
          <p14:tracePt t="1946" x="7847013" y="814388"/>
          <p14:tracePt t="1954" x="7820025" y="828675"/>
          <p14:tracePt t="1975" x="7793038" y="855663"/>
          <p14:tracePt t="1978" x="7793038" y="869950"/>
          <p14:tracePt t="1987" x="7764463" y="882650"/>
          <p14:tracePt t="2001" x="7751763" y="911225"/>
          <p14:tracePt t="2019" x="7640638" y="1020763"/>
          <p14:tracePt t="2033" x="7613650" y="1035050"/>
          <p14:tracePt t="2035" x="7599363" y="1049338"/>
          <p14:tracePt t="2042" x="7572375" y="1062038"/>
          <p14:tracePt t="2050" x="7543800" y="1076325"/>
          <p14:tracePt t="2069" x="7516813" y="1090613"/>
          <p14:tracePt t="2074" x="7516813" y="1103313"/>
          <p14:tracePt t="2082" x="7488238" y="1117600"/>
          <p14:tracePt t="2148" x="7446963" y="1144588"/>
          <p14:tracePt t="2154" x="7419975" y="1144588"/>
          <p14:tracePt t="2162" x="7392988" y="1144588"/>
          <p14:tracePt t="2183" x="7337425" y="1187450"/>
          <p14:tracePt t="2186" x="7310438" y="1187450"/>
          <p14:tracePt t="2194" x="7267575" y="1187450"/>
          <p14:tracePt t="2211" x="7226300" y="1200150"/>
          <p14:tracePt t="2227" x="7102475" y="1214438"/>
          <p14:tracePt t="2234" x="7061200" y="1214438"/>
          <p14:tracePt t="2242" x="7019925" y="1214438"/>
          <p14:tracePt t="2256" x="6978650" y="1214438"/>
          <p14:tracePt t="2272" x="6937375" y="1214438"/>
          <p14:tracePt t="2275" x="6869113" y="1214438"/>
          <p14:tracePt t="2290" x="6840538" y="1214438"/>
          <p14:tracePt t="2292" x="6826250" y="1214438"/>
          <p14:tracePt t="2298" x="6799263" y="1214438"/>
          <p14:tracePt t="2323" x="6784975" y="1214438"/>
          <p14:tracePt t="2370" x="6772275" y="1214438"/>
          <p14:tracePt t="2564" x="6757988" y="1214438"/>
          <p14:tracePt t="2580" x="6772275" y="1200150"/>
          <p14:tracePt t="2608" x="6784975" y="1173163"/>
          <p14:tracePt t="2610" x="6784975" y="1158875"/>
          <p14:tracePt t="2618" x="6799263" y="1158875"/>
          <p14:tracePt t="2627" x="6799263" y="1131888"/>
          <p14:tracePt t="2645" x="6813550" y="1103313"/>
          <p14:tracePt t="2671" x="6826250" y="1090613"/>
          <p14:tracePt t="2701" x="6854825" y="1062038"/>
          <p14:tracePt t="2723" x="6869113" y="1049338"/>
          <p14:tracePt t="2739" x="6869113" y="1035050"/>
          <p14:tracePt t="2784" x="6881813" y="1020763"/>
          <p14:tracePt t="3091" x="6869113" y="1020763"/>
          <p14:tracePt t="3099" x="6854825" y="1020763"/>
          <p14:tracePt t="3129" x="6840538" y="1020763"/>
          <p14:tracePt t="3130" x="6784975" y="1020763"/>
          <p14:tracePt t="3152" x="6757988" y="1049338"/>
          <p14:tracePt t="3182" x="6757988" y="1076325"/>
          <p14:tracePt t="3198" x="6743700" y="1090613"/>
          <p14:tracePt t="3380" x="6757988" y="1090613"/>
          <p14:tracePt t="3420" x="6826250" y="1090613"/>
          <p14:tracePt t="3427" x="6840538" y="1090613"/>
          <p14:tracePt t="3435" x="6854825" y="1090613"/>
          <p14:tracePt t="3464" x="6896100" y="1090613"/>
          <p14:tracePt t="3467" x="6896100" y="1076325"/>
          <p14:tracePt t="4315" x="6910388" y="1076325"/>
          <p14:tracePt t="5212" x="6937375" y="1076325"/>
          <p14:tracePt t="5270" x="6964363" y="1076325"/>
          <p14:tracePt t="5299" x="6978650" y="1076325"/>
          <p14:tracePt t="5306" x="6992938" y="1076325"/>
          <p14:tracePt t="5315" x="7005638" y="1076325"/>
          <p14:tracePt t="5334" x="7046913" y="1076325"/>
          <p14:tracePt t="5338" x="7075488" y="1076325"/>
          <p14:tracePt t="5360" x="7131050" y="1076325"/>
          <p14:tracePt t="5377" x="7199313" y="1076325"/>
          <p14:tracePt t="5379" x="7240588" y="1076325"/>
          <p14:tracePt t="5386" x="7323138" y="1076325"/>
          <p14:tracePt t="5407" x="7516813" y="1076325"/>
          <p14:tracePt t="5410" x="7654925" y="1076325"/>
          <p14:tracePt t="5418" x="7820025" y="1076325"/>
          <p14:tracePt t="5437" x="8234363" y="1076325"/>
          <p14:tracePt t="5442" x="8455025" y="1076325"/>
          <p14:tracePt t="5450" x="8729663" y="1076325"/>
          <p14:tracePt t="5472" x="9282113" y="1117600"/>
          <p14:tracePt t="5474" x="9529763" y="1173163"/>
          <p14:tracePt t="5482" x="9750425" y="1214438"/>
          <p14:tracePt t="5498" x="9971088" y="1270000"/>
          <p14:tracePt t="5515" x="10329863" y="1408113"/>
          <p14:tracePt t="5522" x="10385425" y="1435100"/>
          <p14:tracePt t="5544" x="10453688" y="1476375"/>
          <p14:tracePt t="5548" x="10523538" y="1558925"/>
          <p14:tracePt t="5554" x="10550525" y="1600200"/>
          <p14:tracePt t="5576" x="10591800" y="1670050"/>
          <p14:tracePt t="5593" x="10661650" y="1766888"/>
          <p14:tracePt t="5608" x="10702925" y="1876425"/>
          <p14:tracePt t="5611" x="10729913" y="1946275"/>
          <p14:tracePt t="5619" x="10771188" y="2028825"/>
          <p14:tracePt t="5627" x="10812463" y="2111375"/>
          <p14:tracePt t="5634" x="10868025" y="2193925"/>
          <p14:tracePt t="5654" x="10964863" y="2359025"/>
          <p14:tracePt t="5670" x="11047413" y="2525713"/>
          <p14:tracePt t="5688" x="11144250" y="2649538"/>
          <p14:tracePt t="5691" x="11156950" y="2717800"/>
          <p14:tracePt t="5699" x="11185525" y="2773363"/>
          <p14:tracePt t="5708" x="11212513" y="2814638"/>
          <p14:tracePt t="5714" x="11241088" y="2855913"/>
          <p14:tracePt t="5734" x="11295063" y="2952750"/>
          <p14:tracePt t="5752" x="11377613" y="3049588"/>
          <p14:tracePt t="5767" x="11406188" y="3105150"/>
          <p14:tracePt t="5771" x="11433175" y="3132138"/>
          <p14:tracePt t="5779" x="11461750" y="3160713"/>
          <p14:tracePt t="5788" x="11474450" y="3201988"/>
          <p14:tracePt t="5794" x="11503025" y="3228975"/>
          <p14:tracePt t="5815" x="11544300" y="3297238"/>
          <p14:tracePt t="5832" x="11585575" y="3352800"/>
          <p14:tracePt t="5846" x="11653838" y="3435350"/>
          <p14:tracePt t="5851" x="11695113" y="3463925"/>
          <p14:tracePt t="5859" x="11723688" y="3517900"/>
          <p14:tracePt t="5866" x="11777663" y="3602038"/>
          <p14:tracePt t="5874" x="11818938" y="3643313"/>
          <p14:tracePt t="5882" x="11847513" y="3697288"/>
          <p14:tracePt t="5890" x="11888788" y="3740150"/>
          <p14:tracePt t="5910" x="11944350" y="3835400"/>
          <p14:tracePt t="5926" x="12012613" y="3905250"/>
          <p14:tracePt t="5942" x="12039600" y="3973513"/>
          <p14:tracePt t="5947" x="12068175" y="4002088"/>
          <p14:tracePt t="5954" x="12068175" y="4014788"/>
          <p14:tracePt t="5963" x="12080875" y="4029075"/>
          <p14:tracePt t="5970" x="12095163" y="4056063"/>
          <p14:tracePt t="5986" x="12095163" y="4084638"/>
          <p14:tracePt t="5988" x="12109450" y="4111625"/>
          <p14:tracePt t="6009" x="12123738" y="4167188"/>
          <p14:tracePt t="6011" x="12136438" y="4222750"/>
          <p14:tracePt t="6018" x="12150725" y="4278313"/>
          <p14:tracePt t="6036" x="12150725" y="4360863"/>
          <p14:tracePt t="6052" x="12150725" y="4429125"/>
          <p14:tracePt t="6068" x="12150725" y="4525963"/>
          <p14:tracePt t="6074" x="12150725" y="4567238"/>
          <p14:tracePt t="6082" x="12150725" y="4608513"/>
          <p14:tracePt t="6090" x="12150725" y="4637088"/>
          <p14:tracePt t="6098" x="12150725" y="4678363"/>
          <p14:tracePt t="6106" x="12150725" y="4705350"/>
          <p14:tracePt t="6114" x="12150725" y="4746625"/>
          <p14:tracePt t="6131" x="12150725" y="4829175"/>
          <p14:tracePt t="6138" x="12150725" y="4857750"/>
          <p14:tracePt t="6146" x="12150725" y="4899025"/>
          <p14:tracePt t="6162" x="12150725" y="4911725"/>
          <p14:tracePt t="6179" x="12177713" y="4995863"/>
          <p14:tracePt t="6193" x="12177713" y="5008563"/>
          <p14:tracePt t="6652" x="12165013" y="5864225"/>
          <p14:tracePt t="6660" x="12150725" y="5905500"/>
          <p14:tracePt t="6703" x="12095163" y="6099175"/>
          <p14:tracePt t="6706" x="12068175" y="6154738"/>
          <p14:tracePt t="6726" x="12068175" y="6237288"/>
          <p14:tracePt t="6730" x="12039600" y="6278563"/>
          <p14:tracePt t="6738" x="12012613" y="6346825"/>
          <p14:tracePt t="6758" x="11957050" y="6443663"/>
          <p14:tracePt t="6762" x="11915775" y="6484938"/>
          <p14:tracePt t="6770" x="11903075" y="6499225"/>
          <p14:tracePt t="6784" x="11874500" y="6554788"/>
          <p14:tracePt t="6802" x="11764963" y="6651625"/>
          <p14:tracePt t="6815" x="11723688" y="6705600"/>
          <p14:tracePt t="6818" x="11682413" y="6734175"/>
          <p14:tracePt t="6820" x="11639550" y="6761163"/>
          <p14:tracePt t="6826" x="11585575" y="6789738"/>
          <p14:tracePt t="6834" x="11557000" y="6831013"/>
          <p14:tracePt t="6842" x="11530013" y="6843713"/>
          <p14:tracePt t="7267" x="10453688" y="6831013"/>
          <p14:tracePt t="7285" x="10453688" y="6816725"/>
          <p14:tracePt t="7291" x="10440988" y="6802438"/>
          <p14:tracePt t="7329" x="10426700" y="6789738"/>
          <p14:tracePt t="7343" x="10426700" y="6775450"/>
          <p14:tracePt t="7361" x="10426700" y="6761163"/>
          <p14:tracePt t="7363" x="10426700" y="6734175"/>
          <p14:tracePt t="7378" x="10426700" y="6705600"/>
          <p14:tracePt t="7396" x="10426700" y="6692900"/>
          <p14:tracePt t="7410" x="10426700" y="6678613"/>
          <p14:tracePt t="7418" x="10426700" y="6664325"/>
          <p14:tracePt t="7426" x="10426700" y="6651625"/>
          <p14:tracePt t="7446" x="10426700" y="6637338"/>
          <p14:tracePt t="7450" x="10426700" y="6610350"/>
          <p14:tracePt t="7475" x="10426700" y="6596063"/>
          <p14:tracePt t="7476" x="10426700" y="6581775"/>
          <p14:tracePt t="7482" x="10426700" y="6567488"/>
          <p14:tracePt t="7490" x="10426700" y="6554788"/>
          <p14:tracePt t="7504" x="10426700" y="6540500"/>
          <p14:tracePt t="7520" x="10426700" y="6513513"/>
          <p14:tracePt t="7537" x="10426700" y="6484938"/>
          <p14:tracePt t="7546" x="10426700" y="6472238"/>
          <p14:tracePt t="7569" x="10426700" y="6457950"/>
          <p14:tracePt t="7584" x="10426700" y="6430963"/>
          <p14:tracePt t="7586" x="10426700" y="6416675"/>
          <p14:tracePt t="7924" x="10426700" y="6388100"/>
          <p14:tracePt t="7970" x="10440988" y="6402388"/>
          <p14:tracePt t="7972" x="10440988" y="6416675"/>
          <p14:tracePt t="7978" x="10467975" y="6416675"/>
          <p14:tracePt t="8002" x="10482263" y="6430963"/>
          <p14:tracePt t="8028" x="10482263" y="6457950"/>
          <p14:tracePt t="8050" x="10494963" y="6472238"/>
          <p14:tracePt t="8080" x="10494963" y="6484938"/>
          <p14:tracePt t="8090" x="10509250" y="6499225"/>
          <p14:tracePt t="8140" x="10509250" y="6513513"/>
          <p14:tracePt t="8170" x="10509250" y="6526213"/>
          <p14:tracePt t="8219" x="10509250" y="6540500"/>
          <p14:tracePt t="8290" x="10523538" y="6554788"/>
          <p14:tracePt t="8323" x="10536238" y="6554788"/>
          <p14:tracePt t="8476" x="10550525" y="6567488"/>
          <p14:tracePt t="8515" x="10550525" y="6581775"/>
          <p14:tracePt t="8542" x="10564813" y="6581775"/>
          <p14:tracePt t="8574" x="10564813" y="6610350"/>
          <p14:tracePt t="8819" x="10591800" y="6610350"/>
          <p14:tracePt t="9283" x="10564813" y="6610350"/>
          <p14:tracePt t="9300" x="10550525" y="6610350"/>
          <p14:tracePt t="9331" x="10494963" y="6610350"/>
          <p14:tracePt t="9339" x="10482263" y="6610350"/>
          <p14:tracePt t="9346" x="10453688" y="6610350"/>
          <p14:tracePt t="9365" x="10440988" y="6596063"/>
          <p14:tracePt t="9370" x="10426700" y="6596063"/>
          <p14:tracePt t="9392" x="10412413" y="6581775"/>
          <p14:tracePt t="9425" x="10399713" y="6567488"/>
          <p14:tracePt t="9434" x="10385425" y="6567488"/>
          <p14:tracePt t="9466" x="10371138" y="6554788"/>
          <p14:tracePt t="9490" x="10358438" y="6540500"/>
          <p14:tracePt t="9506" x="10344150" y="6540500"/>
          <p14:tracePt t="9553" x="10344150" y="6513513"/>
          <p14:tracePt t="9557" x="10329863" y="6513513"/>
          <p14:tracePt t="9614" x="10329863" y="6484938"/>
          <p14:tracePt t="9619" x="10315575" y="6472238"/>
          <p14:tracePt t="9627" x="10302875" y="6472238"/>
          <p14:tracePt t="9694" x="10302875" y="6457950"/>
          <p14:tracePt t="9699" x="10288588" y="6457950"/>
          <p14:tracePt t="9715" x="10288588" y="6430963"/>
          <p14:tracePt t="10132" x="10288588" y="6416675"/>
          <p14:tracePt t="10667" x="10302875" y="6402388"/>
          <p14:tracePt t="10675" x="10315575" y="6388100"/>
          <p14:tracePt t="10684" x="10329863" y="6346825"/>
          <p14:tracePt t="10712" x="10426700" y="6196013"/>
          <p14:tracePt t="10714" x="10482263" y="6099175"/>
          <p14:tracePt t="10731" x="10579100" y="5822950"/>
          <p14:tracePt t="10753" x="10661650" y="5534025"/>
          <p14:tracePt t="10754" x="10702925" y="5340350"/>
          <p14:tracePt t="10762" x="10744200" y="5187950"/>
          <p14:tracePt t="10779" x="10756900" y="4829175"/>
          <p14:tracePt t="10795" x="10756900" y="4470400"/>
          <p14:tracePt t="10803" x="10756900" y="4278313"/>
          <p14:tracePt t="10810" x="10756900" y="4070350"/>
          <p14:tracePt t="10818" x="10756900" y="3849688"/>
          <p14:tracePt t="10826" x="10756900" y="3656013"/>
          <p14:tracePt t="10841" x="10756900" y="3394075"/>
          <p14:tracePt t="10858" x="10756900" y="2938463"/>
          <p14:tracePt t="10860" x="10756900" y="2676525"/>
          <p14:tracePt t="10867" x="10756900" y="2484438"/>
          <p14:tracePt t="10874" x="10756900" y="2276475"/>
          <p14:tracePt t="10889" x="10756900" y="2084388"/>
          <p14:tracePt t="10905" x="10729913" y="1766888"/>
          <p14:tracePt t="10908" x="10688638" y="1573213"/>
          <p14:tracePt t="10914" x="10620375" y="1420813"/>
          <p14:tracePt t="10922" x="10509250" y="1282700"/>
          <p14:tracePt t="10938" x="10412413" y="1144588"/>
          <p14:tracePt t="10941" x="10274300" y="1035050"/>
          <p14:tracePt t="10946" x="10094913" y="911225"/>
          <p14:tracePt t="10966" x="9832975" y="758825"/>
          <p14:tracePt t="10970" x="9585325" y="620713"/>
          <p14:tracePt t="10983" x="8964613" y="414338"/>
          <p14:tracePt t="10987" x="8620125" y="276225"/>
          <p14:tracePt t="10995" x="8220075" y="193675"/>
          <p14:tracePt t="11147" x="3930650" y="14288"/>
          <p14:tracePt t="11164" x="3889375" y="14288"/>
          <p14:tracePt t="11170" x="3875088" y="26988"/>
          <p14:tracePt t="11208" x="3875088" y="41275"/>
          <p14:tracePt t="11223" x="3875088" y="68263"/>
          <p14:tracePt t="11225" x="3875088" y="96838"/>
          <p14:tracePt t="11240" x="3875088" y="123825"/>
          <p14:tracePt t="11246" x="3875088" y="138113"/>
          <p14:tracePt t="11250" x="3903663" y="165100"/>
          <p14:tracePt t="11270" x="3986213" y="261938"/>
          <p14:tracePt t="11289" x="4027488" y="290513"/>
          <p14:tracePt t="11305" x="4178300" y="344488"/>
          <p14:tracePt t="11308" x="4262438" y="385763"/>
          <p14:tracePt t="11314" x="4316413" y="400050"/>
          <p14:tracePt t="11323" x="4344988" y="400050"/>
          <p14:tracePt t="11330" x="4386263" y="414338"/>
          <p14:tracePt t="11352" x="4468813" y="441325"/>
          <p14:tracePt t="11367" x="4510088" y="469900"/>
          <p14:tracePt t="11371" x="4565650" y="523875"/>
          <p14:tracePt t="11378" x="4606925" y="579438"/>
          <p14:tracePt t="11399" x="4633913" y="593725"/>
          <p14:tracePt t="11414" x="4660900" y="649288"/>
          <p14:tracePt t="11430" x="4675188" y="676275"/>
          <p14:tracePt t="11434" x="4689475" y="703263"/>
          <p14:tracePt t="11442" x="4703763" y="731838"/>
          <p14:tracePt t="11451" x="4703763" y="758825"/>
          <p14:tracePt t="11458" x="4703763" y="785813"/>
          <p14:tracePt t="11478" x="4703763" y="855663"/>
          <p14:tracePt t="11482" x="4703763" y="882650"/>
          <p14:tracePt t="11490" x="4703763" y="923925"/>
          <p14:tracePt t="11510" x="4703763" y="1008063"/>
          <p14:tracePt t="11514" x="4703763" y="1035050"/>
          <p14:tracePt t="11522" x="4703763" y="1076325"/>
          <p14:tracePt t="11539" x="4703763" y="1144588"/>
          <p14:tracePt t="11557" x="4730750" y="1214438"/>
          <p14:tracePt t="11573" x="4745038" y="1241425"/>
          <p14:tracePt t="11579" x="4757738" y="1255713"/>
          <p14:tracePt t="11674" x="4745038" y="1255713"/>
          <p14:tracePt t="11682" x="4730750" y="1255713"/>
          <p14:tracePt t="11703" x="4660900" y="1228725"/>
          <p14:tracePt t="11707" x="4619625" y="1228725"/>
          <p14:tracePt t="11714" x="4592638" y="1214438"/>
          <p14:tracePt t="11733" x="4537075" y="1200150"/>
          <p14:tracePt t="11750" x="4454525" y="1187450"/>
          <p14:tracePt t="11765" x="4371975" y="1173163"/>
          <p14:tracePt t="11771" x="4330700" y="1173163"/>
          <p14:tracePt t="11779" x="4303713" y="1173163"/>
          <p14:tracePt t="11787" x="4289425" y="1173163"/>
          <p14:tracePt t="11794" x="4275138" y="1173163"/>
          <p14:tracePt t="11824" x="4248150" y="1173163"/>
          <p14:tracePt t="12019" x="4262438" y="1173163"/>
          <p14:tracePt t="12027" x="4289425" y="1173163"/>
          <p14:tracePt t="12037" x="4344988" y="1173163"/>
          <p14:tracePt t="12064" x="4633913" y="1200150"/>
          <p14:tracePt t="12082" x="4881563" y="1200150"/>
          <p14:tracePt t="12084" x="5019675" y="1200150"/>
          <p14:tracePt t="12090" x="5157788" y="1200150"/>
          <p14:tracePt t="12099" x="5310188" y="1200150"/>
          <p14:tracePt t="12107" x="5419725" y="1200150"/>
          <p14:tracePt t="12114" x="5516563" y="1200150"/>
          <p14:tracePt t="12122" x="5640388" y="1214438"/>
          <p14:tracePt t="12131" x="5751513" y="1214438"/>
          <p14:tracePt t="12144" x="5834063" y="1214438"/>
          <p14:tracePt t="12147" x="5930900" y="1228725"/>
          <p14:tracePt t="12154" x="6054725" y="1241425"/>
          <p14:tracePt t="12174" x="6178550" y="1241425"/>
          <p14:tracePt t="12177" x="6316663" y="1255713"/>
          <p14:tracePt t="12178" x="6427788" y="1255713"/>
          <p14:tracePt t="12187" x="6537325" y="1255713"/>
          <p14:tracePt t="12209" x="6784975" y="1255713"/>
          <p14:tracePt t="12211" x="6910388" y="1255713"/>
          <p14:tracePt t="12219" x="6992938" y="1255713"/>
          <p14:tracePt t="12237" x="7158038" y="1255713"/>
          <p14:tracePt t="12252" x="7281863" y="1255713"/>
          <p14:tracePt t="12258" x="7310438" y="1255713"/>
          <p14:tracePt t="12266" x="7337425" y="1255713"/>
          <p14:tracePt t="12288" x="7378700" y="1255713"/>
          <p14:tracePt t="12291" x="7392988" y="1255713"/>
          <p14:tracePt t="12315" x="7419975" y="1255713"/>
          <p14:tracePt t="12333" x="7446963" y="1255713"/>
          <p14:tracePt t="12351" x="7475538" y="1255713"/>
          <p14:tracePt t="12356" x="7488238" y="1255713"/>
          <p14:tracePt t="12362" x="7502525" y="1255713"/>
          <p14:tracePt t="12378" x="7516813" y="1255713"/>
          <p14:tracePt t="12667" x="7488238" y="1282700"/>
          <p14:tracePt t="12675" x="7475538" y="1282700"/>
          <p14:tracePt t="12683" x="7461250" y="1282700"/>
          <p14:tracePt t="12718" x="7310438" y="1282700"/>
          <p14:tracePt t="12722" x="7267575" y="1282700"/>
          <p14:tracePt t="12730" x="7240588" y="1282700"/>
          <p14:tracePt t="12747" x="7185025" y="1282700"/>
          <p14:tracePt t="12764" x="7116763" y="1282700"/>
          <p14:tracePt t="12778" x="7089775" y="1282700"/>
          <p14:tracePt t="12780" x="7061200" y="1282700"/>
          <p14:tracePt t="12786" x="7034213" y="1282700"/>
          <p14:tracePt t="12795" x="7005638" y="1282700"/>
          <p14:tracePt t="12802" x="6978650" y="1282700"/>
          <p14:tracePt t="12822" x="6910388" y="1282700"/>
          <p14:tracePt t="12839" x="6813550" y="1282700"/>
          <p14:tracePt t="12856" x="6772275" y="1282700"/>
          <p14:tracePt t="12857" x="6716713" y="1282700"/>
          <p14:tracePt t="12861" x="6689725" y="1282700"/>
          <p14:tracePt t="12866" x="6648450" y="1282700"/>
          <p14:tracePt t="12888" x="6564313" y="1282700"/>
          <p14:tracePt t="12903" x="6496050" y="1282700"/>
          <p14:tracePt t="12922" x="6440488" y="1282700"/>
          <p14:tracePt t="12923" x="6427788" y="1282700"/>
          <p14:tracePt t="12930" x="6413500" y="1282700"/>
          <p14:tracePt t="13155" x="6440488" y="1282700"/>
          <p14:tracePt t="13162" x="6481763" y="1282700"/>
          <p14:tracePt t="13172" x="6523038" y="1282700"/>
          <p14:tracePt t="13200" x="6578600" y="1282700"/>
          <p14:tracePt t="13204" x="6840538" y="1282700"/>
          <p14:tracePt t="13223" x="6992938" y="1270000"/>
          <p14:tracePt t="13227" x="7075488" y="1255713"/>
          <p14:tracePt t="13244" x="7185025" y="1255713"/>
          <p14:tracePt t="13250" x="7226300" y="1241425"/>
          <p14:tracePt t="13271" x="7310438" y="1241425"/>
          <p14:tracePt t="13287" x="7378700" y="1241425"/>
          <p14:tracePt t="13303" x="7419975" y="1241425"/>
          <p14:tracePt t="13306" x="7446963" y="1241425"/>
          <p14:tracePt t="13314" x="7475538" y="1241425"/>
          <p14:tracePt t="13323" x="7516813" y="1214438"/>
          <p14:tracePt t="13330" x="7543800" y="1214438"/>
          <p14:tracePt t="13350" x="7613650" y="1187450"/>
          <p14:tracePt t="13367" x="7681913" y="1187450"/>
          <p14:tracePt t="13381" x="7737475" y="1173163"/>
          <p14:tracePt t="13387" x="7764463" y="1158875"/>
          <p14:tracePt t="13394" x="7793038" y="1158875"/>
          <p14:tracePt t="13402" x="7805738" y="1158875"/>
          <p14:tracePt t="13410" x="7820025" y="1144588"/>
          <p14:tracePt t="13430" x="7861300" y="1131888"/>
          <p14:tracePt t="13868" x="7875588" y="1131888"/>
          <p14:tracePt t="13938" x="7861300" y="1131888"/>
          <p14:tracePt t="13987" x="7861300" y="1117600"/>
          <p14:tracePt t="14014" x="7847013" y="1117600"/>
          <p14:tracePt t="14019" x="7834313" y="1117600"/>
          <p14:tracePt t="14035" x="7820025" y="1117600"/>
          <p14:tracePt t="14043" x="7805738" y="1117600"/>
          <p14:tracePt t="14059" x="7751763" y="1131888"/>
          <p14:tracePt t="14075" x="7613650" y="1228725"/>
          <p14:tracePt t="14092" x="7419975" y="1379538"/>
          <p14:tracePt t="14099" x="7310438" y="1435100"/>
          <p14:tracePt t="14106" x="7185025" y="1531938"/>
          <p14:tracePt t="14124" x="6992938" y="1766888"/>
          <p14:tracePt t="14130" x="6910388" y="1862138"/>
          <p14:tracePt t="14138" x="6840538" y="1987550"/>
          <p14:tracePt t="14156" x="6716713" y="2152650"/>
          <p14:tracePt t="14162" x="6648450" y="2235200"/>
          <p14:tracePt t="14170" x="6605588" y="2317750"/>
          <p14:tracePt t="14185" x="6578600" y="2400300"/>
          <p14:tracePt t="14200" x="6551613" y="2511425"/>
          <p14:tracePt t="14203" x="6551613" y="2525713"/>
          <p14:tracePt t="14211" x="6551613" y="2552700"/>
          <p14:tracePt t="14218" x="6537325" y="2552700"/>
          <p14:tracePt t="14226" x="6537325" y="2579688"/>
          <p14:tracePt t="14246" x="6537325" y="2593975"/>
          <p14:tracePt t="14283" x="6537325" y="2608263"/>
          <p14:tracePt t="14301" x="6523038" y="2622550"/>
          <p14:tracePt t="14327" x="6510338" y="2622550"/>
          <p14:tracePt t="14363" x="6510338" y="2649538"/>
          <p14:tracePt t="14380" x="6510338" y="2663825"/>
          <p14:tracePt t="14386" x="6510338" y="2676525"/>
          <p14:tracePt t="14395" x="6510338" y="2705100"/>
          <p14:tracePt t="14402" x="6510338" y="2732088"/>
          <p14:tracePt t="14422" x="6510338" y="2773363"/>
          <p14:tracePt t="14440" x="6510338" y="2828925"/>
          <p14:tracePt t="14459" x="6510338" y="2897188"/>
          <p14:tracePt t="14466" x="6510338" y="2925763"/>
          <p14:tracePt t="14475" x="6510338" y="2938463"/>
          <p14:tracePt t="14482" x="6510338" y="2967038"/>
          <p14:tracePt t="14502" x="6510338" y="3008313"/>
          <p14:tracePt t="14520" x="6523038" y="3035300"/>
          <p14:tracePt t="14537" x="6578600" y="3132138"/>
          <p14:tracePt t="14539" x="6578600" y="3160713"/>
          <p14:tracePt t="14546" x="6578600" y="3187700"/>
          <p14:tracePt t="14568" x="6605588" y="3228975"/>
          <p14:tracePt t="14584" x="6619875" y="3255963"/>
          <p14:tracePt t="14843" x="6634163" y="3270250"/>
          <p14:tracePt t="15339" x="6634163" y="3284538"/>
          <p14:tracePt t="15364" x="6648450" y="3284538"/>
          <p14:tracePt t="15373" x="6661150" y="3297238"/>
          <p14:tracePt t="15406" x="6702425" y="3297238"/>
          <p14:tracePt t="15412" x="6731000" y="3297238"/>
          <p14:tracePt t="15431" x="6772275" y="3297238"/>
          <p14:tracePt t="15451" x="6840538" y="3297238"/>
          <p14:tracePt t="15458" x="6854825" y="3297238"/>
          <p14:tracePt t="15480" x="6881813" y="3297238"/>
          <p14:tracePt t="15510" x="6923088" y="3297238"/>
          <p14:tracePt t="15512" x="6951663" y="3297238"/>
          <p14:tracePt t="15516" x="6964363" y="3297238"/>
          <p14:tracePt t="15530" x="6978650" y="3311525"/>
          <p14:tracePt t="15532" x="7005638" y="3311525"/>
          <p14:tracePt t="15538" x="7019925" y="3325813"/>
          <p14:tracePt t="15547" x="7046913" y="3325813"/>
          <p14:tracePt t="15554" x="7075488" y="3325813"/>
          <p14:tracePt t="15574" x="7116763" y="3325813"/>
          <p14:tracePt t="15590" x="7143750" y="3325813"/>
          <p14:tracePt t="15608" x="7185025" y="3325813"/>
          <p14:tracePt t="15611" x="7213600" y="3311525"/>
          <p14:tracePt t="15618" x="7240588" y="3311525"/>
          <p14:tracePt t="15640" x="7281863" y="3311525"/>
          <p14:tracePt t="15655" x="7310438" y="3284538"/>
          <p14:tracePt t="15672" x="7351713" y="3284538"/>
          <p14:tracePt t="15674" x="7364413" y="3284538"/>
          <p14:tracePt t="15702" x="7378700" y="3284538"/>
          <p14:tracePt t="15751" x="7392988" y="3270250"/>
          <p14:tracePt t="16077" x="7378700" y="3284538"/>
          <p14:tracePt t="16115" x="7337425" y="3311525"/>
          <p14:tracePt t="16123" x="7323138" y="3325813"/>
          <p14:tracePt t="16131" x="7310438" y="3325813"/>
          <p14:tracePt t="16138" x="7296150" y="3340100"/>
          <p14:tracePt t="16146" x="7281863" y="3340100"/>
          <p14:tracePt t="16167" x="7254875" y="3340100"/>
          <p14:tracePt t="16171" x="7226300" y="3340100"/>
          <p14:tracePt t="16178" x="7213600" y="3352800"/>
          <p14:tracePt t="16195" x="7172325" y="3367088"/>
          <p14:tracePt t="16211" x="7143750" y="3367088"/>
          <p14:tracePt t="16228" x="7089775" y="3367088"/>
          <p14:tracePt t="16234" x="7075488" y="3367088"/>
          <p14:tracePt t="16242" x="7034213" y="3367088"/>
          <p14:tracePt t="16250" x="7005638" y="3367088"/>
          <p14:tracePt t="16258" x="6992938" y="3367088"/>
          <p14:tracePt t="16275" x="6937375" y="3367088"/>
          <p14:tracePt t="16291" x="6896100" y="3352800"/>
          <p14:tracePt t="16309" x="6854825" y="3352800"/>
          <p14:tracePt t="16314" x="6840538" y="3340100"/>
          <p14:tracePt t="16322" x="6813550" y="3340100"/>
          <p14:tracePt t="16340" x="6799263" y="3325813"/>
          <p14:tracePt t="16355" x="6784975" y="3325813"/>
          <p14:tracePt t="16386" x="6757988" y="3325813"/>
          <p14:tracePt t="16442" x="6757988" y="3311525"/>
          <p14:tracePt t="16859" x="6757988" y="3297238"/>
          <p14:tracePt t="16900" x="6757988" y="3284538"/>
          <p14:tracePt t="16934" x="6772275" y="3284538"/>
          <p14:tracePt t="17587" x="6772275" y="3297238"/>
          <p14:tracePt t="18077" x="6772275" y="3311525"/>
          <p14:tracePt t="18083" x="6784975" y="3311525"/>
          <p14:tracePt t="18132" x="6869113" y="3325813"/>
          <p14:tracePt t="18134" x="6896100" y="3340100"/>
          <p14:tracePt t="18139" x="6910388" y="3340100"/>
          <p14:tracePt t="18146" x="6937375" y="3340100"/>
          <p14:tracePt t="18183" x="6964363" y="3340100"/>
          <p14:tracePt t="18186" x="6978650" y="3340100"/>
          <p14:tracePt t="18194" x="6992938" y="3340100"/>
          <p14:tracePt t="18216" x="7019925" y="3340100"/>
          <p14:tracePt t="18218" x="7034213" y="3340100"/>
          <p14:tracePt t="18242" x="7061200" y="3340100"/>
          <p14:tracePt t="18260" x="7075488" y="3340100"/>
          <p14:tracePt t="18273" x="7089775" y="3340100"/>
          <p14:tracePt t="18276" x="7102475" y="3340100"/>
          <p14:tracePt t="18283" x="7116763" y="3340100"/>
          <p14:tracePt t="18307" x="7131050" y="3340100"/>
          <p14:tracePt t="18323" x="7158038" y="3340100"/>
          <p14:tracePt t="18340" x="7185025" y="3340100"/>
          <p14:tracePt t="18371" x="7199313" y="3340100"/>
          <p14:tracePt t="18636" x="7213600" y="3340100"/>
          <p14:tracePt t="18764" x="7226300" y="3325813"/>
          <p14:tracePt t="18806" x="7240588" y="3311525"/>
          <p14:tracePt t="18811" x="7254875" y="3311525"/>
          <p14:tracePt t="18819" x="7267575" y="3297238"/>
          <p14:tracePt t="18840" x="7281863" y="3297238"/>
          <p14:tracePt t="18843" x="7296150" y="3297238"/>
          <p14:tracePt t="18858" x="7310438" y="3297238"/>
          <p14:tracePt t="18866" x="7323138" y="3297238"/>
          <p14:tracePt t="18880" x="7337425" y="3297238"/>
          <p14:tracePt t="18896" x="7364413" y="3297238"/>
          <p14:tracePt t="18914" x="7405688" y="3297238"/>
          <p14:tracePt t="18930" x="7419975" y="3297238"/>
          <p14:tracePt t="18938" x="7434263" y="3297238"/>
          <p14:tracePt t="18946" x="7446963" y="3297238"/>
          <p14:tracePt t="18960" x="7461250" y="3284538"/>
          <p14:tracePt t="18977" x="7475538" y="3284538"/>
          <p14:tracePt t="18979" x="7502525" y="3270250"/>
          <p14:tracePt t="18991" x="7531100" y="3270250"/>
          <p14:tracePt t="18994" x="7558088" y="3270250"/>
          <p14:tracePt t="19002" x="7599363" y="3270250"/>
          <p14:tracePt t="19010" x="7654925" y="3270250"/>
          <p14:tracePt t="19018" x="7708900" y="3270250"/>
          <p14:tracePt t="19027" x="7805738" y="3270250"/>
          <p14:tracePt t="19034" x="7875588" y="3270250"/>
          <p14:tracePt t="19042" x="7943850" y="3270250"/>
          <p14:tracePt t="19050" x="7999413" y="3270250"/>
          <p14:tracePt t="19071" x="8096250" y="3284538"/>
          <p14:tracePt t="19086" x="8178800" y="3311525"/>
          <p14:tracePt t="19103" x="8205788" y="3340100"/>
          <p14:tracePt t="19108" x="8220075" y="3352800"/>
          <p14:tracePt t="19114" x="8234363" y="3352800"/>
          <p14:tracePt t="19133" x="8275638" y="3381375"/>
          <p14:tracePt t="19150" x="8316913" y="3381375"/>
          <p14:tracePt t="19157" x="8358188" y="3381375"/>
          <p14:tracePt t="19162" x="8399463" y="3394075"/>
          <p14:tracePt t="19181" x="8467725" y="3422650"/>
          <p14:tracePt t="19213" x="8523288" y="3435350"/>
          <p14:tracePt t="19216" x="8591550" y="3435350"/>
          <p14:tracePt t="19219" x="8620125" y="3435350"/>
          <p14:tracePt t="19226" x="8661400" y="3435350"/>
          <p14:tracePt t="19248" x="8702675" y="3435350"/>
          <p14:tracePt t="19252" x="8785225" y="3463925"/>
          <p14:tracePt t="19258" x="8840788" y="3463925"/>
          <p14:tracePt t="19281" x="9047163" y="3463925"/>
          <p14:tracePt t="19297" x="9212263" y="3463925"/>
          <p14:tracePt t="19311" x="9405938" y="3463925"/>
          <p14:tracePt t="19316" x="9529763" y="3463925"/>
          <p14:tracePt t="19322" x="9612313" y="3463925"/>
          <p14:tracePt t="19331" x="9723438" y="3463925"/>
          <p14:tracePt t="19338" x="9832975" y="3463925"/>
          <p14:tracePt t="19360" x="10053638" y="3463925"/>
          <p14:tracePt t="19375" x="10274300" y="3435350"/>
          <p14:tracePt t="19392" x="10494963" y="3394075"/>
          <p14:tracePt t="19395" x="10606088" y="3367088"/>
          <p14:tracePt t="19402" x="10688638" y="3340100"/>
          <p14:tracePt t="19421" x="10882313" y="3297238"/>
          <p14:tracePt t="19440" x="11061700" y="3255963"/>
          <p14:tracePt t="19460" x="11268075" y="3214688"/>
          <p14:tracePt t="19467" x="11336338" y="3201988"/>
          <p14:tracePt t="19475" x="11377613" y="3201988"/>
          <p14:tracePt t="19482" x="11433175" y="3201988"/>
          <p14:tracePt t="19503" x="11474450" y="3201988"/>
          <p14:tracePt t="19505" x="11544300" y="3201988"/>
          <p14:tracePt t="19507" x="11598275" y="3201988"/>
          <p14:tracePt t="19514" x="11653838" y="3201988"/>
          <p14:tracePt t="19534" x="11791950" y="3214688"/>
          <p14:tracePt t="19552" x="11888788" y="3228975"/>
          <p14:tracePt t="19567" x="11971338" y="3255963"/>
          <p14:tracePt t="19572" x="11985625" y="3255963"/>
          <p14:tracePt t="19600" x="11998325" y="3270250"/>
          <p14:tracePt t="19616" x="11998325" y="3284538"/>
          <p14:tracePt t="19635" x="11998325" y="3311525"/>
          <p14:tracePt t="19642" x="12012613" y="3311525"/>
          <p14:tracePt t="19661" x="12012613" y="3325813"/>
          <p14:tracePt t="19680" x="12012613" y="3367088"/>
          <p14:tracePt t="19696" x="12012613" y="3394075"/>
          <p14:tracePt t="19712" x="12012613" y="3422650"/>
          <p14:tracePt t="19716" x="11998325" y="3449638"/>
          <p14:tracePt t="19722" x="11985625" y="3476625"/>
          <p14:tracePt t="19742" x="11971338" y="3505200"/>
          <p14:tracePt t="19772" x="11944350" y="3560763"/>
          <p14:tracePt t="19776" x="11930063" y="3602038"/>
          <p14:tracePt t="19779" x="11915775" y="3629025"/>
          <p14:tracePt t="19787" x="11888788" y="3684588"/>
          <p14:tracePt t="19796" x="11874500" y="3752850"/>
          <p14:tracePt t="19802" x="11860213" y="3822700"/>
          <p14:tracePt t="19821" x="11847513" y="3890963"/>
          <p14:tracePt t="19841" x="11818938" y="3987800"/>
          <p14:tracePt t="19855" x="11791950" y="4056063"/>
          <p14:tracePt t="19859" x="11777663" y="4084638"/>
          <p14:tracePt t="19867" x="11750675" y="4098925"/>
          <p14:tracePt t="19875" x="11723688" y="4111625"/>
          <p14:tracePt t="19882" x="11723688" y="4140200"/>
          <p14:tracePt t="19901" x="11695113" y="4167188"/>
          <p14:tracePt t="19934" x="11682413" y="4194175"/>
          <p14:tracePt t="19935" x="11668125" y="4235450"/>
          <p14:tracePt t="19939" x="11639550" y="4249738"/>
          <p14:tracePt t="19955" x="11626850" y="4264025"/>
          <p14:tracePt t="19968" x="11598275" y="4278313"/>
          <p14:tracePt t="19972" x="11571288" y="4278313"/>
          <p14:tracePt t="19979" x="11557000" y="4305300"/>
          <p14:tracePt t="20001" x="11474450" y="4319588"/>
          <p14:tracePt t="20003" x="11433175" y="4332288"/>
          <p14:tracePt t="20010" x="11377613" y="4346575"/>
          <p14:tracePt t="20033" x="11268075" y="4346575"/>
          <p14:tracePt t="20036" x="11212513" y="4346575"/>
          <p14:tracePt t="20042" x="11129963" y="4346575"/>
          <p14:tracePt t="20061" x="10936288" y="4346575"/>
          <p14:tracePt t="20080" x="10715625" y="4346575"/>
          <p14:tracePt t="20095" x="10426700" y="4360863"/>
          <p14:tracePt t="20099" x="10288588" y="4387850"/>
          <p14:tracePt t="20106" x="10164763" y="4414838"/>
          <p14:tracePt t="20116" x="10053638" y="4443413"/>
          <p14:tracePt t="20122" x="9944100" y="4484688"/>
          <p14:tracePt t="20141" x="9750425" y="4511675"/>
          <p14:tracePt t="20160" x="9612313" y="4552950"/>
          <p14:tracePt t="20163" x="9529763" y="4567238"/>
          <p14:tracePt t="20171" x="9447213" y="4594225"/>
          <p14:tracePt t="20190" x="9323388" y="4608513"/>
          <p14:tracePt t="20206" x="9144000" y="4664075"/>
          <p14:tracePt t="20211" x="9061450" y="4678363"/>
          <p14:tracePt t="20219" x="8991600" y="4691063"/>
          <p14:tracePt t="20237" x="8812213" y="4719638"/>
          <p14:tracePt t="20251" x="8661400" y="4760913"/>
          <p14:tracePt t="20269" x="8523288" y="4773613"/>
          <p14:tracePt t="20275" x="8467725" y="4787900"/>
          <p14:tracePt t="20282" x="8426450" y="4802188"/>
          <p14:tracePt t="20304" x="8358188" y="4816475"/>
          <p14:tracePt t="20307" x="8343900" y="4816475"/>
          <p14:tracePt t="20314" x="8316913" y="4816475"/>
          <p14:tracePt t="20332" x="8275638" y="4829175"/>
          <p14:tracePt t="20350" x="8234363" y="4857750"/>
          <p14:tracePt t="20365" x="8178800" y="4857750"/>
          <p14:tracePt t="20371" x="8150225" y="4870450"/>
          <p14:tracePt t="20378" x="8123238" y="4870450"/>
          <p14:tracePt t="20386" x="8096250" y="4870450"/>
          <p14:tracePt t="20394" x="8081963" y="4870450"/>
          <p14:tracePt t="20402" x="8040688" y="4870450"/>
          <p14:tracePt t="20410" x="7999413" y="4870450"/>
          <p14:tracePt t="20418" x="7972425" y="4870450"/>
          <p14:tracePt t="20426" x="7943850" y="4870450"/>
          <p14:tracePt t="20443" x="7929563" y="4870450"/>
          <p14:tracePt t="20444" x="7902575" y="4870450"/>
          <p14:tracePt t="20463" x="7861300" y="4870450"/>
          <p14:tracePt t="20466" x="7834313" y="4870450"/>
          <p14:tracePt t="20474" x="7820025" y="4870450"/>
          <p14:tracePt t="20490" x="7793038" y="4870450"/>
          <p14:tracePt t="20505" x="7778750" y="4870450"/>
          <p14:tracePt t="20521" x="7708900" y="4843463"/>
          <p14:tracePt t="20524" x="7667625" y="4843463"/>
          <p14:tracePt t="20540" x="7599363" y="4829175"/>
          <p14:tracePt t="20547" x="7558088" y="4829175"/>
          <p14:tracePt t="20554" x="7516813" y="4816475"/>
          <p14:tracePt t="20569" x="7461250" y="4802188"/>
          <p14:tracePt t="20585" x="7419975" y="4787900"/>
          <p14:tracePt t="20588" x="7364413" y="4787900"/>
          <p14:tracePt t="20604" x="7310438" y="4787900"/>
          <p14:tracePt t="20611" x="7281863" y="4773613"/>
          <p14:tracePt t="20618" x="7240588" y="4760913"/>
          <p14:tracePt t="20626" x="7213600" y="4746625"/>
          <p14:tracePt t="20634" x="7185025" y="4746625"/>
          <p14:tracePt t="20649" x="7172325" y="4746625"/>
          <p14:tracePt t="20665" x="7116763" y="4719638"/>
          <p14:tracePt t="20668" x="7102475" y="4719638"/>
          <p14:tracePt t="20683" x="7075488" y="4719638"/>
          <p14:tracePt t="20690" x="7061200" y="4719638"/>
          <p14:tracePt t="20698" x="7019925" y="4705350"/>
          <p14:tracePt t="20706" x="7005638" y="4691063"/>
          <p14:tracePt t="20714" x="6992938" y="4691063"/>
          <p14:tracePt t="20729" x="6978650" y="4691063"/>
          <p14:tracePt t="20747" x="6923088" y="4664075"/>
          <p14:tracePt t="20763" x="6896100" y="4649788"/>
          <p14:tracePt t="20770" x="6869113" y="4649788"/>
          <p14:tracePt t="20778" x="6854825" y="4649788"/>
          <p14:tracePt t="20786" x="6854825" y="4637088"/>
          <p14:tracePt t="20809" x="6826250" y="4637088"/>
          <p14:tracePt t="20827" x="6799263" y="4637088"/>
          <p14:tracePt t="20843" x="6784975" y="4622800"/>
          <p14:tracePt t="20846" x="6772275" y="4622800"/>
          <p14:tracePt t="20858" x="6757988" y="4622800"/>
          <p14:tracePt t="20874" x="6743700" y="4622800"/>
          <p14:tracePt t="20889" x="6731000" y="4622800"/>
          <p14:tracePt t="20891" x="6716713" y="4622800"/>
          <p14:tracePt t="20898" x="6702425" y="4622800"/>
          <p14:tracePt t="20920" x="6675438" y="4622800"/>
          <p14:tracePt t="20937" x="6648450" y="4622800"/>
          <p14:tracePt t="20951" x="6619875" y="4622800"/>
          <p14:tracePt t="20953" x="6592888" y="4622800"/>
          <p14:tracePt t="20962" x="6578600" y="4637088"/>
          <p14:tracePt t="20983" x="6551613" y="4649788"/>
          <p14:tracePt t="21017" x="6537325" y="4691063"/>
          <p14:tracePt t="21019" x="6523038" y="4705350"/>
          <p14:tracePt t="21026" x="6523038" y="4719638"/>
          <p14:tracePt t="21034" x="6523038" y="4732338"/>
          <p14:tracePt t="21049" x="6523038" y="4746625"/>
          <p14:tracePt t="21052" x="6523038" y="4760913"/>
          <p14:tracePt t="21058" x="6523038" y="4787900"/>
          <p14:tracePt t="21083" x="6523038" y="4816475"/>
          <p14:tracePt t="21084" x="6523038" y="4870450"/>
          <p14:tracePt t="21090" x="6523038" y="4899025"/>
          <p14:tracePt t="21112" x="6523038" y="4953000"/>
          <p14:tracePt t="21114" x="6523038" y="4995863"/>
          <p14:tracePt t="21122" x="6537325" y="5037138"/>
          <p14:tracePt t="21140" x="6537325" y="5105400"/>
          <p14:tracePt t="21157" x="6551613" y="5146675"/>
          <p14:tracePt t="21173" x="6564313" y="5216525"/>
          <p14:tracePt t="21179" x="6564313" y="5311775"/>
          <p14:tracePt t="21186" x="6564313" y="5367338"/>
          <p14:tracePt t="21203" x="6564313" y="5449888"/>
          <p14:tracePt t="21220" x="6578600" y="5505450"/>
          <p14:tracePt t="21238" x="6592888" y="5575300"/>
          <p14:tracePt t="21253" x="6605588" y="5643563"/>
          <p14:tracePt t="21259" x="6605588" y="5684838"/>
          <p14:tracePt t="21266" x="6619875" y="5713413"/>
          <p14:tracePt t="21274" x="6634163" y="5726113"/>
          <p14:tracePt t="21282" x="6634163" y="5754688"/>
          <p14:tracePt t="21304" x="6634163" y="5822950"/>
          <p14:tracePt t="21307" x="6648450" y="5837238"/>
          <p14:tracePt t="21314" x="6661150" y="5864225"/>
          <p14:tracePt t="21333" x="6661150" y="5919788"/>
          <p14:tracePt t="21338" x="6675438" y="5961063"/>
          <p14:tracePt t="21364" x="6689725" y="6002338"/>
          <p14:tracePt t="21370" x="6689725" y="6016625"/>
          <p14:tracePt t="21378" x="6689725" y="6029325"/>
          <p14:tracePt t="21395" x="6689725" y="6072188"/>
          <p14:tracePt t="21412" x="6716713" y="6113463"/>
          <p14:tracePt t="21427" x="6731000" y="6140450"/>
          <p14:tracePt t="21434" x="6743700" y="6140450"/>
          <p14:tracePt t="21442" x="6743700" y="6154738"/>
          <p14:tracePt t="21450" x="6743700" y="6167438"/>
          <p14:tracePt t="21458" x="6743700" y="6196013"/>
          <p14:tracePt t="21466" x="6757988" y="6208713"/>
          <p14:tracePt t="21474" x="6772275" y="6223000"/>
          <p14:tracePt t="21482" x="6772275" y="6237288"/>
          <p14:tracePt t="21504" x="6813550" y="6264275"/>
          <p14:tracePt t="21519" x="6826250" y="6278563"/>
          <p14:tracePt t="21521" x="6826250" y="6305550"/>
          <p14:tracePt t="21534" x="6840538" y="6319838"/>
          <p14:tracePt t="21537" x="6854825" y="6334125"/>
          <p14:tracePt t="21539" x="6869113" y="6346825"/>
          <p14:tracePt t="21546" x="6881813" y="6375400"/>
          <p14:tracePt t="21554" x="6881813" y="6388100"/>
          <p14:tracePt t="21584" x="6896100" y="6430963"/>
          <p14:tracePt t="21600" x="6923088" y="6443663"/>
          <p14:tracePt t="21616" x="6937375" y="6443663"/>
          <p14:tracePt t="21617" x="6937375" y="6457950"/>
          <p14:tracePt t="21619" x="6964363" y="6457950"/>
          <p14:tracePt t="21626" x="6964363" y="6472238"/>
          <p14:tracePt t="21634" x="6978650" y="6484938"/>
          <p14:tracePt t="21642" x="6978650" y="6499225"/>
          <p14:tracePt t="21664" x="7019925" y="6540500"/>
          <p14:tracePt t="21679" x="7046913" y="6540500"/>
          <p14:tracePt t="21696" x="7089775" y="6567488"/>
          <p14:tracePt t="21697" x="7116763" y="6581775"/>
          <p14:tracePt t="21699" x="7131050" y="6596063"/>
          <p14:tracePt t="21706" x="7143750" y="6596063"/>
          <p14:tracePt t="21714" x="7172325" y="6623050"/>
          <p14:tracePt t="21722" x="7213600" y="6623050"/>
          <p14:tracePt t="21732" x="7240588" y="6623050"/>
          <p14:tracePt t="21738" x="7267575" y="6637338"/>
          <p14:tracePt t="21746" x="7296150" y="6651625"/>
          <p14:tracePt t="21754" x="7337425" y="6651625"/>
          <p14:tracePt t="21773" x="7434263" y="6651625"/>
          <p14:tracePt t="21789" x="7502525" y="6651625"/>
          <p14:tracePt t="21806" x="7599363" y="6651625"/>
          <p14:tracePt t="21812" x="7667625" y="6637338"/>
          <p14:tracePt t="21818" x="7708900" y="6623050"/>
          <p14:tracePt t="21827" x="7737475" y="6610350"/>
          <p14:tracePt t="21834" x="7764463" y="6610350"/>
          <p14:tracePt t="21853" x="7820025" y="6596063"/>
          <p14:tracePt t="21871" x="7861300" y="6567488"/>
          <p14:tracePt t="21887" x="7916863" y="6540500"/>
          <p14:tracePt t="21891" x="7929563" y="6526213"/>
          <p14:tracePt t="21899" x="7958138" y="6513513"/>
          <p14:tracePt t="21907" x="7958138" y="6499225"/>
          <p14:tracePt t="21914" x="7985125" y="6484938"/>
          <p14:tracePt t="21933" x="7999413" y="6472238"/>
          <p14:tracePt t="21951" x="8026400" y="6457950"/>
          <p14:tracePt t="21966" x="8054975" y="6430963"/>
          <p14:tracePt t="21971" x="8067675" y="6430963"/>
          <p14:tracePt t="21978" x="8067675" y="6416675"/>
          <p14:tracePt t="21989" x="8096250" y="6402388"/>
          <p14:tracePt t="21994" x="8096250" y="6388100"/>
          <p14:tracePt t="22013" x="8137525" y="6361113"/>
          <p14:tracePt t="22032" x="8193088" y="6346825"/>
          <p14:tracePt t="22047" x="8220075" y="6334125"/>
          <p14:tracePt t="22052" x="8247063" y="6319838"/>
          <p14:tracePt t="22058" x="8247063" y="6305550"/>
          <p14:tracePt t="22079" x="8261350" y="6292850"/>
          <p14:tracePt t="22093" x="8288338" y="6292850"/>
          <p14:tracePt t="22109" x="8302625" y="6278563"/>
          <p14:tracePt t="22114" x="8302625" y="6264275"/>
          <p14:tracePt t="22138" x="8316913" y="6264275"/>
          <p14:tracePt t="22172" x="8329613" y="6264275"/>
          <p14:tracePt t="22202" x="8343900" y="6278563"/>
          <p14:tracePt t="22232" x="8343900" y="6305550"/>
          <p14:tracePt t="22235" x="8358188" y="6361113"/>
          <p14:tracePt t="22242" x="8370888" y="6388100"/>
          <p14:tracePt t="22250" x="8370888" y="6430963"/>
          <p14:tracePt t="22258" x="8370888" y="6443663"/>
          <p14:tracePt t="22266" x="8370888" y="6472238"/>
          <p14:tracePt t="22281" x="8370888" y="6484938"/>
          <p14:tracePt t="22297" x="8385175" y="6513513"/>
          <p14:tracePt t="22322" x="8385175" y="6526213"/>
          <p14:tracePt t="22338" x="8385175" y="6540500"/>
          <p14:tracePt t="22358" x="8399463" y="6554788"/>
          <p14:tracePt t="22375" x="8413750" y="6554788"/>
          <p14:tracePt t="22378" x="8426450" y="6567488"/>
          <p14:tracePt t="22392" x="8440738" y="6567488"/>
          <p14:tracePt t="22402" x="8482013" y="6581775"/>
          <p14:tracePt t="22424" x="8537575" y="6596063"/>
          <p14:tracePt t="22439" x="8591550" y="6610350"/>
          <p14:tracePt t="22460" x="8688388" y="6623050"/>
          <p14:tracePt t="22467" x="8716963" y="6623050"/>
          <p14:tracePt t="22475" x="8743950" y="6623050"/>
          <p14:tracePt t="22482" x="8770938" y="6623050"/>
          <p14:tracePt t="22490" x="8785225" y="6623050"/>
          <p14:tracePt t="22498" x="8799513" y="6623050"/>
          <p14:tracePt t="22518" x="8896350" y="6623050"/>
          <p14:tracePt t="22536" x="8991600" y="6623050"/>
          <p14:tracePt t="22551" x="9061450" y="6623050"/>
          <p14:tracePt t="22556" x="9129713" y="6623050"/>
          <p14:tracePt t="22562" x="9199563" y="6623050"/>
          <p14:tracePt t="22581" x="9309100" y="6623050"/>
          <p14:tracePt t="22599" x="9378950" y="6623050"/>
          <p14:tracePt t="22615" x="9432925" y="6623050"/>
          <p14:tracePt t="22619" x="9447213" y="6623050"/>
          <p14:tracePt t="22626" x="9475788" y="6623050"/>
          <p14:tracePt t="22647" x="9488488" y="6623050"/>
          <p14:tracePt t="22663" x="9544050" y="6623050"/>
          <p14:tracePt t="22678" x="9585325" y="6623050"/>
          <p14:tracePt t="22683" x="9599613" y="6623050"/>
          <p14:tracePt t="22690" x="9612313" y="6623050"/>
          <p14:tracePt t="22709" x="9640888" y="6623050"/>
          <p14:tracePt t="22727" x="9682163" y="6623050"/>
          <p14:tracePt t="22744" x="9723438" y="6623050"/>
          <p14:tracePt t="22759" x="9737725" y="6623050"/>
          <p14:tracePt t="22763" x="9750425" y="6623050"/>
          <p14:tracePt t="22770" x="9791700" y="6610350"/>
          <p14:tracePt t="22791" x="9847263" y="6610350"/>
          <p14:tracePt t="22794" x="9874250" y="6581775"/>
          <p14:tracePt t="22802" x="9902825" y="6581775"/>
          <p14:tracePt t="22819" x="9929813" y="6567488"/>
          <p14:tracePt t="22837" x="9971088" y="6554788"/>
          <p14:tracePt t="22851" x="9999663" y="6526213"/>
          <p14:tracePt t="22859" x="9999663" y="6499225"/>
          <p14:tracePt t="22866" x="10026650" y="6484938"/>
          <p14:tracePt t="22874" x="10040938" y="6472238"/>
          <p14:tracePt t="22882" x="10053638" y="6457950"/>
          <p14:tracePt t="22890" x="10067925" y="6430963"/>
          <p14:tracePt t="22898" x="10082213" y="6416675"/>
          <p14:tracePt t="22916" x="10094913" y="6388100"/>
          <p14:tracePt t="22932" x="10094913" y="6375400"/>
          <p14:tracePt t="22947" x="10109200" y="6361113"/>
          <p14:tracePt t="22948" x="10109200" y="6346825"/>
          <p14:tracePt t="22970" x="10109200" y="6319838"/>
          <p14:tracePt t="23011" x="10109200" y="6305550"/>
          <p14:tracePt t="23027" x="10109200" y="6292850"/>
          <p14:tracePt t="23034" x="10109200" y="6278563"/>
          <p14:tracePt t="23042" x="10123488" y="6251575"/>
          <p14:tracePt t="23058" x="10123488" y="6237288"/>
          <p14:tracePt t="23187" x="10123488" y="6223000"/>
          <p14:tracePt t="23195" x="10123488" y="6208713"/>
          <p14:tracePt t="23203" x="10123488" y="6196013"/>
          <p14:tracePt t="23222" x="10123488" y="6167438"/>
          <p14:tracePt t="23251" x="10123488" y="6140450"/>
          <p14:tracePt t="23267" x="10123488" y="6126163"/>
          <p14:tracePt t="23283" x="10109200" y="6113463"/>
          <p14:tracePt t="23370" x="10109200" y="6099175"/>
          <p14:tracePt t="23386" x="10109200" y="6084888"/>
          <p14:tracePt t="23412" x="10109200" y="6072188"/>
          <p14:tracePt t="23435" x="10123488" y="6043613"/>
          <p14:tracePt t="23461" x="10137775" y="6016625"/>
          <p14:tracePt t="23466" x="10137775" y="6002338"/>
          <p14:tracePt t="23484" x="10164763" y="5988050"/>
          <p14:tracePt t="23506" x="10164763" y="5961063"/>
          <p14:tracePt t="23514" x="10179050" y="5946775"/>
          <p14:tracePt t="23531" x="10191750" y="5934075"/>
          <p14:tracePt t="23547" x="10206038" y="5905500"/>
          <p14:tracePt t="23564" x="10220325" y="5878513"/>
          <p14:tracePt t="23578" x="10233025" y="5878513"/>
          <p14:tracePt t="23586" x="10247313" y="5849938"/>
          <p14:tracePt t="23594" x="10261600" y="5849938"/>
          <p14:tracePt t="23612" x="10288588" y="5849938"/>
          <p14:tracePt t="23630" x="10302875" y="5837238"/>
          <p14:tracePt t="23645" x="10329863" y="5808663"/>
          <p14:tracePt t="23658" x="10344150" y="5808663"/>
          <p14:tracePt t="23674" x="10371138" y="5781675"/>
          <p14:tracePt t="23710" x="10399713" y="5767388"/>
          <p14:tracePt t="23778" x="10412413" y="5767388"/>
          <p14:tracePt t="23858" x="10440988" y="5754688"/>
          <p14:tracePt t="23887" x="10482263" y="5740400"/>
          <p14:tracePt t="23891" x="10482263" y="5726113"/>
          <p14:tracePt t="23898" x="10509250" y="5726113"/>
          <p14:tracePt t="23921" x="10523538" y="5699125"/>
          <p14:tracePt t="23949" x="10564813" y="5684838"/>
          <p14:tracePt t="23966" x="10579100" y="5684838"/>
          <p14:tracePt t="24013" x="10620375" y="5657850"/>
          <p14:tracePt t="24030" x="10620375" y="5643563"/>
          <p14:tracePt t="24034" x="10633075" y="5643563"/>
          <p14:tracePt t="24042" x="10647363" y="5629275"/>
          <p14:tracePt t="24058" x="10661650" y="5616575"/>
          <p14:tracePt t="24076" x="10688638" y="5602288"/>
          <p14:tracePt t="24091" x="10715625" y="5588000"/>
          <p14:tracePt t="24098" x="10729913" y="5588000"/>
          <p14:tracePt t="24106" x="10744200" y="5575300"/>
          <p14:tracePt t="24123" x="10771188" y="5561013"/>
          <p14:tracePt t="24141" x="10812463" y="5546725"/>
          <p14:tracePt t="24146" x="10812463" y="5534025"/>
          <p14:tracePt t="24154" x="10826750" y="5534025"/>
          <p14:tracePt t="24169" x="10841038" y="5534025"/>
          <p14:tracePt t="24187" x="10853738" y="5519738"/>
          <p14:tracePt t="24194" x="10882313" y="5519738"/>
          <p14:tracePt t="24231" x="10895013" y="5519738"/>
          <p14:tracePt t="24263" x="10923588" y="5519738"/>
          <p14:tracePt t="24295" x="10950575" y="5519738"/>
          <p14:tracePt t="24311" x="10977563" y="5519738"/>
          <p14:tracePt t="24315" x="10991850" y="5519738"/>
          <p14:tracePt t="24322" x="11006138" y="5519738"/>
          <p14:tracePt t="24331" x="11006138" y="5534025"/>
          <p14:tracePt t="24338" x="11020425" y="5534025"/>
          <p14:tracePt t="24358" x="11047413" y="5546725"/>
          <p14:tracePt t="24403" x="11061700" y="5546725"/>
          <p14:tracePt t="24437" x="11074400" y="5546725"/>
          <p14:tracePt t="24456" x="11102975" y="5546725"/>
          <p14:tracePt t="24474" x="11115675" y="5546725"/>
          <p14:tracePt t="24498" x="11129963" y="5546725"/>
          <p14:tracePt t="24514" x="11144250" y="5546725"/>
          <p14:tracePt t="24531" x="11171238" y="5546725"/>
          <p14:tracePt t="24562" x="11185525" y="5546725"/>
          <p14:tracePt t="24579" x="11198225" y="5546725"/>
          <p14:tracePt t="24595" x="11226800" y="5546725"/>
          <p14:tracePt t="24608" x="11226800" y="5561013"/>
          <p14:tracePt t="24612" x="11253788" y="5561013"/>
          <p14:tracePt t="24626" x="11268075" y="5561013"/>
          <p14:tracePt t="24659" x="11295063" y="5561013"/>
          <p14:tracePt t="24674" x="11309350" y="5561013"/>
          <p14:tracePt t="24682" x="11323638" y="5561013"/>
          <p14:tracePt t="24690" x="11336338" y="5575300"/>
          <p14:tracePt t="24707" x="11350625" y="5588000"/>
          <p14:tracePt t="24939" x="11364913" y="5588000"/>
          <p14:tracePt t="24989" x="11418888" y="5588000"/>
          <p14:tracePt t="24994" x="11447463" y="5602288"/>
          <p14:tracePt t="25002" x="11461750" y="5616575"/>
          <p14:tracePt t="25023" x="11503025" y="5643563"/>
          <p14:tracePt t="25026" x="11515725" y="5657850"/>
          <p14:tracePt t="25034" x="11544300" y="5670550"/>
          <p14:tracePt t="25056" x="11585575" y="5699125"/>
          <p14:tracePt t="25058" x="11612563" y="5713413"/>
          <p14:tracePt t="25066" x="11639550" y="5713413"/>
          <p14:tracePt t="25084" x="11668125" y="5740400"/>
          <p14:tracePt t="25100" x="11695113" y="5767388"/>
          <p14:tracePt t="25115" x="11709400" y="5781675"/>
          <p14:tracePt t="25123" x="11723688" y="5795963"/>
          <p14:tracePt t="25130" x="11723688" y="5808663"/>
          <p14:tracePt t="25138" x="11736388" y="5822950"/>
          <p14:tracePt t="25177" x="11736388" y="5837238"/>
          <p14:tracePt t="25180" x="11750675" y="5849938"/>
          <p14:tracePt t="25195" x="11750675" y="5864225"/>
          <p14:tracePt t="25210" x="11750675" y="5878513"/>
          <p14:tracePt t="25226" x="11750675" y="5892800"/>
          <p14:tracePt t="25245" x="11764963" y="5905500"/>
          <p14:tracePt t="25258" x="11764963" y="5919788"/>
          <p14:tracePt t="25273" x="11777663" y="5919788"/>
          <p14:tracePt t="25288" x="11777663" y="5934075"/>
          <p14:tracePt t="25303" x="11777663" y="5961063"/>
          <p14:tracePt t="25307" x="11777663" y="5975350"/>
          <p14:tracePt t="25314" x="11777663" y="6002338"/>
          <p14:tracePt t="25322" x="11777663" y="6016625"/>
          <p14:tracePt t="25330" x="11777663" y="6043613"/>
          <p14:tracePt t="25350" x="11777663" y="6057900"/>
          <p14:tracePt t="25353" x="11777663" y="6099175"/>
          <p14:tracePt t="25369" x="11791950" y="6181725"/>
          <p14:tracePt t="25383" x="11791950" y="6208713"/>
          <p14:tracePt t="25387" x="11791950" y="6237288"/>
          <p14:tracePt t="25394" x="11791950" y="6264275"/>
          <p14:tracePt t="25415" x="11791950" y="6292850"/>
          <p14:tracePt t="25417" x="11791950" y="6305550"/>
          <p14:tracePt t="25431" x="11791950" y="6319838"/>
          <p14:tracePt t="25434" x="11791950" y="6334125"/>
          <p14:tracePt t="25451" x="11777663" y="6402388"/>
          <p14:tracePt t="25458" x="11764963" y="6430963"/>
          <p14:tracePt t="25466" x="11750675" y="6457950"/>
          <p14:tracePt t="25474" x="11750675" y="6472238"/>
          <p14:tracePt t="25498" x="11736388" y="6526213"/>
          <p14:tracePt t="25501" x="11723688" y="6540500"/>
          <p14:tracePt t="25506" x="11709400" y="6567488"/>
          <p14:tracePt t="25527" x="11695113" y="6567488"/>
          <p14:tracePt t="25529" x="11682413" y="6596063"/>
          <p14:tracePt t="25546" x="11653838" y="6651625"/>
          <p14:tracePt t="25555" x="11639550" y="6678613"/>
          <p14:tracePt t="25575" x="11626850" y="6705600"/>
          <p14:tracePt t="25590" x="11612563" y="6719888"/>
          <p14:tracePt t="25606" x="11585575" y="6734175"/>
          <p14:tracePt t="25610" x="11571288" y="6746875"/>
          <p14:tracePt t="25618" x="11557000" y="6761163"/>
          <p14:tracePt t="25628" x="11557000" y="6775450"/>
          <p14:tracePt t="25634" x="11557000" y="6789738"/>
          <p14:tracePt t="25655" x="11530013" y="6802438"/>
          <p14:tracePt t="25671" x="11515725" y="6802438"/>
          <p14:tracePt t="25688" x="11503025" y="6816725"/>
          <p14:tracePt t="25691" x="11488738" y="6816725"/>
          <p14:tracePt t="25698" x="11474450" y="6831013"/>
          <p14:tracePt t="25707" x="11461750" y="6831013"/>
          <p14:tracePt t="25735" x="11433175" y="6843713"/>
          <p14:tracePt t="25752" x="11391900" y="6843713"/>
          <p14:tracePt t="26165" x="10661650" y="6843713"/>
          <p14:tracePt t="26173" x="10661650" y="6831013"/>
          <p14:tracePt t="26179" x="10647363" y="6831013"/>
          <p14:tracePt t="26211" x="10591800" y="6802438"/>
          <p14:tracePt t="26218" x="10591800" y="6775450"/>
          <p14:tracePt t="26226" x="10579100" y="6775450"/>
          <p14:tracePt t="26234" x="10564813" y="6761163"/>
          <p14:tracePt t="26255" x="10523538" y="6734175"/>
          <p14:tracePt t="26272" x="10494963" y="6705600"/>
          <p14:tracePt t="26286" x="10482263" y="6678613"/>
          <p14:tracePt t="26291" x="10482263" y="6664325"/>
          <p14:tracePt t="26298" x="10467975" y="6651625"/>
          <p14:tracePt t="26307" x="10453688" y="6637338"/>
          <p14:tracePt t="26334" x="10440988" y="6610350"/>
          <p14:tracePt t="26354" x="10426700" y="6610350"/>
          <p14:tracePt t="26413" x="10412413" y="6610350"/>
          <p14:tracePt t="26490" x="10399713" y="6581775"/>
          <p14:tracePt t="26572" x="10385425" y="6581775"/>
          <p14:tracePt t="26964" x="10371138" y="6581775"/>
          <p14:tracePt t="27652" x="10358438" y="6581775"/>
          <p14:tracePt t="27779" x="10344150" y="6554788"/>
          <p14:tracePt t="27811" x="10329863" y="6554788"/>
          <p14:tracePt t="27874" x="10315575" y="6554788"/>
          <p14:tracePt t="27939" x="10302875" y="6554788"/>
          <p14:tracePt t="27959" x="10302875" y="6526213"/>
          <p14:tracePt t="28075" x="10288588" y="6526213"/>
          <p14:tracePt t="28323" x="10288588" y="6499225"/>
          <p14:tracePt t="28373" x="10288588" y="6484938"/>
          <p14:tracePt t="28555" x="10302875" y="6484938"/>
          <p14:tracePt t="28598" x="10329863" y="6484938"/>
          <p14:tracePt t="28603" x="10344150" y="6484938"/>
          <p14:tracePt t="28626" x="10358438" y="6499225"/>
          <p14:tracePt t="28627" x="10385425" y="6499225"/>
          <p14:tracePt t="28690" x="10385425" y="6513513"/>
          <p14:tracePt t="28980" x="10385425" y="6526213"/>
          <p14:tracePt t="29099" x="10371138" y="6540500"/>
          <p14:tracePt t="29195" x="10358438" y="6554788"/>
          <p14:tracePt t="29231" x="10385425" y="6567488"/>
          <p14:tracePt t="29235" x="10385425" y="6581775"/>
          <p14:tracePt t="29260" x="10399713" y="6581775"/>
          <p14:tracePt t="29267" x="10412413" y="6596063"/>
          <p14:tracePt t="29292" x="10426700" y="6596063"/>
          <p14:tracePt t="29298" x="10440988" y="6610350"/>
          <p14:tracePt t="29318" x="10453688" y="6610350"/>
          <p14:tracePt t="29335" x="10482263" y="6623050"/>
          <p14:tracePt t="29350" x="10509250" y="6623050"/>
          <p14:tracePt t="29355" x="10523538" y="6623050"/>
          <p14:tracePt t="29362" x="10536238" y="6623050"/>
          <p14:tracePt t="29370" x="10564813" y="6623050"/>
          <p14:tracePt t="29378" x="10579100" y="6637338"/>
          <p14:tracePt t="29398" x="10606088" y="6651625"/>
          <p14:tracePt t="29410" x="10633075" y="6651625"/>
          <p14:tracePt t="29429" x="10647363" y="6651625"/>
          <p14:tracePt t="29446" x="10688638" y="6664325"/>
          <p14:tracePt t="29451" x="10702925" y="6678613"/>
          <p14:tracePt t="29458" x="10715625" y="6678613"/>
          <p14:tracePt t="29477" x="10744200" y="6678613"/>
          <p14:tracePt t="29493" x="10756900" y="6692900"/>
          <p14:tracePt t="29499" x="10785475" y="6692900"/>
          <p14:tracePt t="29506" x="10799763" y="6692900"/>
          <p14:tracePt t="29524" x="10826750" y="6705600"/>
          <p14:tracePt t="29539" x="10853738" y="6705600"/>
          <p14:tracePt t="29556" x="10909300" y="6705600"/>
          <p14:tracePt t="29563" x="10923588" y="6705600"/>
          <p14:tracePt t="29570" x="10936288" y="6705600"/>
          <p14:tracePt t="29588" x="10977563" y="6705600"/>
          <p14:tracePt t="29594" x="10991850" y="6705600"/>
          <p14:tracePt t="29602" x="11006138" y="6705600"/>
          <p14:tracePt t="29620" x="11061700" y="6719888"/>
          <p14:tracePt t="29626" x="11074400" y="6719888"/>
          <p14:tracePt t="29634" x="11088688" y="6719888"/>
          <p14:tracePt t="29651" x="11129963" y="6719888"/>
          <p14:tracePt t="29682" x="11144250" y="6719888"/>
          <p14:tracePt t="29703" x="11156950" y="6719888"/>
          <p14:tracePt t="29706" x="11156950" y="6734175"/>
          <p14:tracePt t="29714" x="11185525" y="6734175"/>
          <p14:tracePt t="29761" x="11198225" y="6734175"/>
          <p14:tracePt t="29776" x="11241088" y="6734175"/>
          <p14:tracePt t="29779" x="11282363" y="6719888"/>
          <p14:tracePt t="29786" x="11295063" y="6705600"/>
          <p14:tracePt t="29794" x="11323638" y="6705600"/>
          <p14:tracePt t="29802" x="11350625" y="6678613"/>
          <p14:tracePt t="29810" x="11377613" y="6664325"/>
          <p14:tracePt t="29826" x="11406188" y="6637338"/>
          <p14:tracePt t="29841" x="11461750" y="6610350"/>
          <p14:tracePt t="29844" x="11488738" y="6596063"/>
          <p14:tracePt t="29859" x="11544300" y="6567488"/>
          <p14:tracePt t="29867" x="11557000" y="6554788"/>
          <p14:tracePt t="29874" x="11571288" y="6554788"/>
          <p14:tracePt t="29892" x="11585575" y="6540500"/>
          <p14:tracePt t="29898" x="11585575" y="6526213"/>
          <p14:tracePt t="29914" x="11612563" y="6513513"/>
          <p14:tracePt t="29934" x="11626850" y="6499225"/>
          <p14:tracePt t="29938" x="11639550" y="6484938"/>
          <p14:tracePt t="29967" x="11653838" y="6457950"/>
          <p14:tracePt t="29983" x="11668125" y="6430963"/>
          <p14:tracePt t="29988" x="11668125" y="6416675"/>
          <p14:tracePt t="29994" x="11668125" y="6402388"/>
          <p14:tracePt t="30010" x="11682413" y="6361113"/>
          <p14:tracePt t="30026" x="11695113" y="6319838"/>
          <p14:tracePt t="30058" x="11695113" y="6292850"/>
          <p14:tracePt t="30299" x="11682413" y="6292850"/>
          <p14:tracePt t="30349" x="11668125" y="6319838"/>
          <p14:tracePt t="30386" x="11653838" y="6346825"/>
          <p14:tracePt t="30395" x="11639550" y="6346825"/>
          <p14:tracePt t="30418" x="11626850" y="6361113"/>
          <p14:tracePt t="30427" x="11612563" y="6375400"/>
          <p14:tracePt t="30460" x="11598275" y="6416675"/>
          <p14:tracePt t="30466" x="11585575" y="6430963"/>
          <p14:tracePt t="30487" x="11571288" y="6457950"/>
          <p14:tracePt t="30503" x="11544300" y="6499225"/>
          <p14:tracePt t="30518" x="11530013" y="6526213"/>
          <p14:tracePt t="30530" x="11530013" y="6540500"/>
          <p14:tracePt t="30539" x="11515725" y="6540500"/>
          <p14:tracePt t="30568" x="11515725" y="6567488"/>
          <p14:tracePt t="30602" x="11515725" y="6581775"/>
          <p14:tracePt t="30648" x="11503025" y="6610350"/>
          <p14:tracePt t="30667" x="11488738" y="6623050"/>
          <p14:tracePt t="30674" x="11488738" y="6637338"/>
          <p14:tracePt t="30762" x="11474450" y="6637338"/>
          <p14:tracePt t="30883" x="11461750" y="6651625"/>
          <p14:tracePt t="30915" x="11447463" y="6651625"/>
          <p14:tracePt t="30940" x="11433175" y="6651625"/>
          <p14:tracePt t="30955" x="11433175" y="6664325"/>
          <p14:tracePt t="30971" x="11406188" y="6678613"/>
          <p14:tracePt t="30978" x="11391900" y="6678613"/>
          <p14:tracePt t="30994" x="11364913" y="6692900"/>
          <p14:tracePt t="31016" x="11336338" y="6692900"/>
          <p14:tracePt t="31031" x="11282363" y="6705600"/>
          <p14:tracePt t="31048" x="11212513" y="6705600"/>
          <p14:tracePt t="31051" x="11171238" y="6719888"/>
          <p14:tracePt t="31058" x="11144250" y="6719888"/>
          <p14:tracePt t="31068" x="11115675" y="6719888"/>
          <p14:tracePt t="31074" x="11088688" y="6734175"/>
          <p14:tracePt t="31082" x="11061700" y="6734175"/>
          <p14:tracePt t="31090" x="11033125" y="6734175"/>
          <p14:tracePt t="31111" x="10977563" y="6734175"/>
          <p14:tracePt t="31114" x="10936288" y="6734175"/>
          <p14:tracePt t="31122" x="10909300" y="6734175"/>
          <p14:tracePt t="31141" x="10853738" y="6734175"/>
          <p14:tracePt t="31159" x="10799763" y="6734175"/>
          <p14:tracePt t="31175" x="10744200" y="6734175"/>
          <p14:tracePt t="31186" x="10729913" y="6734175"/>
          <p14:tracePt t="31222" x="10715625" y="6734175"/>
          <p14:tracePt t="31238" x="10702925" y="6734175"/>
          <p14:tracePt t="31289" x="10674350" y="6734175"/>
          <p14:tracePt t="31321" x="10661650" y="6734175"/>
          <p14:tracePt t="31323" x="10647363" y="6734175"/>
          <p14:tracePt t="31330" x="10633075" y="6734175"/>
          <p14:tracePt t="31354" x="10620375" y="6734175"/>
          <p14:tracePt t="31362" x="10606088" y="6734175"/>
          <p14:tracePt t="31382" x="10591800" y="6734175"/>
          <p14:tracePt t="31398" x="10564813" y="6746875"/>
          <p14:tracePt t="31420" x="10550525" y="6746875"/>
          <p14:tracePt t="31447" x="10523538" y="6746875"/>
          <p14:tracePt t="31466" x="10509250" y="6746875"/>
          <p14:tracePt t="31474" x="10494963" y="6746875"/>
          <p14:tracePt t="31493" x="10482263" y="6746875"/>
          <p14:tracePt t="31510" x="10482263" y="6734175"/>
          <p14:tracePt t="31527" x="10467975" y="6719888"/>
          <p14:tracePt t="31618" x="10453688" y="6719888"/>
          <p14:tracePt t="31899" x="10467975" y="6719888"/>
          <p14:tracePt t="31944" x="10494963" y="6719888"/>
          <p14:tracePt t="32044" x="10523538" y="6719888"/>
          <p14:tracePt t="32122" x="10536238" y="6719888"/>
          <p14:tracePt t="32155" x="10550525" y="6719888"/>
          <p14:tracePt t="32185" x="10564813" y="6719888"/>
          <p14:tracePt t="32188" x="10579100" y="6719888"/>
          <p14:tracePt t="32216" x="10591800" y="6719888"/>
          <p14:tracePt t="32218" x="10591800" y="6734175"/>
          <p14:tracePt t="32248" x="10606088" y="6734175"/>
          <p14:tracePt t="32250" x="10620375" y="6734175"/>
          <p14:tracePt t="32279" x="10647363" y="6734175"/>
          <p14:tracePt t="32306" x="10661650" y="6734175"/>
          <p14:tracePt t="32321" x="10674350" y="6734175"/>
          <p14:tracePt t="32351" x="10688638" y="6734175"/>
          <p14:tracePt t="32355" x="10702925" y="6734175"/>
          <p14:tracePt t="32378" x="10715625" y="6734175"/>
          <p14:tracePt t="32403" x="10715625" y="6746875"/>
          <p14:tracePt t="32456" x="10744200" y="6746875"/>
          <p14:tracePt t="32506" x="10756900" y="6746875"/>
          <p14:tracePt t="32611" x="10771188" y="6761163"/>
          <p14:tracePt t="32963" x="10799763" y="6761163"/>
          <p14:tracePt t="33010" x="10812463" y="6761163"/>
          <p14:tracePt t="33011" x="10826750" y="6746875"/>
          <p14:tracePt t="33523" x="10853738" y="6734175"/>
          <p14:tracePt t="33560" x="10868025" y="6734175"/>
          <p14:tracePt t="33562" x="10882313" y="6734175"/>
          <p14:tracePt t="33591" x="10895013" y="6734175"/>
          <p14:tracePt t="33596" x="10909300" y="6734175"/>
          <p14:tracePt t="33602" x="10923588" y="6734175"/>
          <p14:tracePt t="33638" x="10950575" y="6719888"/>
          <p14:tracePt t="33654" x="10977563" y="6719888"/>
          <p14:tracePt t="33684" x="11020425" y="6692900"/>
          <p14:tracePt t="33718" x="11033125" y="6692900"/>
          <p14:tracePt t="33734" x="11061700" y="6692900"/>
          <p14:tracePt t="33810" x="11074400" y="6692900"/>
          <p14:tracePt t="33874" x="11088688" y="6692900"/>
          <p14:tracePt t="33910" x="11129963" y="6664325"/>
          <p14:tracePt t="33986" x="11144250" y="6651625"/>
          <p14:tracePt t="34154" x="11144250" y="6637338"/>
          <p14:tracePt t="34740" x="11171238" y="6637338"/>
          <p14:tracePt t="34996" x="11171238" y="6623050"/>
          <p14:tracePt t="35275" x="11185525" y="6623050"/>
          <p14:tracePt t="35602" x="11156950" y="6637338"/>
          <p14:tracePt t="35610" x="11156950" y="6651625"/>
          <p14:tracePt t="35722" x="11144250" y="6664325"/>
          <p14:tracePt t="35731" x="11129963" y="6664325"/>
          <p14:tracePt t="35795" x="11115675" y="6692900"/>
          <p14:tracePt t="35815" x="11102975" y="6692900"/>
          <p14:tracePt t="35947" x="11102975" y="6705600"/>
          <p14:tracePt t="35955" x="11129963" y="6705600"/>
          <p14:tracePt t="36018" x="11144250" y="6692900"/>
          <p14:tracePt t="36611" x="11129963" y="6692900"/>
          <p14:tracePt t="36618" x="11115675" y="6692900"/>
          <p14:tracePt t="36627" x="11102975" y="6692900"/>
          <p14:tracePt t="36648" x="11088688" y="6692900"/>
          <p14:tracePt t="36652" x="11074400" y="6678613"/>
          <p14:tracePt t="36658" x="11047413" y="6678613"/>
          <p14:tracePt t="36694" x="11033125" y="6678613"/>
          <p14:tracePt t="36698" x="11020425" y="6664325"/>
          <p14:tracePt t="36758" x="11006138" y="6664325"/>
          <p14:tracePt t="36773" x="10991850" y="6664325"/>
          <p14:tracePt t="36794" x="10964863" y="6664325"/>
          <p14:tracePt t="36837" x="10950575" y="6664325"/>
          <p14:tracePt t="36854" x="10923588" y="6664325"/>
          <p14:tracePt t="36866" x="10895013" y="6664325"/>
          <p14:tracePt t="36914" x="10868025" y="6651625"/>
          <p14:tracePt t="36917" x="10853738" y="6651625"/>
          <p14:tracePt t="36922" x="10841038" y="6651625"/>
          <p14:tracePt t="36954" x="10826750" y="6651625"/>
          <p14:tracePt t="37010" x="10812463" y="6651625"/>
          <p14:tracePt t="37218" x="10799763" y="6651625"/>
          <p14:tracePt t="37258" x="10771188" y="6651625"/>
          <p14:tracePt t="37298" x="10756900" y="6651625"/>
          <p14:tracePt t="37314" x="10744200" y="6651625"/>
          <p14:tracePt t="37331" x="10729913" y="6651625"/>
          <p14:tracePt t="37332" x="10715625" y="6651625"/>
          <p14:tracePt t="37338" x="10702925" y="6651625"/>
          <p14:tracePt t="37346" x="10688638" y="6651625"/>
          <p14:tracePt t="37354" x="10674350" y="6651625"/>
          <p14:tracePt t="37375" x="10647363" y="6651625"/>
          <p14:tracePt t="37393" x="10633075" y="6651625"/>
          <p14:tracePt t="37425" x="10620375" y="6651625"/>
          <p14:tracePt t="37427" x="10606088" y="6651625"/>
          <p14:tracePt t="37442" x="10591800" y="6651625"/>
          <p14:tracePt t="37465" x="10591800" y="6637338"/>
          <p14:tracePt t="37466" x="10579100" y="6637338"/>
          <p14:tracePt t="37487" x="10550525" y="6637338"/>
          <p14:tracePt t="37506" x="10536238" y="6637338"/>
          <p14:tracePt t="37521" x="10523538" y="6637338"/>
          <p14:tracePt t="37539" x="10509250" y="6637338"/>
          <p14:tracePt t="37567" x="10494963" y="6610350"/>
          <p14:tracePt t="37614" x="10467975" y="6610350"/>
          <p14:tracePt t="37626" x="10453688" y="6596063"/>
          <p14:tracePt t="37635" x="10440988" y="6596063"/>
          <p14:tracePt t="37658" x="10426700" y="6596063"/>
          <p14:tracePt t="37803" x="10399713" y="6581775"/>
          <p14:tracePt t="37914" x="10399713" y="6567488"/>
          <p14:tracePt t="37963" x="10399713" y="6554788"/>
          <p14:tracePt t="37983" x="10399713" y="6540500"/>
          <p14:tracePt t="38068" x="10399713" y="6526213"/>
          <p14:tracePt t="38372" x="10399713" y="6513513"/>
          <p14:tracePt t="38563" x="10385425" y="6499225"/>
          <p14:tracePt t="39331" x="10371138" y="6499225"/>
          <p14:tracePt t="39460" x="10358438" y="6499225"/>
          <p14:tracePt t="39811" x="10344150" y="6499225"/>
          <p14:tracePt t="39923" x="10329863" y="6499225"/>
          <p14:tracePt t="40412" x="10344150" y="6472238"/>
          <p14:tracePt t="40471" x="10385425" y="6443663"/>
          <p14:tracePt t="40482" x="10385425" y="6430963"/>
          <p14:tracePt t="40554" x="10385425" y="6388100"/>
          <p14:tracePt t="40581" x="10399713" y="6388100"/>
          <p14:tracePt t="40618" x="10399713" y="6375400"/>
          <p14:tracePt t="40875" x="10399713" y="6346825"/>
          <p14:tracePt t="40979" x="10399713" y="6361113"/>
          <p14:tracePt t="41024" x="10399713" y="6375400"/>
          <p14:tracePt t="41031" x="10399713" y="6388100"/>
          <p14:tracePt t="41058" x="10385425" y="6402388"/>
          <p14:tracePt t="41267" x="10385425" y="6416675"/>
          <p14:tracePt t="41308" x="10371138" y="6430963"/>
          <p14:tracePt t="41342" x="10371138" y="6443663"/>
          <p14:tracePt t="41547" x="10358438" y="6443663"/>
          <p14:tracePt t="41771" x="10344150" y="6457950"/>
          <p14:tracePt t="41835" x="10329863" y="6457950"/>
          <p14:tracePt t="41865" x="10329863" y="6472238"/>
          <p14:tracePt t="41867" x="10315575" y="6484938"/>
          <p14:tracePt t="41874" x="10315575" y="6499225"/>
          <p14:tracePt t="41897" x="10315575" y="6513513"/>
          <p14:tracePt t="41906" x="10315575" y="6540500"/>
          <p14:tracePt t="41929" x="10315575" y="6567488"/>
          <p14:tracePt t="41930" x="10315575" y="6581775"/>
          <p14:tracePt t="41938" x="10329863" y="6596063"/>
          <p14:tracePt t="41955" x="10371138" y="6623050"/>
          <p14:tracePt t="41962" x="10385425" y="6623050"/>
          <p14:tracePt t="41986" x="10412413" y="6651625"/>
          <p14:tracePt t="42001" x="10453688" y="6664325"/>
          <p14:tracePt t="42004" x="10482263" y="6678613"/>
          <p14:tracePt t="42010" x="10523538" y="6692900"/>
          <p14:tracePt t="42030" x="10606088" y="6761163"/>
          <p14:tracePt t="42062" x="10826750" y="6802438"/>
          <p14:tracePt t="42064" x="10882313" y="6816725"/>
          <p14:tracePt t="42067" x="10923588" y="6831013"/>
          <p14:tracePt t="42164" x="11377613" y="6831013"/>
          <p14:tracePt t="42179" x="11557000" y="6775450"/>
          <p14:tracePt t="42186" x="11682413" y="6734175"/>
          <p14:tracePt t="42195" x="11777663" y="6705600"/>
          <p14:tracePt t="42202" x="11888788" y="6678613"/>
          <p14:tracePt t="42222" x="12026900" y="6637338"/>
          <p14:tracePt t="42241" x="12123738" y="6596063"/>
          <p14:tracePt t="42254" x="12150725" y="6554788"/>
          <p14:tracePt t="42259" x="12150725" y="6540500"/>
          <p14:tracePt t="42266" x="12150725" y="6526213"/>
          <p14:tracePt t="42282" x="12150725" y="6513513"/>
          <p14:tracePt t="42290" x="12150725" y="6499225"/>
          <p14:tracePt t="42298" x="12136438" y="6484938"/>
          <p14:tracePt t="42318" x="12123738" y="6472238"/>
          <p14:tracePt t="42334" x="12109450" y="6457950"/>
          <p14:tracePt t="42349" x="12095163" y="6443663"/>
          <p14:tracePt t="42355" x="12080875" y="6443663"/>
          <p14:tracePt t="42362" x="12080875" y="6430963"/>
          <p14:tracePt t="42380" x="12068175" y="6430963"/>
          <p14:tracePt t="42399" x="12068175" y="6402388"/>
          <p14:tracePt t="42402" x="12053888" y="6402388"/>
          <p14:tracePt t="42410" x="12039600" y="6388100"/>
          <p14:tracePt t="42429" x="12039600" y="6375400"/>
          <p14:tracePt t="42434" x="12039600" y="6361113"/>
          <p14:tracePt t="42464" x="12039600" y="6346825"/>
          <p14:tracePt t="42554" x="12026900" y="6346825"/>
          <p14:tracePt t="42571" x="12012613" y="6346825"/>
          <p14:tracePt t="42588" x="11998325" y="6346825"/>
          <p14:tracePt t="42594" x="11985625" y="6346825"/>
          <p14:tracePt t="42602" x="11971338" y="6346825"/>
          <p14:tracePt t="42610" x="11957050" y="6346825"/>
          <p14:tracePt t="42630" x="11930063" y="6346825"/>
          <p14:tracePt t="42648" x="11915775" y="6346825"/>
          <p14:tracePt t="42680" x="11888788" y="6361113"/>
          <p14:tracePt t="42701" x="11860213" y="6361113"/>
          <p14:tracePt t="42728" x="11833225" y="6361113"/>
          <p14:tracePt t="42759" x="11818938" y="6375400"/>
          <p14:tracePt t="42807" x="11806238" y="6388100"/>
          <p14:tracePt t="42858" x="11777663" y="6402388"/>
          <p14:tracePt t="42890" x="11777663" y="6416675"/>
          <p14:tracePt t="42946" x="11764963" y="6416675"/>
          <p14:tracePt t="42968" x="11750675" y="6430963"/>
          <p14:tracePt t="42978" x="11736388" y="6430963"/>
          <p14:tracePt t="43000" x="11723688" y="6457950"/>
          <p14:tracePt t="43002" x="11709400" y="6472238"/>
          <p14:tracePt t="43010" x="11695113" y="6472238"/>
          <p14:tracePt t="43030" x="11695113" y="6484938"/>
          <p14:tracePt t="43062" x="11668125" y="6484938"/>
          <p14:tracePt t="43110" x="11668125" y="6513513"/>
          <p14:tracePt t="43122" x="11653838" y="6513513"/>
          <p14:tracePt t="43174" x="11639550" y="6526213"/>
          <p14:tracePt t="43178" x="11626850" y="6540500"/>
          <p14:tracePt t="43208" x="11612563" y="6554788"/>
          <p14:tracePt t="43212" x="11598275" y="6554788"/>
          <p14:tracePt t="43237" x="11557000" y="6581775"/>
          <p14:tracePt t="43243" x="11544300" y="6581775"/>
          <p14:tracePt t="43259" x="11515725" y="6623050"/>
          <p14:tracePt t="43266" x="11503025" y="6623050"/>
          <p14:tracePt t="43274" x="11474450" y="6651625"/>
          <p14:tracePt t="43282" x="11461750" y="6651625"/>
          <p14:tracePt t="43301" x="11433175" y="6651625"/>
          <p14:tracePt t="43316" x="11406188" y="6664325"/>
          <p14:tracePt t="43337" x="11364913" y="6678613"/>
          <p14:tracePt t="43338" x="11350625" y="6678613"/>
          <p14:tracePt t="43363" x="11336338" y="6678613"/>
          <p14:tracePt t="43380" x="11309350" y="6678613"/>
          <p14:tracePt t="43396" x="11282363" y="6678613"/>
          <p14:tracePt t="43410" x="11268075" y="6678613"/>
          <p14:tracePt t="43427" x="11253788" y="6678613"/>
          <p14:tracePt t="43445" x="11226800" y="6678613"/>
          <p14:tracePt t="43450" x="11212513" y="6678613"/>
          <p14:tracePt t="43458" x="11198225" y="6678613"/>
          <p14:tracePt t="43477" x="11185525" y="6678613"/>
          <p14:tracePt t="43493" x="11156950" y="6678613"/>
          <p14:tracePt t="43508" x="11115675" y="6678613"/>
          <p14:tracePt t="43515" x="11102975" y="6678613"/>
          <p14:tracePt t="43522" x="11088688" y="6678613"/>
          <p14:tracePt t="43540" x="11061700" y="6678613"/>
          <p14:tracePt t="43546" x="11047413" y="6678613"/>
          <p14:tracePt t="43554" x="11033125" y="6678613"/>
          <p14:tracePt t="43586" x="11006138" y="6678613"/>
          <p14:tracePt t="43601" x="10991850" y="6678613"/>
          <p14:tracePt t="43618" x="10964863" y="6678613"/>
          <p14:tracePt t="43626" x="10950575" y="6678613"/>
          <p14:tracePt t="43634" x="10936288" y="6678613"/>
          <p14:tracePt t="43665" x="10909300" y="6678613"/>
          <p14:tracePt t="43698" x="10895013" y="6678613"/>
          <p14:tracePt t="43714" x="10868025" y="6678613"/>
          <p14:tracePt t="43738" x="10853738" y="6678613"/>
          <p14:tracePt t="43759" x="10841038" y="6678613"/>
          <p14:tracePt t="43763" x="10826750" y="6678613"/>
          <p14:tracePt t="43770" x="10812463" y="6678613"/>
          <p14:tracePt t="43792" x="10785475" y="6678613"/>
          <p14:tracePt t="43808" x="10756900" y="6678613"/>
          <p14:tracePt t="43824" x="10729913" y="6678613"/>
          <p14:tracePt t="43829" x="10715625" y="6678613"/>
          <p14:tracePt t="43834" x="10702925" y="6678613"/>
          <p14:tracePt t="43855" x="10674350" y="6664325"/>
          <p14:tracePt t="43872" x="10647363" y="6651625"/>
          <p14:tracePt t="43918" x="10633075" y="6651625"/>
          <p14:tracePt t="43938" x="10606088" y="6651625"/>
          <p14:tracePt t="43978" x="10591800" y="6651625"/>
          <p14:tracePt t="43996" x="10579100" y="6637338"/>
          <p14:tracePt t="44012" x="10579100" y="6623050"/>
          <p14:tracePt t="44030" x="10564813" y="6623050"/>
          <p14:tracePt t="44034" x="10550525" y="6610350"/>
          <p14:tracePt t="44050" x="10536238" y="6596063"/>
          <p14:tracePt t="44075" x="10523538" y="6596063"/>
          <p14:tracePt t="44090" x="10509250" y="6567488"/>
          <p14:tracePt t="44106" x="10509250" y="6554788"/>
          <p14:tracePt t="44156" x="10509250" y="6526213"/>
          <p14:tracePt t="44162" x="10494963" y="6513513"/>
          <p14:tracePt t="44170" x="10482263" y="6499225"/>
          <p14:tracePt t="44194" x="10482263" y="6484938"/>
          <p14:tracePt t="44220" x="10467975" y="6472238"/>
          <p14:tracePt t="44226" x="10467975" y="6443663"/>
          <p14:tracePt t="44255" x="10453688" y="6430963"/>
          <p14:tracePt t="44258" x="10453688" y="6416675"/>
          <p14:tracePt t="44281" x="10440988" y="6402388"/>
          <p14:tracePt t="44312" x="10426700" y="6388100"/>
          <p14:tracePt t="44314" x="10426700" y="6375400"/>
          <p14:tracePt t="44341" x="10426700" y="6361113"/>
          <p14:tracePt t="44373" x="10426700" y="6346825"/>
          <p14:tracePt t="44386" x="10426700" y="6334125"/>
          <p14:tracePt t="44469" x="10426700" y="6319838"/>
          <p14:tracePt t="44513" x="10426700" y="6305550"/>
          <p14:tracePt t="44554" x="10399713" y="6305550"/>
          <p14:tracePt t="44610" x="10385425" y="6305550"/>
          <p14:tracePt t="44691" x="10371138" y="6305550"/>
          <p14:tracePt t="44707" x="10371138" y="6319838"/>
          <p14:tracePt t="44731" x="10371138" y="6346825"/>
          <p14:tracePt t="44739" x="10371138" y="6361113"/>
          <p14:tracePt t="44755" x="10358438" y="6375400"/>
          <p14:tracePt t="44770" x="10358438" y="6402388"/>
          <p14:tracePt t="44778" x="10358438" y="6416675"/>
          <p14:tracePt t="44786" x="10358438" y="6430963"/>
          <p14:tracePt t="44802" x="10358438" y="6443663"/>
          <p14:tracePt t="44818" x="10358438" y="6457950"/>
          <p14:tracePt t="44833" x="10358438" y="6472238"/>
          <p14:tracePt t="44834" x="10358438" y="6484938"/>
          <p14:tracePt t="44842" x="10358438" y="6513513"/>
          <p14:tracePt t="44867" x="10358438" y="6526213"/>
          <p14:tracePt t="44881" x="10385425" y="6526213"/>
          <p14:tracePt t="44899" x="10385425" y="6540500"/>
          <p14:tracePt t="44915" x="10399713" y="6554788"/>
          <p14:tracePt t="44922" x="10399713" y="6581775"/>
          <p14:tracePt t="44959" x="10426700" y="6581775"/>
          <p14:tracePt t="44970" x="10453688" y="6596063"/>
          <p14:tracePt t="44992" x="10467975" y="6610350"/>
          <p14:tracePt t="44995" x="10482263" y="6610350"/>
          <p14:tracePt t="45040" x="10523538" y="6651625"/>
          <p14:tracePt t="45055" x="10550525" y="6651625"/>
          <p14:tracePt t="45066" x="10579100" y="6664325"/>
          <p14:tracePt t="45082" x="10606088" y="6664325"/>
          <p14:tracePt t="45103" x="10633075" y="6664325"/>
          <p14:tracePt t="45119" x="10674350" y="6692900"/>
          <p14:tracePt t="45122" x="10688638" y="6692900"/>
          <p14:tracePt t="45130" x="10702925" y="6692900"/>
          <p14:tracePt t="45150" x="10771188" y="6705600"/>
          <p14:tracePt t="45168" x="10799763" y="6719888"/>
          <p14:tracePt t="45182" x="10841038" y="6719888"/>
          <p14:tracePt t="45188" x="10853738" y="6734175"/>
          <p14:tracePt t="45194" x="10882313" y="6734175"/>
          <p14:tracePt t="45204" x="10882313" y="6746875"/>
          <p14:tracePt t="45210" x="10895013" y="6746875"/>
          <p14:tracePt t="45231" x="10909300" y="6746875"/>
          <p14:tracePt t="45247" x="10936288" y="6746875"/>
          <p14:tracePt t="45262" x="10977563" y="6746875"/>
          <p14:tracePt t="45268" x="10991850" y="6746875"/>
          <p14:tracePt t="45274" x="11006138" y="6746875"/>
          <p14:tracePt t="45295" x="11033125" y="6746875"/>
          <p14:tracePt t="45312" x="11061700" y="6746875"/>
          <p14:tracePt t="45328" x="11088688" y="6746875"/>
          <p14:tracePt t="45343" x="11115675" y="6746875"/>
          <p14:tracePt t="45348" x="11129963" y="6746875"/>
          <p14:tracePt t="45354" x="11144250" y="6746875"/>
          <p14:tracePt t="45375" x="11171238" y="6734175"/>
          <p14:tracePt t="45392" x="11185525" y="6734175"/>
          <p14:tracePt t="45411" x="11212513" y="6734175"/>
          <p14:tracePt t="45418" x="11226800" y="6734175"/>
          <p14:tracePt t="45440" x="11253788" y="6719888"/>
          <p14:tracePt t="45460" x="11268075" y="6719888"/>
          <p14:tracePt t="45466" x="11282363" y="6705600"/>
          <p14:tracePt t="45487" x="11295063" y="6692900"/>
          <p14:tracePt t="45490" x="11309350" y="6692900"/>
          <p14:tracePt t="45508" x="11323638" y="6678613"/>
          <p14:tracePt t="45514" x="11336338" y="6664325"/>
          <p14:tracePt t="45522" x="11350625" y="6651625"/>
          <p14:tracePt t="45551" x="11350625" y="6637338"/>
          <p14:tracePt t="45580" x="11364913" y="6610350"/>
          <p14:tracePt t="45642" x="11364913" y="6596063"/>
          <p14:tracePt t="45674" x="11364913" y="6581775"/>
          <p14:tracePt t="45696" x="11364913" y="6567488"/>
          <p14:tracePt t="45730" x="11364913" y="6554788"/>
          <p14:tracePt t="45827" x="11364913" y="6540500"/>
          <p14:tracePt t="46059" x="11350625" y="6540500"/>
          <p14:tracePt t="46084" x="11323638" y="6540500"/>
          <p14:tracePt t="46131" x="11323638" y="6554788"/>
          <p14:tracePt t="46138" x="11309350" y="6554788"/>
          <p14:tracePt t="46152" x="11295063" y="6567488"/>
          <p14:tracePt t="46167" x="11268075" y="6596063"/>
          <p14:tracePt t="46199" x="11253788" y="6623050"/>
          <p14:tracePt t="46201" x="11241088" y="6623050"/>
          <p14:tracePt t="46203" x="11226800" y="6651625"/>
          <p14:tracePt t="46218" x="11212513" y="6651625"/>
          <p14:tracePt t="46234" x="11171238" y="6664325"/>
          <p14:tracePt t="46243" x="11156950" y="6678613"/>
          <p14:tracePt t="46250" x="11144250" y="6678613"/>
          <p14:tracePt t="46258" x="11115675" y="6692900"/>
          <p14:tracePt t="46266" x="11102975" y="6705600"/>
          <p14:tracePt t="46281" x="11088688" y="6705600"/>
          <p14:tracePt t="46296" x="11061700" y="6734175"/>
          <p14:tracePt t="46299" x="11047413" y="6734175"/>
          <p14:tracePt t="46327" x="11006138" y="6746875"/>
          <p14:tracePt t="46359" x="10977563" y="6746875"/>
          <p14:tracePt t="46376" x="10936288" y="6746875"/>
          <p14:tracePt t="46379" x="10923588" y="6746875"/>
          <p14:tracePt t="46386" x="10895013" y="6746875"/>
          <p14:tracePt t="46404" x="10882313" y="6746875"/>
          <p14:tracePt t="46420" x="10853738" y="6746875"/>
          <p14:tracePt t="46438" x="10826750" y="6746875"/>
          <p14:tracePt t="46458" x="10799763" y="6746875"/>
          <p14:tracePt t="46466" x="10785475" y="6746875"/>
          <p14:tracePt t="46475" x="10771188" y="6746875"/>
          <p14:tracePt t="46482" x="10756900" y="6746875"/>
          <p14:tracePt t="46501" x="10729913" y="6746875"/>
          <p14:tracePt t="46516" x="10702925" y="6746875"/>
          <p14:tracePt t="46550" x="10674350" y="6746875"/>
          <p14:tracePt t="46554" x="10661650" y="6746875"/>
          <p14:tracePt t="46562" x="10647363" y="6746875"/>
          <p14:tracePt t="46584" x="10620375" y="6746875"/>
          <p14:tracePt t="46594" x="10606088" y="6746875"/>
          <p14:tracePt t="46618" x="10579100" y="6746875"/>
          <p14:tracePt t="46644" x="10564813" y="6719888"/>
          <p14:tracePt t="46672" x="10550525" y="6719888"/>
          <p14:tracePt t="46676" x="10550525" y="6705600"/>
          <p14:tracePt t="46698" x="10536238" y="6705600"/>
          <p14:tracePt t="46706" x="10523538" y="6692900"/>
          <p14:tracePt t="46728" x="10523538" y="6678613"/>
          <p14:tracePt t="46738" x="10523538" y="6664325"/>
          <p14:tracePt t="46772" x="10509250" y="6651625"/>
          <p14:tracePt t="46789" x="10509250" y="6637338"/>
          <p14:tracePt t="46803" x="10509250" y="6623050"/>
          <p14:tracePt t="46810" x="10494963" y="6610350"/>
          <p14:tracePt t="46833" x="10482263" y="6596063"/>
          <p14:tracePt t="46858" x="10482263" y="6581775"/>
          <p14:tracePt t="46882" x="10482263" y="6567488"/>
          <p14:tracePt t="46884" x="10482263" y="6554788"/>
          <p14:tracePt t="46915" x="10482263" y="6526213"/>
          <p14:tracePt t="46946" x="10482263" y="6513513"/>
          <p14:tracePt t="46954" x="10467975" y="6499225"/>
          <p14:tracePt t="47010" x="10467975" y="6472238"/>
          <p14:tracePt t="47043" x="10453688" y="6472238"/>
          <p14:tracePt t="47203" x="10440988" y="6457950"/>
          <p14:tracePt t="47395" x="10426700" y="6457950"/>
          <p14:tracePt t="48771" x="10426700" y="6472238"/>
          <p14:tracePt t="48824" x="10426700" y="6499225"/>
          <p14:tracePt t="48856" x="10440988" y="6499225"/>
          <p14:tracePt t="48887" x="10453688" y="6499225"/>
          <p14:tracePt t="48919" x="10482263" y="6513513"/>
          <p14:tracePt t="48930" x="10482263" y="6526213"/>
          <p14:tracePt t="48980" x="10494963" y="6526213"/>
          <p14:tracePt t="48986" x="10509250" y="6526213"/>
          <p14:tracePt t="49010" x="10523538" y="6554788"/>
          <p14:tracePt t="49044" x="10550525" y="6567488"/>
          <p14:tracePt t="49060" x="10564813" y="6567488"/>
          <p14:tracePt t="49090" x="10564813" y="6581775"/>
          <p14:tracePt t="49130" x="10579100" y="6581775"/>
          <p14:tracePt t="49155" x="10606088" y="6596063"/>
          <p14:tracePt t="49226" x="10620375" y="6610350"/>
          <p14:tracePt t="49252" x="10633075" y="6637338"/>
          <p14:tracePt t="49266" x="10647363" y="6637338"/>
          <p14:tracePt t="49286" x="10661650" y="6651625"/>
          <p14:tracePt t="49290" x="10674350" y="6664325"/>
          <p14:tracePt t="49313" x="10688638" y="6664325"/>
          <p14:tracePt t="49315" x="10702925" y="6678613"/>
          <p14:tracePt t="49343" x="10715625" y="6692900"/>
          <p14:tracePt t="49346" x="10729913" y="6692900"/>
          <p14:tracePt t="49354" x="10744200" y="6692900"/>
          <p14:tracePt t="49362" x="10756900" y="6692900"/>
          <p14:tracePt t="49378" x="10771188" y="6705600"/>
          <p14:tracePt t="49396" x="10785475" y="6705600"/>
          <p14:tracePt t="49410" x="10812463" y="6705600"/>
          <p14:tracePt t="49429" x="10826750" y="6705600"/>
          <p14:tracePt t="49460" x="10868025" y="6705600"/>
          <p14:tracePt t="49466" x="10882313" y="6705600"/>
          <p14:tracePt t="49488" x="10909300" y="6705600"/>
          <p14:tracePt t="49508" x="10936288" y="6705600"/>
          <p14:tracePt t="49514" x="10964863" y="6705600"/>
          <p14:tracePt t="49534" x="10991850" y="6705600"/>
          <p14:tracePt t="49553" x="11033125" y="6705600"/>
          <p14:tracePt t="49568" x="11061700" y="6705600"/>
          <p14:tracePt t="49600" x="11088688" y="6705600"/>
          <p14:tracePt t="49617" x="11115675" y="6705600"/>
          <p14:tracePt t="49631" x="11144250" y="6705600"/>
          <p14:tracePt t="49635" x="11156950" y="6705600"/>
          <p14:tracePt t="49652" x="11185525" y="6705600"/>
          <p14:tracePt t="49658" x="11212513" y="6705600"/>
          <p14:tracePt t="49666" x="11253788" y="6705600"/>
          <p14:tracePt t="49674" x="11295063" y="6705600"/>
          <p14:tracePt t="49692" x="11391900" y="6692900"/>
          <p14:tracePt t="49711" x="11585575" y="6637338"/>
          <p14:tracePt t="49726" x="11750675" y="6567488"/>
          <p14:tracePt t="49731" x="11847513" y="6513513"/>
          <p14:tracePt t="49738" x="11915775" y="6472238"/>
          <p14:tracePt t="49758" x="12080875" y="6361113"/>
          <p14:tracePt t="49834" x="12123738" y="5270500"/>
          <p14:tracePt t="49853" x="12068175" y="4953000"/>
          <p14:tracePt t="49870" x="11971338" y="4664075"/>
          <p14:tracePt t="49886" x="11915775" y="4402138"/>
          <p14:tracePt t="49891" x="11888788" y="4264025"/>
          <p14:tracePt t="49898" x="11847513" y="4125913"/>
          <p14:tracePt t="49906" x="11833225" y="4002088"/>
          <p14:tracePt t="49914" x="11833225" y="3849688"/>
          <p14:tracePt t="49934" x="11806238" y="3573463"/>
          <p14:tracePt t="49950" x="11723688" y="3255963"/>
          <p14:tracePt t="49964" x="11653838" y="2938463"/>
          <p14:tracePt t="49970" x="11612563" y="2801938"/>
          <p14:tracePt t="49978" x="11585575" y="2690813"/>
          <p14:tracePt t="49986" x="11544300" y="2566988"/>
          <p14:tracePt t="49994" x="11515725" y="2443163"/>
          <p14:tracePt t="50012" x="11377613" y="2235200"/>
          <p14:tracePt t="50029" x="11253788" y="2014538"/>
          <p14:tracePt t="50035" x="11185525" y="1917700"/>
          <p14:tracePt t="50042" x="11102975" y="1793875"/>
          <p14:tracePt t="50060" x="10923588" y="1573213"/>
          <p14:tracePt t="50091" x="10785475" y="1379538"/>
          <p14:tracePt t="50094" x="10661650" y="1200150"/>
          <p14:tracePt t="50099" x="10620375" y="1144588"/>
          <p14:tracePt t="50106" x="10564813" y="1076325"/>
          <p14:tracePt t="50114" x="10509250" y="1008063"/>
          <p14:tracePt t="50122" x="10482263" y="965200"/>
          <p14:tracePt t="50139" x="10399713" y="869950"/>
          <p14:tracePt t="50158" x="10371138" y="814388"/>
          <p14:tracePt t="50163" x="10344150" y="800100"/>
          <p14:tracePt t="50170" x="10329863" y="773113"/>
          <p14:tracePt t="50178" x="10302875" y="758825"/>
          <p14:tracePt t="50186" x="10288588" y="744538"/>
          <p14:tracePt t="50205" x="10220325" y="717550"/>
          <p14:tracePt t="50222" x="10164763" y="690563"/>
          <p14:tracePt t="50227" x="10137775" y="690563"/>
          <p14:tracePt t="50234" x="10109200" y="690563"/>
          <p14:tracePt t="50254" x="10067925" y="676275"/>
          <p14:tracePt t="50257" x="10012363" y="649288"/>
          <p14:tracePt t="50259" x="9958388" y="649288"/>
          <p14:tracePt t="50266" x="9917113" y="649288"/>
          <p14:tracePt t="50287" x="9791700" y="649288"/>
          <p14:tracePt t="50302" x="9653588" y="649288"/>
          <p14:tracePt t="50306" x="9558338" y="635000"/>
          <p14:tracePt t="50314" x="9488488" y="606425"/>
          <p14:tracePt t="50332" x="9309100" y="593725"/>
          <p14:tracePt t="50348" x="9170988" y="565150"/>
          <p14:tracePt t="50364" x="9020175" y="552450"/>
          <p14:tracePt t="50370" x="8964613" y="552450"/>
          <p14:tracePt t="50378" x="8896350" y="538163"/>
          <p14:tracePt t="50386" x="8812213" y="538163"/>
          <p14:tracePt t="50394" x="8716963" y="523875"/>
          <p14:tracePt t="50402" x="8620125" y="511175"/>
          <p14:tracePt t="50410" x="8550275" y="511175"/>
          <p14:tracePt t="50424" x="8467725" y="511175"/>
          <p14:tracePt t="50443" x="8399463" y="511175"/>
          <p14:tracePt t="50461" x="8137525" y="511175"/>
          <p14:tracePt t="50466" x="8067675" y="511175"/>
          <p14:tracePt t="50474" x="7985125" y="511175"/>
          <p14:tracePt t="50482" x="7902575" y="523875"/>
          <p14:tracePt t="50490" x="7834313" y="538163"/>
          <p14:tracePt t="50505" x="7737475" y="552450"/>
          <p14:tracePt t="50520" x="7585075" y="565150"/>
          <p14:tracePt t="50523" x="7516813" y="579438"/>
          <p14:tracePt t="50538" x="7446963" y="593725"/>
          <p14:tracePt t="50539" x="7392988" y="620713"/>
          <p14:tracePt t="50547" x="7337425" y="620713"/>
          <p14:tracePt t="50554" x="7281863" y="635000"/>
          <p14:tracePt t="50562" x="7240588" y="649288"/>
          <p14:tracePt t="50570" x="7185025" y="661988"/>
          <p14:tracePt t="50578" x="7158038" y="676275"/>
          <p14:tracePt t="50600" x="7102475" y="690563"/>
          <p14:tracePt t="50616" x="7046913" y="717550"/>
          <p14:tracePt t="50632" x="7005638" y="758825"/>
          <p14:tracePt t="50635" x="6978650" y="758825"/>
          <p14:tracePt t="50642" x="6964363" y="773113"/>
          <p14:tracePt t="50651" x="6951663" y="785813"/>
          <p14:tracePt t="50658" x="6923088" y="800100"/>
          <p14:tracePt t="50680" x="6896100" y="828675"/>
          <p14:tracePt t="50694" x="6881813" y="855663"/>
          <p14:tracePt t="50711" x="6881813" y="882650"/>
          <p14:tracePt t="50715" x="6881813" y="896938"/>
          <p14:tracePt t="50722" x="6881813" y="911225"/>
          <p14:tracePt t="50732" x="6881813" y="923925"/>
          <p14:tracePt t="50738" x="6881813" y="938213"/>
          <p14:tracePt t="50760" x="6881813" y="979488"/>
          <p14:tracePt t="50776" x="6896100" y="993775"/>
          <p14:tracePt t="50791" x="6910388" y="993775"/>
          <p14:tracePt t="50795" x="6923088" y="1008063"/>
          <p14:tracePt t="50822" x="6951663" y="1020763"/>
          <p14:tracePt t="50840" x="6964363" y="1035050"/>
          <p14:tracePt t="50856" x="6992938" y="1035050"/>
          <p14:tracePt t="50866" x="7034213" y="1049338"/>
          <p14:tracePt t="50876" x="7061200" y="1049338"/>
          <p14:tracePt t="50882" x="7075488" y="1049338"/>
          <p14:tracePt t="50902" x="7143750" y="1062038"/>
          <p14:tracePt t="50920" x="7185025" y="1062038"/>
          <p14:tracePt t="50935" x="7226300" y="1062038"/>
          <p14:tracePt t="50940" x="7267575" y="1062038"/>
          <p14:tracePt t="50946" x="7296150" y="1062038"/>
          <p14:tracePt t="50956" x="7310438" y="1062038"/>
          <p14:tracePt t="50962" x="7323138" y="1062038"/>
          <p14:tracePt t="50981" x="7364413" y="1062038"/>
          <p14:tracePt t="51017" x="7405688" y="1062038"/>
          <p14:tracePt t="51171" x="7405688" y="1076325"/>
          <p14:tracePt t="51208" x="7323138" y="1090613"/>
          <p14:tracePt t="51211" x="7281863" y="1103313"/>
          <p14:tracePt t="51218" x="7254875" y="1117600"/>
          <p14:tracePt t="51228" x="7213600" y="1117600"/>
          <p14:tracePt t="51244" x="7116763" y="1131888"/>
          <p14:tracePt t="51250" x="7061200" y="1144588"/>
          <p14:tracePt t="51272" x="6964363" y="1158875"/>
          <p14:tracePt t="51288" x="6896100" y="1173163"/>
          <p14:tracePt t="51291" x="6869113" y="1173163"/>
          <p14:tracePt t="51298" x="6840538" y="1173163"/>
          <p14:tracePt t="51319" x="6826250" y="1187450"/>
          <p14:tracePt t="51434" x="6826250" y="1200150"/>
          <p14:tracePt t="51451" x="6840538" y="1200150"/>
          <p14:tracePt t="51470" x="6964363" y="1214438"/>
          <p14:tracePt t="51474" x="7034213" y="1228725"/>
          <p14:tracePt t="51485" x="7131050" y="1255713"/>
          <p14:tracePt t="51490" x="7240588" y="1255713"/>
          <p14:tracePt t="51510" x="7488238" y="1282700"/>
          <p14:tracePt t="51528" x="7723188" y="1282700"/>
          <p14:tracePt t="51532" x="7805738" y="1282700"/>
          <p14:tracePt t="51538" x="7847013" y="1282700"/>
          <p14:tracePt t="51558" x="7861300" y="1282700"/>
          <p14:tracePt t="51666" x="7847013" y="1282700"/>
          <p14:tracePt t="51674" x="7805738" y="1282700"/>
          <p14:tracePt t="51691" x="7737475" y="1282700"/>
          <p14:tracePt t="51698" x="7696200" y="1282700"/>
          <p14:tracePt t="51709" x="7654925" y="1282700"/>
          <p14:tracePt t="51714" x="7626350" y="1282700"/>
          <p14:tracePt t="51734" x="7531100" y="1282700"/>
          <p14:tracePt t="51751" x="7488238" y="1282700"/>
          <p14:tracePt t="51768" x="7434263" y="1282700"/>
          <p14:tracePt t="51858" x="7446963" y="1282700"/>
          <p14:tracePt t="51867" x="7461250" y="1282700"/>
          <p14:tracePt t="51882" x="7488238" y="1282700"/>
          <p14:tracePt t="51883" x="7558088" y="1282700"/>
          <p14:tracePt t="51890" x="7613650" y="1255713"/>
          <p14:tracePt t="51901" x="7681913" y="1241425"/>
          <p14:tracePt t="51906" x="7751763" y="1228725"/>
          <p14:tracePt t="51927" x="7875588" y="1200150"/>
          <p14:tracePt t="51943" x="7888288" y="1200150"/>
          <p14:tracePt t="51994" x="7875588" y="1187450"/>
          <p14:tracePt t="52002" x="7861300" y="1173163"/>
          <p14:tracePt t="52024" x="7834313" y="1173163"/>
          <p14:tracePt t="52040" x="7737475" y="1144588"/>
          <p14:tracePt t="52043" x="7696200" y="1131888"/>
          <p14:tracePt t="52051" x="7640638" y="1131888"/>
          <p14:tracePt t="52071" x="7572375" y="1131888"/>
          <p14:tracePt t="52086" x="7531100" y="1131888"/>
          <p14:tracePt t="52418" x="7516813" y="1131888"/>
          <p14:tracePt t="52435" x="7531100" y="1131888"/>
          <p14:tracePt t="52455" x="7599363" y="1131888"/>
          <p14:tracePt t="52458" x="7681913" y="1117600"/>
          <p14:tracePt t="52482" x="7723188" y="1062038"/>
          <p14:tracePt t="52486" x="7943850" y="993775"/>
          <p14:tracePt t="52490" x="8096250" y="965200"/>
          <p14:tracePt t="52498" x="8234363" y="965200"/>
          <p14:tracePt t="52506" x="8358188" y="938213"/>
          <p14:tracePt t="52525" x="8550275" y="882650"/>
          <p14:tracePt t="52530" x="8605838" y="869950"/>
          <p14:tracePt t="52538" x="8661400" y="841375"/>
          <p14:tracePt t="52558" x="8716963" y="828675"/>
          <p14:tracePt t="52562" x="8743950" y="828675"/>
          <p14:tracePt t="52570" x="8758238" y="828675"/>
          <p14:tracePt t="52588" x="8785225" y="828675"/>
          <p14:tracePt t="52604" x="8812213" y="828675"/>
          <p14:tracePt t="52610" x="8826500" y="828675"/>
          <p14:tracePt t="52618" x="8882063" y="828675"/>
          <p14:tracePt t="52635" x="8991600" y="828675"/>
          <p14:tracePt t="52652" x="9129713" y="828675"/>
          <p14:tracePt t="52667" x="9282113" y="828675"/>
          <p14:tracePt t="52674" x="9350375" y="828675"/>
          <p14:tracePt t="52682" x="9405938" y="828675"/>
          <p14:tracePt t="52698" x="9544050" y="828675"/>
          <p14:tracePt t="52716" x="9667875" y="828675"/>
          <p14:tracePt t="52733" x="9750425" y="828675"/>
          <p14:tracePt t="52738" x="9805988" y="828675"/>
          <p14:tracePt t="52746" x="9861550" y="828675"/>
          <p14:tracePt t="52761" x="9929813" y="828675"/>
          <p14:tracePt t="52764" x="9985375" y="828675"/>
          <p14:tracePt t="52780" x="10109200" y="828675"/>
          <p14:tracePt t="52786" x="10164763" y="828675"/>
          <p14:tracePt t="52794" x="10220325" y="828675"/>
          <p14:tracePt t="52811" x="10302875" y="828675"/>
          <p14:tracePt t="52813" x="10344150" y="828675"/>
          <p14:tracePt t="52818" x="10371138" y="828675"/>
          <p14:tracePt t="52826" x="10385425" y="828675"/>
          <p14:tracePt t="52840" x="10412413" y="841375"/>
          <p14:tracePt t="52856" x="10467975" y="855663"/>
          <p14:tracePt t="52871" x="10509250" y="882650"/>
          <p14:tracePt t="52874" x="10536238" y="896938"/>
          <p14:tracePt t="52882" x="10550525" y="896938"/>
          <p14:tracePt t="52890" x="10579100" y="923925"/>
          <p14:tracePt t="52898" x="10591800" y="923925"/>
          <p14:tracePt t="52906" x="10647363" y="965200"/>
          <p14:tracePt t="52919" x="10688638" y="993775"/>
          <p14:tracePt t="52935" x="10744200" y="993775"/>
          <p14:tracePt t="52938" x="10826750" y="1020763"/>
          <p14:tracePt t="52946" x="10868025" y="1035050"/>
          <p14:tracePt t="52954" x="10895013" y="1035050"/>
          <p14:tracePt t="52962" x="10909300" y="1035050"/>
          <p14:tracePt t="52970" x="10950575" y="1049338"/>
          <p14:tracePt t="52983" x="10977563" y="1090613"/>
          <p14:tracePt t="53001" x="11006138" y="1117600"/>
          <p14:tracePt t="53015" x="11088688" y="1158875"/>
          <p14:tracePt t="53018" x="11144250" y="1214438"/>
          <p14:tracePt t="53026" x="11198225" y="1255713"/>
          <p14:tracePt t="53034" x="11253788" y="1282700"/>
          <p14:tracePt t="53042" x="11295063" y="1323975"/>
          <p14:tracePt t="53050" x="11350625" y="1338263"/>
          <p14:tracePt t="53065" x="11377613" y="1366838"/>
          <p14:tracePt t="53080" x="11447463" y="1408113"/>
          <p14:tracePt t="53083" x="11474450" y="1435100"/>
          <p14:tracePt t="53098" x="11530013" y="1462088"/>
          <p14:tracePt t="53106" x="11557000" y="1476375"/>
          <p14:tracePt t="53128" x="11571288" y="1490663"/>
          <p14:tracePt t="53132" x="11626850" y="1531938"/>
          <p14:tracePt t="53138" x="11668125" y="1546225"/>
          <p14:tracePt t="53158" x="11777663" y="1628775"/>
          <p14:tracePt t="53175" x="11818938" y="1655763"/>
          <p14:tracePt t="53179" x="11847513" y="1670050"/>
          <p14:tracePt t="53195" x="11903075" y="1725613"/>
          <p14:tracePt t="53202" x="11915775" y="1725613"/>
          <p14:tracePt t="53213" x="11971338" y="1793875"/>
          <p14:tracePt t="53218" x="12012613" y="1820863"/>
          <p14:tracePt t="53239" x="12095163" y="1905000"/>
          <p14:tracePt t="53256" x="12123738" y="1987550"/>
          <p14:tracePt t="53272" x="12177713" y="2070100"/>
          <p14:tracePt t="53722" x="12150725" y="3490913"/>
          <p14:tracePt t="53731" x="12150725" y="3532188"/>
          <p14:tracePt t="53752" x="12136438" y="3573463"/>
          <p14:tracePt t="53756" x="12109450" y="3643313"/>
          <p14:tracePt t="53762" x="12095163" y="3697288"/>
          <p14:tracePt t="53784" x="12080875" y="3781425"/>
          <p14:tracePt t="53800" x="12053888" y="3835400"/>
          <p14:tracePt t="53814" x="12053888" y="3863975"/>
          <p14:tracePt t="53819" x="12039600" y="3876675"/>
          <p14:tracePt t="53826" x="12039600" y="3905250"/>
          <p14:tracePt t="53847" x="12039600" y="3919538"/>
          <p14:tracePt t="53850" x="12026900" y="3960813"/>
          <p14:tracePt t="53858" x="12012613" y="3973513"/>
          <p14:tracePt t="53881" x="12012613" y="4014788"/>
          <p14:tracePt t="53883" x="11998325" y="4029075"/>
          <p14:tracePt t="53890" x="11985625" y="4043363"/>
          <p14:tracePt t="53908" x="11971338" y="4070350"/>
          <p14:tracePt t="53925" x="11957050" y="4084638"/>
          <p14:tracePt t="53930" x="11944350" y="4098925"/>
          <p14:tracePt t="53961" x="11930063" y="4125913"/>
          <p14:tracePt t="53963" x="11915775" y="4140200"/>
          <p14:tracePt t="53989" x="11903075" y="4194175"/>
          <p14:tracePt t="53994" x="11903075" y="4235450"/>
          <p14:tracePt t="54002" x="11888788" y="4291013"/>
          <p14:tracePt t="54020" x="11847513" y="4402138"/>
          <p14:tracePt t="54026" x="11818938" y="4429125"/>
          <p14:tracePt t="54034" x="11791950" y="4470400"/>
          <p14:tracePt t="54051" x="11750675" y="4540250"/>
          <p14:tracePt t="54053" x="11723688" y="4581525"/>
          <p14:tracePt t="54058" x="11668125" y="4649788"/>
          <p14:tracePt t="54066" x="11639550" y="4705350"/>
          <p14:tracePt t="54081" x="11598275" y="4760913"/>
          <p14:tracePt t="54097" x="11585575" y="4843463"/>
          <p14:tracePt t="54098" x="11585575" y="4884738"/>
          <p14:tracePt t="54116" x="11585575" y="4911725"/>
          <p14:tracePt t="54122" x="11585575" y="4926013"/>
          <p14:tracePt t="54130" x="11585575" y="4940300"/>
          <p14:tracePt t="54149" x="11585575" y="4967288"/>
          <p14:tracePt t="54154" x="11585575" y="4995863"/>
          <p14:tracePt t="54162" x="11585575" y="5022850"/>
          <p14:tracePt t="54175" x="11585575" y="5037138"/>
          <p14:tracePt t="54180" x="11585575" y="5064125"/>
          <p14:tracePt t="54186" x="11585575" y="5091113"/>
          <p14:tracePt t="54207" x="11598275" y="5132388"/>
          <p14:tracePt t="54224" x="11598275" y="5160963"/>
          <p14:tracePt t="54240" x="11598275" y="5202238"/>
          <p14:tracePt t="54242" x="11598275" y="5229225"/>
          <p14:tracePt t="54250" x="11598275" y="5243513"/>
          <p14:tracePt t="54266" x="11598275" y="5270500"/>
          <p14:tracePt t="54282" x="11598275" y="5299075"/>
          <p14:tracePt t="54299" x="11598275" y="5326063"/>
          <p14:tracePt t="54318" x="11612563" y="5367338"/>
          <p14:tracePt t="54322" x="11612563" y="5395913"/>
          <p14:tracePt t="54330" x="11612563" y="5437188"/>
          <p14:tracePt t="54349" x="11612563" y="5534025"/>
          <p14:tracePt t="54354" x="11612563" y="5588000"/>
          <p14:tracePt t="54362" x="11612563" y="5629275"/>
          <p14:tracePt t="54379" x="11612563" y="5684838"/>
          <p14:tracePt t="54409" x="11598275" y="5726113"/>
          <p14:tracePt t="54412" x="11598275" y="5767388"/>
          <p14:tracePt t="54418" x="11598275" y="5781675"/>
          <p14:tracePt t="54426" x="11612563" y="5808663"/>
          <p14:tracePt t="54443" x="11612563" y="5822950"/>
          <p14:tracePt t="54450" x="11612563" y="5849938"/>
          <p14:tracePt t="54474" x="11626850" y="5864225"/>
          <p14:tracePt t="54476" x="11626850" y="5878513"/>
          <p14:tracePt t="54482" x="11626850" y="5892800"/>
          <p14:tracePt t="54490" x="11626850" y="5905500"/>
          <p14:tracePt t="54504" x="11626850" y="5919788"/>
          <p14:tracePt t="54519" x="11626850" y="5946775"/>
          <p14:tracePt t="54551" x="11626850" y="5975350"/>
          <p14:tracePt t="54555" x="11639550" y="5988050"/>
          <p14:tracePt t="54570" x="11653838" y="6002338"/>
          <p14:tracePt t="54585" x="11653838" y="6029325"/>
          <p14:tracePt t="54594" x="11653838" y="6043613"/>
          <p14:tracePt t="54615" x="11639550" y="6084888"/>
          <p14:tracePt t="54631" x="11639550" y="6113463"/>
          <p14:tracePt t="54647" x="11626850" y="6140450"/>
          <p14:tracePt t="54658" x="11626850" y="6154738"/>
          <p14:tracePt t="54679" x="11612563" y="6167438"/>
          <p14:tracePt t="54696" x="11612563" y="6208713"/>
          <p14:tracePt t="54698" x="11598275" y="6251575"/>
          <p14:tracePt t="54726" x="11557000" y="6292850"/>
          <p14:tracePt t="54742" x="11530013" y="6334125"/>
          <p14:tracePt t="54757" x="11515725" y="6361113"/>
          <p14:tracePt t="54762" x="11503025" y="6375400"/>
          <p14:tracePt t="54778" x="11488738" y="6375400"/>
          <p14:tracePt t="54786" x="11488738" y="6388100"/>
          <p14:tracePt t="54794" x="11461750" y="6388100"/>
          <p14:tracePt t="54820" x="11406188" y="6416675"/>
          <p14:tracePt t="54826" x="11364913" y="6443663"/>
          <p14:tracePt t="54834" x="11350625" y="6443663"/>
          <p14:tracePt t="54851" x="11295063" y="6472238"/>
          <p14:tracePt t="54869" x="11226800" y="6484938"/>
          <p14:tracePt t="54876" x="11185525" y="6484938"/>
          <p14:tracePt t="54882" x="11144250" y="6499225"/>
          <p14:tracePt t="54915" x="11033125" y="6526213"/>
          <p14:tracePt t="54931" x="10991850" y="6540500"/>
          <p14:tracePt t="54938" x="10977563" y="6554788"/>
          <p14:tracePt t="54946" x="10964863" y="6554788"/>
          <p14:tracePt t="54978" x="10936288" y="6554788"/>
          <p14:tracePt t="54980" x="10923588" y="6567488"/>
          <p14:tracePt t="54995" x="10909300" y="6581775"/>
          <p14:tracePt t="55026" x="10895013" y="6581775"/>
          <p14:tracePt t="55045" x="10882313" y="6581775"/>
          <p14:tracePt t="55050" x="10868025" y="6581775"/>
          <p14:tracePt t="55121" x="10841038" y="6581775"/>
          <p14:tracePt t="55130" x="10799763" y="6596063"/>
          <p14:tracePt t="55138" x="10799763" y="6610350"/>
          <p14:tracePt t="55155" x="10785475" y="6623050"/>
          <p14:tracePt t="55162" x="10771188" y="6623050"/>
          <p14:tracePt t="55170" x="10756900" y="6637338"/>
          <p14:tracePt t="55185" x="10744200" y="6651625"/>
          <p14:tracePt t="55202" x="10688638" y="6664325"/>
          <p14:tracePt t="55216" x="10633075" y="6678613"/>
          <p14:tracePt t="55218" x="10606088" y="6678613"/>
          <p14:tracePt t="55226" x="10579100" y="6692900"/>
          <p14:tracePt t="55242" x="10564813" y="6692900"/>
          <p14:tracePt t="55262" x="10550525" y="6692900"/>
          <p14:tracePt t="55281" x="10536238" y="6692900"/>
          <p14:tracePt t="55499" x="10550525" y="6692900"/>
          <p14:tracePt t="55507" x="10564813" y="6692900"/>
          <p14:tracePt t="55525" x="10591800" y="6692900"/>
          <p14:tracePt t="55530" x="10606088" y="6692900"/>
          <p14:tracePt t="55538" x="10633075" y="6692900"/>
          <p14:tracePt t="55546" x="10647363" y="6692900"/>
          <p14:tracePt t="55556" x="10688638" y="6692900"/>
          <p14:tracePt t="55562" x="10702925" y="6692900"/>
          <p14:tracePt t="55583" x="10729913" y="6692900"/>
          <p14:tracePt t="55600" x="10756900" y="6692900"/>
          <p14:tracePt t="55615" x="10799763" y="6692900"/>
          <p14:tracePt t="55620" x="10812463" y="6692900"/>
          <p14:tracePt t="55626" x="10826750" y="6692900"/>
          <p14:tracePt t="55709" x="10826750" y="6705600"/>
          <p14:tracePt t="55743" x="10799763" y="6705600"/>
          <p14:tracePt t="55746" x="10771188" y="6705600"/>
          <p14:tracePt t="55754" x="10744200" y="6705600"/>
          <p14:tracePt t="55774" x="10715625" y="6705600"/>
          <p14:tracePt t="55777" x="10674350" y="6692900"/>
          <p14:tracePt t="55779" x="10633075" y="6678613"/>
          <p14:tracePt t="55786" x="10620375" y="6678613"/>
          <p14:tracePt t="55805" x="10591800" y="6678613"/>
          <p14:tracePt t="55821" x="10579100" y="6664325"/>
          <p14:tracePt t="55946" x="10564813" y="6651625"/>
          <p14:tracePt t="55994" x="10579100" y="6651625"/>
          <p14:tracePt t="56003" x="10591800" y="6651625"/>
          <p14:tracePt t="56010" x="10606088" y="6651625"/>
          <p14:tracePt t="56019" x="10633075" y="6651625"/>
          <p14:tracePt t="56039" x="10647363" y="6651625"/>
          <p14:tracePt t="56042" x="10674350" y="6651625"/>
          <p14:tracePt t="56138" x="10674350" y="6664325"/>
          <p14:tracePt t="56168" x="10674350" y="6678613"/>
          <p14:tracePt t="56178" x="10647363" y="6678613"/>
          <p14:tracePt t="56194" x="10633075" y="6678613"/>
          <p14:tracePt t="56275" x="10620375" y="6678613"/>
          <p14:tracePt t="56571" x="10606088" y="6678613"/>
          <p14:tracePt t="56580" x="10591800" y="6678613"/>
          <p14:tracePt t="56629" x="10579100" y="6678613"/>
          <p14:tracePt t="56654" x="10564813" y="6678613"/>
          <p14:tracePt t="56722" x="10579100" y="6678613"/>
          <p14:tracePt t="56730" x="10591800" y="6678613"/>
          <p14:tracePt t="56780" x="10620375" y="6678613"/>
          <p14:tracePt t="56858" x="10606088" y="6678613"/>
          <p14:tracePt t="56866" x="10579100" y="6678613"/>
          <p14:tracePt t="56875" x="10564813" y="6664325"/>
          <p14:tracePt t="56891" x="10536238" y="6651625"/>
          <p14:tracePt t="56954" x="10509250" y="6651625"/>
          <p14:tracePt t="57010" x="10509250" y="6637338"/>
          <p14:tracePt t="57036" x="10523538" y="6637338"/>
          <p14:tracePt t="57042" x="10536238" y="6637338"/>
          <p14:tracePt t="57090" x="10550525" y="6637338"/>
          <p14:tracePt t="57571" x="10536238" y="6637338"/>
          <p14:tracePt t="57622" x="10523538" y="6596063"/>
          <p14:tracePt t="57626" x="10509250" y="6596063"/>
          <p14:tracePt t="57634" x="10509250" y="6567488"/>
          <p14:tracePt t="57657" x="10509250" y="6554788"/>
          <p14:tracePt t="57659" x="10509250" y="6526213"/>
          <p14:tracePt t="57685" x="10509250" y="6484938"/>
          <p14:tracePt t="57702" x="10494963" y="6416675"/>
          <p14:tracePt t="57717" x="10482263" y="6361113"/>
          <p14:tracePt t="57723" x="10482263" y="6319838"/>
          <p14:tracePt t="57730" x="10482263" y="6278563"/>
          <p14:tracePt t="57748" x="10482263" y="6223000"/>
          <p14:tracePt t="57765" x="10467975" y="6167438"/>
          <p14:tracePt t="57780" x="10453688" y="6140450"/>
          <p14:tracePt t="57787" x="10440988" y="6140450"/>
          <p14:tracePt t="57794" x="10426700" y="6140450"/>
          <p14:tracePt t="57810" x="10426700" y="6113463"/>
          <p14:tracePt t="57845" x="10399713" y="6084888"/>
          <p14:tracePt t="57867" x="10385425" y="6084888"/>
          <p14:tracePt t="57946" x="10385425" y="6072188"/>
          <p14:tracePt t="57975" x="10358438" y="6072188"/>
          <p14:tracePt t="58050" x="10344150" y="6057900"/>
          <p14:tracePt t="58138" x="10344150" y="6072188"/>
          <p14:tracePt t="58147" x="10344150" y="6084888"/>
          <p14:tracePt t="58178" x="10344150" y="6113463"/>
          <p14:tracePt t="58179" x="10344150" y="6126163"/>
          <p14:tracePt t="58199" x="10344150" y="6154738"/>
          <p14:tracePt t="58202" x="10344150" y="6167438"/>
          <p14:tracePt t="58210" x="10344150" y="6181725"/>
          <p14:tracePt t="58226" x="10344150" y="6208713"/>
          <p14:tracePt t="58243" x="10344150" y="6223000"/>
          <p14:tracePt t="58258" x="10344150" y="6237288"/>
          <p14:tracePt t="58272" x="10344150" y="6251575"/>
          <p14:tracePt t="58276" x="10344150" y="6264275"/>
          <p14:tracePt t="58290" x="10344150" y="6278563"/>
          <p14:tracePt t="58306" x="10358438" y="6292850"/>
          <p14:tracePt t="58339" x="10358438" y="6305550"/>
          <p14:tracePt t="58354" x="10358438" y="6334125"/>
          <p14:tracePt t="58401" x="10358438" y="6361113"/>
          <p14:tracePt t="58431" x="10358438" y="6375400"/>
          <p14:tracePt t="58579" x="10371138" y="6388100"/>
          <p14:tracePt t="58622" x="10385425" y="6388100"/>
          <p14:tracePt t="58634" x="10385425" y="6361113"/>
          <p14:tracePt t="58659" x="10371138" y="6292850"/>
          <p14:tracePt t="58666" x="10358438" y="6264275"/>
          <p14:tracePt t="58689" x="10329863" y="6196013"/>
          <p14:tracePt t="58704" x="10315575" y="6154738"/>
          <p14:tracePt t="58709" x="10302875" y="6113463"/>
          <p14:tracePt t="58714" x="10302875" y="6084888"/>
          <p14:tracePt t="58734" x="10302875" y="6057900"/>
          <p14:tracePt t="58750" x="10302875" y="6043613"/>
          <p14:tracePt t="58771" x="10302875" y="6016625"/>
          <p14:tracePt t="58850" x="10302875" y="6002338"/>
          <p14:tracePt t="58970" x="10302875" y="6016625"/>
          <p14:tracePt t="58978" x="10302875" y="6029325"/>
          <p14:tracePt t="58986" x="10302875" y="6043613"/>
          <p14:tracePt t="59007" x="10302875" y="6084888"/>
          <p14:tracePt t="59010" x="10315575" y="6099175"/>
          <p14:tracePt t="59018" x="10315575" y="6126163"/>
          <p14:tracePt t="59040" x="10329863" y="6154738"/>
          <p14:tracePt t="59042" x="10329863" y="6181725"/>
          <p14:tracePt t="59050" x="10344150" y="6196013"/>
          <p14:tracePt t="59069" x="10344150" y="6208713"/>
          <p14:tracePt t="59074" x="10358438" y="6223000"/>
          <p14:tracePt t="59098" x="10371138" y="6237288"/>
          <p14:tracePt t="59116" x="10371138" y="6251575"/>
          <p14:tracePt t="59122" x="10371138" y="6264275"/>
          <p14:tracePt t="59154" x="10385425" y="6264275"/>
          <p14:tracePt t="59206" x="10399713" y="6264275"/>
          <p14:tracePt t="59258" x="10426700" y="6264275"/>
          <p14:tracePt t="59287" x="10426700" y="6251575"/>
          <p14:tracePt t="59290" x="10426700" y="6237288"/>
          <p14:tracePt t="59298" x="10426700" y="6223000"/>
          <p14:tracePt t="59319" x="10426700" y="6196013"/>
          <p14:tracePt t="59322" x="10426700" y="6181725"/>
          <p14:tracePt t="59330" x="10426700" y="6167438"/>
          <p14:tracePt t="59351" x="10426700" y="6140450"/>
          <p14:tracePt t="59354" x="10426700" y="6126163"/>
          <p14:tracePt t="59362" x="10426700" y="6099175"/>
          <p14:tracePt t="59379" x="10426700" y="6084888"/>
          <p14:tracePt t="59474" x="10426700" y="6072188"/>
          <p14:tracePt t="59508" x="10440988" y="6084888"/>
          <p14:tracePt t="59514" x="10453688" y="6099175"/>
          <p14:tracePt t="59522" x="10453688" y="6113463"/>
          <p14:tracePt t="59542" x="10467975" y="6167438"/>
          <p14:tracePt t="59546" x="10467975" y="6181725"/>
          <p14:tracePt t="59554" x="10467975" y="6196013"/>
          <p14:tracePt t="59573" x="10467975" y="6223000"/>
          <p14:tracePt t="59578" x="10467975" y="6237288"/>
          <p14:tracePt t="59600" x="10467975" y="6264275"/>
          <p14:tracePt t="59617" x="10467975" y="6278563"/>
          <p14:tracePt t="59630" x="10453688" y="6292850"/>
          <p14:tracePt t="59664" x="10453688" y="6305550"/>
          <p14:tracePt t="59682" x="10453688" y="6334125"/>
          <p14:tracePt t="59728" x="10453688" y="6346825"/>
          <p14:tracePt t="59731" x="10453688" y="6361113"/>
          <p14:tracePt t="59738" x="10453688" y="6375400"/>
          <p14:tracePt t="59826" x="10453688" y="6388100"/>
          <p14:tracePt t="59866" x="10453688" y="6402388"/>
          <p14:tracePt t="59914" x="10453688" y="6388100"/>
          <p14:tracePt t="59936" x="10453688" y="6361113"/>
          <p14:tracePt t="59938" x="10453688" y="6346825"/>
          <p14:tracePt t="59946" x="10453688" y="6334125"/>
          <p14:tracePt t="59968" x="10453688" y="6319838"/>
          <p14:tracePt t="59973" x="10453688" y="6264275"/>
          <p14:tracePt t="59978" x="10453688" y="6237288"/>
          <p14:tracePt t="59999" x="10453688" y="6208713"/>
          <p14:tracePt t="60015" x="10453688" y="6196013"/>
          <p14:tracePt t="60030" x="10453688" y="6181725"/>
          <p14:tracePt t="60035" x="10440988" y="6167438"/>
          <p14:tracePt t="60042" x="10426700" y="6167438"/>
          <p14:tracePt t="60138" x="10412413" y="6154738"/>
          <p14:tracePt t="60236" x="10399713" y="6154738"/>
          <p14:tracePt t="60715" x="10399713" y="6167438"/>
          <p14:tracePt t="60723" x="10399713" y="6181725"/>
          <p14:tracePt t="60732" x="10399713" y="6196013"/>
          <p14:tracePt t="60740" x="10399713" y="6208713"/>
          <p14:tracePt t="60774" x="10412413" y="6223000"/>
          <p14:tracePt t="60778" x="10453688" y="6278563"/>
          <p14:tracePt t="60786" x="10453688" y="6305550"/>
          <p14:tracePt t="60806" x="10467975" y="6334125"/>
          <p14:tracePt t="60835" x="10482263" y="6402388"/>
          <p14:tracePt t="60836" x="10509250" y="6430963"/>
          <p14:tracePt t="60843" x="10509250" y="6443663"/>
          <p14:tracePt t="60858" x="10509250" y="6457950"/>
          <p14:tracePt t="60866" x="10509250" y="6472238"/>
          <p14:tracePt t="60994" x="10523538" y="6472238"/>
          <p14:tracePt t="61030" x="10523538" y="6484938"/>
          <p14:tracePt t="61066" x="10523538" y="6472238"/>
          <p14:tracePt t="61074" x="10509250" y="6457950"/>
          <p14:tracePt t="61095" x="10494963" y="6443663"/>
          <p14:tracePt t="61123" x="10494963" y="6430963"/>
          <p14:tracePt t="61140" x="10494963" y="6402388"/>
          <p14:tracePt t="61170" x="10494963" y="6388100"/>
          <p14:tracePt t="61204" x="10494963" y="6361113"/>
          <p14:tracePt t="61619" x="10467975" y="6361113"/>
          <p14:tracePt t="61851" x="10453688" y="6361113"/>
          <p14:tracePt t="61859" x="10467975" y="6375400"/>
          <p14:tracePt t="61897" x="10467975" y="6388100"/>
          <p14:tracePt t="61900" x="10453688" y="6402388"/>
          <p14:tracePt t="61935" x="10453688" y="6416675"/>
          <p14:tracePt t="62018" x="10453688" y="6443663"/>
          <p14:tracePt t="62059" x="10467975" y="6443663"/>
          <p14:tracePt t="62090" x="10467975" y="6430963"/>
          <p14:tracePt t="62114" x="10467975" y="6402388"/>
          <p14:tracePt t="62122" x="10453688" y="6388100"/>
          <p14:tracePt t="62130" x="10440988" y="6361113"/>
          <p14:tracePt t="62147" x="10412413" y="6334125"/>
          <p14:tracePt t="62154" x="10399713" y="6319838"/>
          <p14:tracePt t="62162" x="10385425" y="6319838"/>
          <p14:tracePt t="62181" x="10358438" y="6305550"/>
          <p14:tracePt t="62387" x="10371138" y="6305550"/>
          <p14:tracePt t="62396" x="10385425" y="6319838"/>
          <p14:tracePt t="62430" x="10412413" y="6346825"/>
          <p14:tracePt t="62447" x="10426700" y="6361113"/>
          <p14:tracePt t="62458" x="10426700" y="6375400"/>
          <p14:tracePt t="62483" x="10440988" y="6388100"/>
          <p14:tracePt t="62508" x="10440988" y="6402388"/>
          <p14:tracePt t="62525" x="10453688" y="6416675"/>
          <p14:tracePt t="62541" x="10453688" y="6430963"/>
          <p14:tracePt t="62547" x="10467975" y="6430963"/>
          <p14:tracePt t="62562" x="10482263" y="6443663"/>
          <p14:tracePt t="62587" x="10494963" y="6443663"/>
          <p14:tracePt t="62618" x="10509250" y="6443663"/>
          <p14:tracePt t="62632" x="10523538" y="6443663"/>
          <p14:tracePt t="62648" x="10550525" y="6430963"/>
          <p14:tracePt t="62663" x="10579100" y="6416675"/>
          <p14:tracePt t="62666" x="10606088" y="6375400"/>
          <p14:tracePt t="62674" x="10620375" y="6361113"/>
          <p14:tracePt t="62682" x="10633075" y="6346825"/>
          <p14:tracePt t="62697" x="10647363" y="6319838"/>
          <p14:tracePt t="62712" x="10674350" y="6292850"/>
          <p14:tracePt t="62715" x="10674350" y="6278563"/>
          <p14:tracePt t="62746" x="10674350" y="6264275"/>
          <p14:tracePt t="62842" x="10661650" y="6264275"/>
          <p14:tracePt t="62874" x="10647363" y="6264275"/>
          <p14:tracePt t="62906" x="10647363" y="6278563"/>
          <p14:tracePt t="62923" x="10661650" y="6278563"/>
          <p14:tracePt t="62940" x="10674350" y="6305550"/>
          <p14:tracePt t="62955" x="10688638" y="6319838"/>
          <p14:tracePt t="63082" x="10674350" y="6334125"/>
          <p14:tracePt t="63090" x="10647363" y="6334125"/>
          <p14:tracePt t="63171" x="10633075" y="6346825"/>
          <p14:tracePt t="63179" x="10633075" y="6361113"/>
          <p14:tracePt t="63195" x="10633075" y="6375400"/>
          <p14:tracePt t="63203" x="10633075" y="6388100"/>
          <p14:tracePt t="63219" x="10633075" y="6402388"/>
          <p14:tracePt t="63229" x="10620375" y="6416675"/>
          <p14:tracePt t="63235" x="10620375" y="6443663"/>
          <p14:tracePt t="63253" x="10606088" y="6443663"/>
          <p14:tracePt t="63258" x="10606088" y="6457950"/>
          <p14:tracePt t="63274" x="10591800" y="6457950"/>
          <p14:tracePt t="63282" x="10579100" y="6457950"/>
          <p14:tracePt t="63300" x="10550525" y="6484938"/>
          <p14:tracePt t="63318" x="10523538" y="6484938"/>
          <p14:tracePt t="63333" x="10494963" y="6484938"/>
          <p14:tracePt t="63338" x="10467975" y="6499225"/>
          <p14:tracePt t="63346" x="10467975" y="6513513"/>
          <p14:tracePt t="63362" x="10440988" y="6513513"/>
          <p14:tracePt t="63380" x="10426700" y="6513513"/>
          <p14:tracePt t="63396" x="10399713" y="6513513"/>
          <p14:tracePt t="63413" x="10371138" y="6526213"/>
          <p14:tracePt t="63419" x="10358438" y="6526213"/>
          <p14:tracePt t="63426" x="10329863" y="6540500"/>
          <p14:tracePt t="63466" x="10247313" y="6554788"/>
          <p14:tracePt t="63467" x="10233025" y="6554788"/>
          <p14:tracePt t="63474" x="10220325" y="6567488"/>
          <p14:tracePt t="63494" x="10179050" y="6567488"/>
          <p14:tracePt t="63510" x="10150475" y="6567488"/>
          <p14:tracePt t="63524" x="10123488" y="6567488"/>
          <p14:tracePt t="63531" x="10094913" y="6567488"/>
          <p14:tracePt t="63538" x="10082213" y="6567488"/>
          <p14:tracePt t="63554" x="10053638" y="6567488"/>
          <p14:tracePt t="63590" x="10026650" y="6567488"/>
          <p14:tracePt t="63619" x="9999663" y="6567488"/>
          <p14:tracePt t="63622" x="9971088" y="6567488"/>
          <p14:tracePt t="63626" x="9958388" y="6567488"/>
          <p14:tracePt t="63634" x="9902825" y="6581775"/>
          <p14:tracePt t="63656" x="9791700" y="6610350"/>
          <p14:tracePt t="63658" x="9764713" y="6610350"/>
          <p14:tracePt t="63666" x="9709150" y="6610350"/>
          <p14:tracePt t="63688" x="9544050" y="6637338"/>
          <p14:tracePt t="63690" x="9488488" y="6637338"/>
          <p14:tracePt t="63698" x="9405938" y="6637338"/>
          <p14:tracePt t="63716" x="9267825" y="6637338"/>
          <p14:tracePt t="63732" x="9170988" y="6637338"/>
          <p14:tracePt t="63748" x="9102725" y="6637338"/>
          <p14:tracePt t="63754" x="9075738" y="6637338"/>
          <p14:tracePt t="63762" x="9047163" y="6637338"/>
          <p14:tracePt t="63770" x="9032875" y="6637338"/>
          <p14:tracePt t="63778" x="9020175" y="6637338"/>
          <p14:tracePt t="63795" x="9005888" y="6637338"/>
          <p14:tracePt t="63810" x="8978900" y="6637338"/>
          <p14:tracePt t="63828" x="8950325" y="6637338"/>
          <p14:tracePt t="63834" x="8937625" y="6637338"/>
          <p14:tracePt t="63842" x="8923338" y="6637338"/>
          <p14:tracePt t="63858" x="8909050" y="6637338"/>
          <p14:tracePt t="63874" x="8840788" y="6637338"/>
          <p14:tracePt t="63889" x="8812213" y="6637338"/>
          <p14:tracePt t="63890" x="8770938" y="6637338"/>
          <p14:tracePt t="63898" x="8758238" y="6637338"/>
          <p14:tracePt t="63919" x="8729663" y="6637338"/>
          <p14:tracePt t="63922" x="8675688" y="6637338"/>
          <p14:tracePt t="63939" x="8661400" y="6651625"/>
          <p14:tracePt t="63951" x="8647113" y="6651625"/>
          <p14:tracePt t="63954" x="8634413" y="6664325"/>
          <p14:tracePt t="63963" x="8620125" y="6678613"/>
          <p14:tracePt t="63982" x="8605838" y="6678613"/>
          <p14:tracePt t="63985" x="8591550" y="6678613"/>
          <p14:tracePt t="64001" x="8564563" y="6692900"/>
          <p14:tracePt t="64018" x="8550275" y="6705600"/>
          <p14:tracePt t="64046" x="8523288" y="6705600"/>
          <p14:tracePt t="64062" x="8509000" y="6719888"/>
          <p14:tracePt t="64064" x="8496300" y="6719888"/>
          <p14:tracePt t="64082" x="8467725" y="6719888"/>
          <p14:tracePt t="64098" x="8455025" y="6719888"/>
          <p14:tracePt t="64116" x="8413750" y="6734175"/>
          <p14:tracePt t="64122" x="8399463" y="6734175"/>
          <p14:tracePt t="64130" x="8385175" y="6734175"/>
          <p14:tracePt t="64144" x="8370888" y="6734175"/>
          <p14:tracePt t="64160" x="8343900" y="6734175"/>
          <p14:tracePt t="64178" x="8316913" y="6734175"/>
          <p14:tracePt t="64186" x="8302625" y="6734175"/>
          <p14:tracePt t="64194" x="8288338" y="6734175"/>
          <p14:tracePt t="64223" x="8261350" y="6734175"/>
          <p14:tracePt t="64227" x="8234363" y="6734175"/>
          <p14:tracePt t="64242" x="8205788" y="6734175"/>
          <p14:tracePt t="64250" x="8164513" y="6734175"/>
          <p14:tracePt t="64270" x="8123238" y="6734175"/>
          <p14:tracePt t="64288" x="8054975" y="6734175"/>
          <p14:tracePt t="64305" x="7958138" y="6734175"/>
          <p14:tracePt t="64306" x="7916863" y="6734175"/>
          <p14:tracePt t="64325" x="7834313" y="6734175"/>
          <p14:tracePt t="64330" x="7805738" y="6734175"/>
          <p14:tracePt t="64338" x="7793038" y="6734175"/>
          <p14:tracePt t="64356" x="7737475" y="6719888"/>
          <p14:tracePt t="64362" x="7723188" y="6705600"/>
          <p14:tracePt t="64370" x="7708900" y="6705600"/>
          <p14:tracePt t="64388" x="7681913" y="6705600"/>
          <p14:tracePt t="64394" x="7654925" y="6692900"/>
          <p14:tracePt t="64404" x="7626350" y="6692900"/>
          <p14:tracePt t="64419" x="7585075" y="6692900"/>
          <p14:tracePt t="64426" x="7558088" y="6692900"/>
          <p14:tracePt t="64448" x="7531100" y="6692900"/>
          <p14:tracePt t="64453" x="7488238" y="6678613"/>
          <p14:tracePt t="64458" x="7461250" y="6678613"/>
          <p14:tracePt t="64479" x="7378700" y="6678613"/>
          <p14:tracePt t="64482" x="7351713" y="6678613"/>
          <p14:tracePt t="64490" x="7323138" y="6678613"/>
          <p14:tracePt t="64508" x="7281863" y="6678613"/>
          <p14:tracePt t="64526" x="7254875" y="6678613"/>
          <p14:tracePt t="64541" x="7240588" y="6678613"/>
          <p14:tracePt t="64547" x="7226300" y="6678613"/>
          <p14:tracePt t="64554" x="7213600" y="6664325"/>
          <p14:tracePt t="64571" x="7185025" y="6664325"/>
          <p14:tracePt t="64588" x="7131050" y="6664325"/>
          <p14:tracePt t="64605" x="7061200" y="6664325"/>
          <p14:tracePt t="64611" x="7034213" y="6664325"/>
          <p14:tracePt t="64618" x="6992938" y="6664325"/>
          <p14:tracePt t="64637" x="6881813" y="6664325"/>
          <p14:tracePt t="64642" x="6826250" y="6664325"/>
          <p14:tracePt t="64650" x="6772275" y="6664325"/>
          <p14:tracePt t="64669" x="6702425" y="6664325"/>
          <p14:tracePt t="64674" x="6648450" y="6664325"/>
          <p14:tracePt t="64682" x="6619875" y="6664325"/>
          <p14:tracePt t="64700" x="6537325" y="6664325"/>
          <p14:tracePt t="64716" x="6469063" y="6664325"/>
          <p14:tracePt t="64731" x="6413500" y="6664325"/>
          <p14:tracePt t="64738" x="6384925" y="6664325"/>
          <p14:tracePt t="64746" x="6343650" y="6664325"/>
          <p14:tracePt t="64763" x="6275388" y="6664325"/>
          <p14:tracePt t="64779" x="6192838" y="6664325"/>
          <p14:tracePt t="64795" x="6137275" y="6664325"/>
          <p14:tracePt t="64803" x="6096000" y="6664325"/>
          <p14:tracePt t="64810" x="6069013" y="6664325"/>
          <p14:tracePt t="64827" x="6054725" y="6664325"/>
          <p14:tracePt t="64842" x="5984875" y="6664325"/>
          <p14:tracePt t="64875" x="5957888" y="6664325"/>
          <p14:tracePt t="64895" x="5930900" y="6651625"/>
          <p14:tracePt t="64899" x="5916613" y="6651625"/>
          <p14:tracePt t="64906" x="5902325" y="6651625"/>
          <p14:tracePt t="64923" x="5889625" y="6637338"/>
          <p14:tracePt t="64940" x="5848350" y="6623050"/>
          <p14:tracePt t="64955" x="5807075" y="6610350"/>
          <p14:tracePt t="64970" x="5792788" y="6610350"/>
          <p14:tracePt t="64978" x="5778500" y="6596063"/>
          <p14:tracePt t="64986" x="5764213" y="6581775"/>
          <p14:tracePt t="65003" x="5737225" y="6567488"/>
          <p14:tracePt t="65019" x="5695950" y="6554788"/>
          <p14:tracePt t="65035" x="5668963" y="6526213"/>
          <p14:tracePt t="65042" x="5654675" y="6526213"/>
          <p14:tracePt t="65050" x="5654675" y="6513513"/>
          <p14:tracePt t="65058" x="5627688" y="6513513"/>
          <p14:tracePt t="65066" x="5613400" y="6499225"/>
          <p14:tracePt t="65082" x="5599113" y="6484938"/>
          <p14:tracePt t="65099" x="5516563" y="6443663"/>
          <p14:tracePt t="65115" x="5448300" y="6402388"/>
          <p14:tracePt t="65122" x="5407025" y="6388100"/>
          <p14:tracePt t="65130" x="5365750" y="6375400"/>
          <p14:tracePt t="65138" x="5337175" y="6361113"/>
          <p14:tracePt t="65146" x="5310188" y="6346825"/>
          <p14:tracePt t="65162" x="5254625" y="6334125"/>
          <p14:tracePt t="65178" x="5145088" y="6305550"/>
          <p14:tracePt t="65195" x="5060950" y="6237288"/>
          <p14:tracePt t="65202" x="5033963" y="6208713"/>
          <p14:tracePt t="65210" x="4992688" y="6196013"/>
          <p14:tracePt t="65218" x="4951413" y="6181725"/>
          <p14:tracePt t="65226" x="4881563" y="6167438"/>
          <p14:tracePt t="65241" x="4827588" y="6140450"/>
          <p14:tracePt t="65258" x="4716463" y="6113463"/>
          <p14:tracePt t="65274" x="4648200" y="6099175"/>
          <p14:tracePt t="65282" x="4633913" y="6099175"/>
          <p14:tracePt t="65290" x="4619625" y="6099175"/>
          <p14:tracePt t="65298" x="4606925" y="6084888"/>
          <p14:tracePt t="65323" x="4592638" y="6084888"/>
          <p14:tracePt t="65340" x="4578350" y="6072188"/>
          <p14:tracePt t="65355" x="4537075" y="6057900"/>
          <p14:tracePt t="65362" x="4524375" y="6057900"/>
          <p14:tracePt t="65370" x="4495800" y="6043613"/>
          <p14:tracePt t="65378" x="4468813" y="6029325"/>
          <p14:tracePt t="65386" x="4427538" y="5988050"/>
          <p14:tracePt t="65403" x="4344988" y="5946775"/>
          <p14:tracePt t="65418" x="4303713" y="5919788"/>
          <p14:tracePt t="65434" x="4262438" y="5878513"/>
          <p14:tracePt t="65443" x="4233863" y="5878513"/>
          <p14:tracePt t="65450" x="4206875" y="5849938"/>
          <p14:tracePt t="65459" x="4192588" y="5849938"/>
          <p14:tracePt t="65466" x="4178300" y="5837238"/>
          <p14:tracePt t="65481" x="4151313" y="5822950"/>
          <p14:tracePt t="65498" x="4095750" y="5781675"/>
          <p14:tracePt t="65515" x="4083050" y="5767388"/>
          <p14:tracePt t="65517" x="4083050" y="5740400"/>
          <p14:tracePt t="65522" x="4068763" y="5726113"/>
          <p14:tracePt t="65530" x="4054475" y="5699125"/>
          <p14:tracePt t="65538" x="4041775" y="5699125"/>
          <p14:tracePt t="65546" x="4027488" y="5684838"/>
          <p14:tracePt t="65562" x="4013200" y="5657850"/>
          <p14:tracePt t="65578" x="3998913" y="5629275"/>
          <p14:tracePt t="65595" x="3986213" y="5602288"/>
          <p14:tracePt t="65610" x="3971925" y="5575300"/>
          <p14:tracePt t="65626" x="3957638" y="5575300"/>
          <p14:tracePt t="65643" x="3957638" y="5546725"/>
          <p14:tracePt t="65659" x="3944938" y="5534025"/>
          <p14:tracePt t="65675" x="3930650" y="5519738"/>
          <p14:tracePt t="65682" x="3930650" y="5491163"/>
          <p14:tracePt t="65710" x="3916363" y="5449888"/>
          <p14:tracePt t="65714" x="3916363" y="5437188"/>
          <p14:tracePt t="65722" x="3903663" y="5408613"/>
          <p14:tracePt t="65739" x="3903663" y="5381625"/>
          <p14:tracePt t="65756" x="3903663" y="5340350"/>
          <p14:tracePt t="65772" x="3889375" y="5311775"/>
          <p14:tracePt t="65786" x="3889375" y="5284788"/>
          <p14:tracePt t="65802" x="3875088" y="5270500"/>
          <p14:tracePt t="65819" x="3875088" y="5257800"/>
          <p14:tracePt t="65835" x="3875088" y="5243513"/>
          <p14:tracePt t="65851" x="3875088" y="5229225"/>
          <p14:tracePt t="65858" x="3862388" y="5216525"/>
          <p14:tracePt t="65946" x="3862388" y="5202238"/>
          <p14:tracePt t="65954" x="3862388" y="5187950"/>
          <p14:tracePt t="65986" x="3875088" y="5160963"/>
          <p14:tracePt t="66027" x="3875088" y="5146675"/>
          <p14:tracePt t="66034" x="3889375" y="5132388"/>
          <p14:tracePt t="66058" x="3889375" y="5105400"/>
          <p14:tracePt t="66091" x="3903663" y="5078413"/>
          <p14:tracePt t="66347" x="3916363" y="5078413"/>
          <p14:tracePt t="66391" x="3916363" y="5146675"/>
          <p14:tracePt t="66394" x="3916363" y="5175250"/>
          <p14:tracePt t="66414" x="3916363" y="5229225"/>
          <p14:tracePt t="66418" x="3916363" y="5257800"/>
          <p14:tracePt t="66426" x="3916363" y="5284788"/>
          <p14:tracePt t="66434" x="3916363" y="5326063"/>
          <p14:tracePt t="66442" x="3916363" y="5354638"/>
          <p14:tracePt t="66465" x="3916363" y="5381625"/>
          <p14:tracePt t="66466" x="3916363" y="5395913"/>
          <p14:tracePt t="66474" x="3916363" y="5408613"/>
          <p14:tracePt t="66490" x="3916363" y="5422900"/>
          <p14:tracePt t="66506" x="3916363" y="5437188"/>
          <p14:tracePt t="66583" x="3916363" y="5464175"/>
          <p14:tracePt t="66614" x="3944938" y="5464175"/>
          <p14:tracePt t="66619" x="3944938" y="5449888"/>
          <p14:tracePt t="66626" x="3944938" y="5437188"/>
          <p14:tracePt t="66636" x="3944938" y="5422900"/>
          <p14:tracePt t="66642" x="3944938" y="5408613"/>
          <p14:tracePt t="66662" x="3944938" y="5395913"/>
          <p14:tracePt t="66679" x="3944938" y="5367338"/>
          <p14:tracePt t="66711" x="3944938" y="5354638"/>
          <p14:tracePt t="66794" x="3944938" y="5367338"/>
          <p14:tracePt t="66802" x="3957638" y="5381625"/>
          <p14:tracePt t="66811" x="3971925" y="5408613"/>
          <p14:tracePt t="66828" x="3986213" y="5464175"/>
          <p14:tracePt t="66834" x="3998913" y="5491163"/>
          <p14:tracePt t="66855" x="3998913" y="5546725"/>
          <p14:tracePt t="66872" x="4013200" y="5588000"/>
          <p14:tracePt t="66887" x="4013200" y="5602288"/>
          <p14:tracePt t="66951" x="4027488" y="5616575"/>
          <p14:tracePt t="66984" x="4027488" y="5588000"/>
          <p14:tracePt t="66986" x="4027488" y="5575300"/>
          <p14:tracePt t="66994" x="4027488" y="5534025"/>
          <p14:tracePt t="67003" x="4027488" y="5491163"/>
          <p14:tracePt t="67021" x="4027488" y="5381625"/>
          <p14:tracePt t="67026" x="4027488" y="5354638"/>
          <p14:tracePt t="67047" x="3998913" y="5299075"/>
          <p14:tracePt t="67063" x="3986213" y="5243513"/>
          <p14:tracePt t="67079" x="3957638" y="5216525"/>
          <p14:tracePt t="67090" x="3957638" y="5202238"/>
          <p14:tracePt t="67114" x="3930650" y="5202238"/>
          <p14:tracePt t="67139" x="3930650" y="5229225"/>
          <p14:tracePt t="67155" x="3944938" y="5354638"/>
          <p14:tracePt t="67186" x="3986213" y="5449888"/>
          <p14:tracePt t="67189" x="3998913" y="5546725"/>
          <p14:tracePt t="67194" x="4013200" y="5575300"/>
          <p14:tracePt t="67202" x="4013200" y="5588000"/>
          <p14:tracePt t="67225" x="4041775" y="5602288"/>
          <p14:tracePt t="67285" x="4041775" y="5588000"/>
          <p14:tracePt t="67298" x="4041775" y="5561013"/>
          <p14:tracePt t="67319" x="4041775" y="5491163"/>
          <p14:tracePt t="67323" x="4041775" y="5464175"/>
          <p14:tracePt t="67330" x="4041775" y="5449888"/>
          <p14:tracePt t="67349" x="4027488" y="5422900"/>
          <p14:tracePt t="67428" x="4027488" y="5437188"/>
          <p14:tracePt t="67442" x="4027488" y="5464175"/>
          <p14:tracePt t="67603" x="4027488" y="5449888"/>
          <p14:tracePt t="67650" x="4027488" y="5437188"/>
          <p14:tracePt t="67690" x="4027488" y="5422900"/>
          <p14:tracePt t="67738" x="4027488" y="5408613"/>
          <p14:tracePt t="67770" x="4027488" y="5395913"/>
          <p14:tracePt t="67799" x="4027488" y="5381625"/>
          <p14:tracePt t="67850" x="4027488" y="5354638"/>
          <p14:tracePt t="68146" x="4027488" y="5340350"/>
          <p14:tracePt t="68154" x="4027488" y="5326063"/>
          <p14:tracePt t="68177" x="4027488" y="5311775"/>
          <p14:tracePt t="68180" x="4027488" y="5299075"/>
          <p14:tracePt t="68186" x="4027488" y="5284788"/>
          <p14:tracePt t="68206" x="4027488" y="5257800"/>
          <p14:tracePt t="68226" x="4027488" y="5229225"/>
          <p14:tracePt t="68228" x="4013200" y="5146675"/>
          <p14:tracePt t="68234" x="3998913" y="5105400"/>
          <p14:tracePt t="68254" x="3986213" y="5037138"/>
          <p14:tracePt t="68269" x="3986213" y="4967288"/>
          <p14:tracePt t="68287" x="3986213" y="4899025"/>
          <p14:tracePt t="68290" x="3986213" y="4870450"/>
          <p14:tracePt t="68298" x="3986213" y="4843463"/>
          <p14:tracePt t="68307" x="3986213" y="4802188"/>
          <p14:tracePt t="68314" x="3986213" y="4760913"/>
          <p14:tracePt t="68334" x="3986213" y="4664075"/>
          <p14:tracePt t="68351" x="4027488" y="4540250"/>
          <p14:tracePt t="68368" x="4054475" y="4429125"/>
          <p14:tracePt t="68370" x="4095750" y="4360863"/>
          <p14:tracePt t="68378" x="4137025" y="4291013"/>
          <p14:tracePt t="68395" x="4178300" y="4152900"/>
          <p14:tracePt t="68402" x="4206875" y="4070350"/>
          <p14:tracePt t="68410" x="4219575" y="3987800"/>
          <p14:tracePt t="68428" x="4289425" y="3794125"/>
          <p14:tracePt t="68434" x="4303713" y="3725863"/>
          <p14:tracePt t="68442" x="4330700" y="3643313"/>
          <p14:tracePt t="68463" x="4357688" y="3476625"/>
          <p14:tracePt t="68466" x="4371975" y="3422650"/>
          <p14:tracePt t="68489" x="4398963" y="3325813"/>
          <p14:tracePt t="68502" x="4413250" y="3284538"/>
          <p14:tracePt t="68507" x="4427538" y="3201988"/>
          <p14:tracePt t="68514" x="4427538" y="3160713"/>
          <p14:tracePt t="68536" x="4427538" y="3076575"/>
          <p14:tracePt t="68539" x="4427538" y="3049588"/>
          <p14:tracePt t="68546" x="4427538" y="3008313"/>
          <p14:tracePt t="68567" x="4427538" y="2911475"/>
          <p14:tracePt t="68583" x="4427538" y="2814638"/>
          <p14:tracePt t="68588" x="4427538" y="2787650"/>
          <p14:tracePt t="68594" x="4427538" y="2759075"/>
          <p14:tracePt t="68602" x="4427538" y="2717800"/>
          <p14:tracePt t="68610" x="4427538" y="2663825"/>
          <p14:tracePt t="68630" x="4427538" y="2552700"/>
          <p14:tracePt t="68634" x="4427538" y="2497138"/>
          <p14:tracePt t="68642" x="4427538" y="2470150"/>
          <p14:tracePt t="68658" x="4427538" y="2346325"/>
          <p14:tracePt t="68676" x="4427538" y="2263775"/>
          <p14:tracePt t="68682" x="4427538" y="2235200"/>
          <p14:tracePt t="68690" x="4427538" y="2208213"/>
          <p14:tracePt t="68705" x="4427538" y="2193925"/>
          <p14:tracePt t="68723" x="4427538" y="2138363"/>
          <p14:tracePt t="68866" x="4413250" y="2125663"/>
          <p14:tracePt t="68875" x="4398963" y="2125663"/>
          <p14:tracePt t="68883" x="4398963" y="2111375"/>
          <p14:tracePt t="68902" x="4357688" y="2111375"/>
          <p14:tracePt t="68906" x="4344988" y="2097088"/>
          <p14:tracePt t="68931" x="4330700" y="2084388"/>
          <p14:tracePt t="69034" x="4316413" y="2097088"/>
          <p14:tracePt t="69042" x="4303713" y="2111375"/>
          <p14:tracePt t="69060" x="4275138" y="2152650"/>
          <p14:tracePt t="69066" x="4262438" y="2193925"/>
          <p14:tracePt t="69074" x="4233863" y="2220913"/>
          <p14:tracePt t="69095" x="4206875" y="2263775"/>
          <p14:tracePt t="69099" x="4206875" y="2276475"/>
          <p14:tracePt t="69106" x="4192588" y="2290763"/>
          <p14:tracePt t="69122" x="4178300" y="2317750"/>
          <p14:tracePt t="69139" x="4151313" y="2359025"/>
          <p14:tracePt t="69154" x="4151313" y="2373313"/>
          <p14:tracePt t="69184" x="4124325" y="2373313"/>
          <p14:tracePt t="69299" x="4124325" y="2400300"/>
          <p14:tracePt t="69459" x="4110038" y="2400300"/>
          <p14:tracePt t="69644" x="4151313" y="2387600"/>
          <p14:tracePt t="69692" x="4165600" y="2373313"/>
          <p14:tracePt t="70220" x="4178300" y="2359025"/>
          <p14:tracePt t="70531" x="4178300" y="2346325"/>
          <p14:tracePt t="73099" x="4178300" y="2332038"/>
          <p14:tracePt t="73107" x="4178300" y="2317750"/>
          <p14:tracePt t="73140" x="4054475" y="2235200"/>
          <p14:tracePt t="73157" x="3944938" y="2166938"/>
          <p14:tracePt t="73175" x="3903663" y="2138363"/>
          <p14:tracePt t="73178" x="3833813" y="2084388"/>
          <p14:tracePt t="73187" x="3821113" y="2070100"/>
          <p14:tracePt t="73195" x="3806825" y="2055813"/>
          <p14:tracePt t="73202" x="3792538" y="2028825"/>
          <p14:tracePt t="73238" x="3792538" y="2014538"/>
          <p14:tracePt t="73254" x="3792538" y="2000250"/>
          <p14:tracePt t="73274" x="3778250" y="1987550"/>
          <p14:tracePt t="73305" x="3778250" y="1973263"/>
          <p14:tracePt t="73562" x="3792538" y="1973263"/>
          <p14:tracePt t="73571" x="3821113" y="1973263"/>
          <p14:tracePt t="73579" x="3848100" y="1973263"/>
          <p14:tracePt t="73586" x="3875088" y="1973263"/>
          <p14:tracePt t="73610" x="3889375" y="1973263"/>
          <p14:tracePt t="73612" x="3971925" y="1973263"/>
          <p14:tracePt t="73620" x="3986213" y="1958975"/>
          <p14:tracePt t="73636" x="4041775" y="1946275"/>
          <p14:tracePt t="73653" x="4068763" y="1917700"/>
          <p14:tracePt t="73670" x="4083050" y="1917700"/>
          <p14:tracePt t="74307" x="4083050" y="1905000"/>
          <p14:tracePt t="74316" x="4083050" y="1917700"/>
          <p14:tracePt t="74340" x="4083050" y="1946275"/>
          <p14:tracePt t="74547" x="4083050" y="1958975"/>
          <p14:tracePt t="74555" x="4083050" y="1973263"/>
          <p14:tracePt t="74575" x="4083050" y="1987550"/>
          <p14:tracePt t="74579" x="4083050" y="2000250"/>
          <p14:tracePt t="74586" x="4083050" y="2014538"/>
          <p14:tracePt t="74602" x="4083050" y="2041525"/>
          <p14:tracePt t="74626" x="4083050" y="2055813"/>
          <p14:tracePt t="74635" x="4083050" y="2070100"/>
          <p14:tracePt t="74652" x="4083050" y="2084388"/>
          <p14:tracePt t="74668" x="4083050" y="2097088"/>
          <p14:tracePt t="74683" x="4083050" y="2111375"/>
          <p14:tracePt t="74715" x="4083050" y="2125663"/>
          <p14:tracePt t="74730" x="4083050" y="2138363"/>
          <p14:tracePt t="74781" x="4083050" y="2166938"/>
          <p14:tracePt t="74786" x="4068763" y="2179638"/>
          <p14:tracePt t="74794" x="4054475" y="2193925"/>
          <p14:tracePt t="74814" x="4054475" y="2220913"/>
          <p14:tracePt t="74846" x="4054475" y="2235200"/>
          <p14:tracePt t="74850" x="4041775" y="2249488"/>
          <p14:tracePt t="74858" x="4027488" y="2263775"/>
          <p14:tracePt t="74872" x="4027488" y="2276475"/>
          <p14:tracePt t="74888" x="4027488" y="2305050"/>
          <p14:tracePt t="74903" x="4027488" y="2317750"/>
          <p14:tracePt t="74914" x="4027488" y="2346325"/>
          <p14:tracePt t="74938" x="4027488" y="2359025"/>
          <p14:tracePt t="74953" x="4013200" y="2373313"/>
          <p14:tracePt t="74968" x="4013200" y="2387600"/>
          <p14:tracePt t="74988" x="4013200" y="2400300"/>
          <p14:tracePt t="75066" x="4013200" y="2414588"/>
          <p14:tracePt t="75082" x="4013200" y="2428875"/>
          <p14:tracePt t="75100" x="4013200" y="2443163"/>
          <p14:tracePt t="75674" x="4013200" y="2470150"/>
          <p14:tracePt t="76267" x="4027488" y="2470150"/>
          <p14:tracePt t="76317" x="4054475" y="2484438"/>
          <p14:tracePt t="76331" x="4068763" y="2484438"/>
          <p14:tracePt t="76362" x="4083050" y="2484438"/>
          <p14:tracePt t="76402" x="4095750" y="2497138"/>
          <p14:tracePt t="76458" x="4110038" y="2497138"/>
          <p14:tracePt t="76498" x="4124325" y="2497138"/>
          <p14:tracePt t="76530" x="4137025" y="2497138"/>
          <p14:tracePt t="77243" x="4151313" y="2497138"/>
          <p14:tracePt t="77295" x="4165600" y="2484438"/>
          <p14:tracePt t="77306" x="4165600" y="2470150"/>
          <p14:tracePt t="77328" x="4178300" y="2470150"/>
          <p14:tracePt t="77330" x="4178300" y="2455863"/>
          <p14:tracePt t="77338" x="4192588" y="2443163"/>
          <p14:tracePt t="77387" x="4206875" y="2443163"/>
          <p14:tracePt t="77437" x="4219575" y="2428875"/>
          <p14:tracePt t="78052" x="4206875" y="2414588"/>
          <p14:tracePt t="78088" x="4206875" y="2400300"/>
          <p14:tracePt t="78123" x="4206875" y="2387600"/>
          <p14:tracePt t="78138" x="4192588" y="2387600"/>
          <p14:tracePt t="78171" x="4192588" y="2373313"/>
          <p14:tracePt t="78215" x="4178300" y="2359025"/>
          <p14:tracePt t="78347" x="4165600" y="2346325"/>
          <p14:tracePt t="78388" x="4151313" y="2346325"/>
          <p14:tracePt t="78402" x="4137025" y="2346325"/>
          <p14:tracePt t="78450" x="4124325" y="2346325"/>
          <p14:tracePt t="78494" x="4110038" y="2346325"/>
          <p14:tracePt t="78587" x="4095750" y="2332038"/>
          <p14:tracePt t="79291" x="4110038" y="2332038"/>
          <p14:tracePt t="79315" x="4124325" y="2332038"/>
          <p14:tracePt t="79351" x="4137025" y="2332038"/>
          <p14:tracePt t="79367" x="4151313" y="2332038"/>
          <p14:tracePt t="79394" x="4178300" y="2332038"/>
          <p14:tracePt t="79522" x="4192588" y="2332038"/>
          <p14:tracePt t="79579" x="4206875" y="2332038"/>
          <p14:tracePt t="79651" x="4219575" y="2332038"/>
          <p14:tracePt t="79666" x="4233863" y="2332038"/>
          <p14:tracePt t="79931" x="4233863" y="2346325"/>
          <p14:tracePt t="80010" x="4248150" y="2346325"/>
          <p14:tracePt t="80050" x="4248150" y="2373313"/>
          <p14:tracePt t="80131" x="4248150" y="2387600"/>
          <p14:tracePt t="80235" x="4248150" y="2400300"/>
          <p14:tracePt t="80275" x="4248150" y="2414588"/>
          <p14:tracePt t="80290" x="4248150" y="2428875"/>
          <p14:tracePt t="80307" x="4262438" y="2443163"/>
          <p14:tracePt t="80314" x="4275138" y="2455863"/>
          <p14:tracePt t="80382" x="4275138" y="2470150"/>
          <p14:tracePt t="81851" x="4275138" y="2497138"/>
          <p14:tracePt t="82851" x="4275138" y="2511425"/>
          <p14:tracePt t="82858" x="4275138" y="2525713"/>
          <p14:tracePt t="82882" x="4275138" y="2552700"/>
          <p14:tracePt t="82883" x="4275138" y="2566988"/>
          <p14:tracePt t="82920" x="4262438" y="2593975"/>
          <p14:tracePt t="82956" x="4262438" y="2608263"/>
          <p14:tracePt t="82962" x="4262438" y="2622550"/>
          <p14:tracePt t="82990" x="4248150" y="2635250"/>
          <p14:tracePt t="83050" x="4248150" y="2649538"/>
          <p14:tracePt t="83090" x="4248150" y="2663825"/>
          <p14:tracePt t="83098" x="4248150" y="2676525"/>
          <p14:tracePt t="83118" x="4248150" y="2690813"/>
          <p14:tracePt t="83130" x="4248150" y="2717800"/>
          <p14:tracePt t="83148" x="4248150" y="2732088"/>
          <p14:tracePt t="83154" x="4248150" y="2759075"/>
          <p14:tracePt t="83162" x="4248150" y="2773363"/>
          <p14:tracePt t="83177" x="4248150" y="2787650"/>
          <p14:tracePt t="83179" x="4248150" y="2801938"/>
          <p14:tracePt t="83186" x="4248150" y="2814638"/>
          <p14:tracePt t="83239" x="4248150" y="2828925"/>
          <p14:tracePt t="83667" x="4248150" y="2843213"/>
          <p14:tracePt t="83731" x="4233863" y="2855913"/>
          <p14:tracePt t="83738" x="4233863" y="2870200"/>
          <p14:tracePt t="83778" x="4219575" y="2884488"/>
          <p14:tracePt t="83799" x="4206875" y="2897188"/>
          <p14:tracePt t="83816" x="4206875" y="2925763"/>
          <p14:tracePt t="83835" x="4192588" y="2952750"/>
          <p14:tracePt t="83878" x="4192588" y="2981325"/>
          <p14:tracePt t="84124" x="4178300" y="3008313"/>
          <p14:tracePt t="84331" x="4165600" y="3008313"/>
          <p14:tracePt t="84763" x="4151313" y="3008313"/>
          <p14:tracePt t="84787" x="4137025" y="3008313"/>
          <p14:tracePt t="84815" x="4124325" y="2994025"/>
          <p14:tracePt t="84819" x="4110038" y="2981325"/>
          <p14:tracePt t="84834" x="4110038" y="2967038"/>
          <p14:tracePt t="84862" x="4095750" y="2952750"/>
          <p14:tracePt t="84867" x="4083050" y="2952750"/>
          <p14:tracePt t="84874" x="4083050" y="2925763"/>
          <p14:tracePt t="84914" x="4068763" y="2911475"/>
          <p14:tracePt t="85427" x="4068763" y="2925763"/>
          <p14:tracePt t="85587" x="4068763" y="2938463"/>
          <p14:tracePt t="85623" x="4083050" y="2952750"/>
          <p14:tracePt t="85642" x="4083050" y="2981325"/>
          <p14:tracePt t="85666" x="4083050" y="2994025"/>
          <p14:tracePt t="85693" x="4083050" y="3022600"/>
          <p14:tracePt t="85706" x="4095750" y="3035300"/>
          <p14:tracePt t="85730" x="4095750" y="3063875"/>
          <p14:tracePt t="85784" x="4095750" y="3076575"/>
          <p14:tracePt t="85818" x="4095750" y="3105150"/>
          <p14:tracePt t="85834" x="4095750" y="3117850"/>
          <p14:tracePt t="85852" x="4095750" y="3146425"/>
          <p14:tracePt t="85858" x="4095750" y="3160713"/>
          <p14:tracePt t="85874" x="4095750" y="3173413"/>
          <p14:tracePt t="85894" x="4095750" y="3201988"/>
          <p14:tracePt t="85913" x="4095750" y="3228975"/>
          <p14:tracePt t="85931" x="4095750" y="3243263"/>
          <p14:tracePt t="85938" x="4095750" y="3255963"/>
          <p14:tracePt t="85958" x="4095750" y="3270250"/>
          <p14:tracePt t="85974" x="4095750" y="3284538"/>
          <p14:tracePt t="85977" x="4095750" y="3297238"/>
          <p14:tracePt t="86002" x="4095750" y="3325813"/>
          <p14:tracePt t="86024" x="4095750" y="3340100"/>
          <p14:tracePt t="86034" x="4095750" y="3352800"/>
          <p14:tracePt t="86054" x="4095750" y="3381375"/>
          <p14:tracePt t="86066" x="4095750" y="3394075"/>
          <p14:tracePt t="86086" x="4095750" y="3422650"/>
          <p14:tracePt t="86102" x="4095750" y="3449638"/>
          <p14:tracePt t="86114" x="4095750" y="3463925"/>
          <p14:tracePt t="86134" x="4095750" y="3505200"/>
          <p14:tracePt t="86138" x="4083050" y="3505200"/>
          <p14:tracePt t="86145" x="4083050" y="3532188"/>
          <p14:tracePt t="86164" x="4083050" y="3546475"/>
          <p14:tracePt t="86195" x="4083050" y="3573463"/>
          <p14:tracePt t="86216" x="4083050" y="3602038"/>
          <p14:tracePt t="86219" x="4083050" y="3614738"/>
          <p14:tracePt t="86226" x="4083050" y="3643313"/>
          <p14:tracePt t="86234" x="4068763" y="3656013"/>
          <p14:tracePt t="86259" x="4068763" y="3711575"/>
          <p14:tracePt t="86459" x="4054475" y="3697288"/>
          <p14:tracePt t="86467" x="4041775" y="3684588"/>
          <p14:tracePt t="86475" x="4027488" y="3684588"/>
          <p14:tracePt t="86497" x="4013200" y="3684588"/>
          <p14:tracePt t="86500" x="3957638" y="3656013"/>
          <p14:tracePt t="86506" x="3944938" y="3629025"/>
          <p14:tracePt t="86528" x="3916363" y="3614738"/>
          <p14:tracePt t="86532" x="3875088" y="3587750"/>
          <p14:tracePt t="86538" x="3848100" y="3573463"/>
          <p14:tracePt t="86559" x="3833813" y="3560763"/>
          <p14:tracePt t="86574" x="3821113" y="3532188"/>
          <p14:tracePt t="86579" x="3806825" y="3517900"/>
          <p14:tracePt t="86586" x="3806825" y="3490913"/>
          <p14:tracePt t="86622" x="3792538" y="3490913"/>
          <p14:tracePt t="86639" x="3778250" y="3476625"/>
          <p14:tracePt t="86650" x="3778250" y="3463925"/>
          <p14:tracePt t="86659" x="3765550" y="3449638"/>
          <p14:tracePt t="86674" x="3765550" y="3435350"/>
          <p14:tracePt t="86682" x="3751263" y="3435350"/>
          <p14:tracePt t="86700" x="3736975" y="3408363"/>
          <p14:tracePt t="86717" x="3736975" y="3394075"/>
          <p14:tracePt t="86732" x="3709988" y="3352800"/>
          <p14:tracePt t="86738" x="3695700" y="3352800"/>
          <p14:tracePt t="86746" x="3683000" y="3325813"/>
          <p14:tracePt t="86754" x="3683000" y="3311525"/>
          <p14:tracePt t="86770" x="3683000" y="3297238"/>
          <p14:tracePt t="86777" x="3668713" y="3297238"/>
          <p14:tracePt t="86792" x="3668713" y="3284538"/>
          <p14:tracePt t="86810" x="3654425" y="3270250"/>
          <p14:tracePt t="86827" x="3641725" y="3255963"/>
          <p14:tracePt t="86886" x="3627438" y="3243263"/>
          <p14:tracePt t="86906" x="3627438" y="3228975"/>
          <p14:tracePt t="86914" x="3613150" y="3214688"/>
          <p14:tracePt t="86939" x="3586163" y="3214688"/>
          <p14:tracePt t="86946" x="3586163" y="3201988"/>
          <p14:tracePt t="86966" x="3571875" y="3201988"/>
          <p14:tracePt t="86969" x="3571875" y="3187700"/>
          <p14:tracePt t="86986" x="3530600" y="3173413"/>
          <p14:tracePt t="87115" x="3516313" y="3173413"/>
          <p14:tracePt t="87283" x="3489325" y="3173413"/>
          <p14:tracePt t="87451" x="3475038" y="3173413"/>
          <p14:tracePt t="87488" x="3462338" y="3173413"/>
          <p14:tracePt t="87513" x="3448050" y="3187700"/>
          <p14:tracePt t="87586" x="3448050" y="3214688"/>
          <p14:tracePt t="87651" x="3448050" y="3228975"/>
          <p14:tracePt t="87691" x="3448050" y="3243263"/>
          <p14:tracePt t="87720" x="3448050" y="3255963"/>
          <p14:tracePt t="87722" x="3448050" y="3270250"/>
          <p14:tracePt t="87754" x="3448050" y="3284538"/>
          <p14:tracePt t="87782" x="3448050" y="3297238"/>
          <p14:tracePt t="87803" x="3448050" y="3311525"/>
          <p14:tracePt t="87846" x="3448050" y="3340100"/>
          <p14:tracePt t="87882" x="3448050" y="3352800"/>
          <p14:tracePt t="87890" x="3448050" y="3367088"/>
          <p14:tracePt t="87911" x="3448050" y="3381375"/>
          <p14:tracePt t="87915" x="3462338" y="3394075"/>
          <p14:tracePt t="87957" x="3462338" y="3408363"/>
          <p14:tracePt t="87970" x="3462338" y="3435350"/>
          <p14:tracePt t="88022" x="3475038" y="3463925"/>
          <p14:tracePt t="88026" x="3475038" y="3476625"/>
          <p14:tracePt t="88056" x="3489325" y="3476625"/>
          <p14:tracePt t="88059" x="3489325" y="3490913"/>
          <p14:tracePt t="88066" x="3503613" y="3505200"/>
          <p14:tracePt t="88085" x="3503613" y="3517900"/>
          <p14:tracePt t="88118" x="3530600" y="3546475"/>
          <p14:tracePt t="88138" x="3544888" y="3546475"/>
          <p14:tracePt t="88146" x="3571875" y="3560763"/>
          <p14:tracePt t="88171" x="3571875" y="3573463"/>
          <p14:tracePt t="88199" x="3586163" y="3573463"/>
          <p14:tracePt t="88215" x="3600450" y="3587750"/>
          <p14:tracePt t="88261" x="3613150" y="3602038"/>
          <p14:tracePt t="88277" x="3613150" y="3614738"/>
          <p14:tracePt t="88346" x="3627438" y="3614738"/>
          <p14:tracePt t="89011" x="3641725" y="3614738"/>
          <p14:tracePt t="89063" x="3668713" y="3614738"/>
          <p14:tracePt t="89075" x="3695700" y="3614738"/>
          <p14:tracePt t="89124" x="3724275" y="3614738"/>
          <p14:tracePt t="89138" x="3736975" y="3614738"/>
          <p14:tracePt t="89158" x="3751263" y="3602038"/>
          <p14:tracePt t="89188" x="3778250" y="3602038"/>
          <p14:tracePt t="89204" x="3792538" y="3602038"/>
          <p14:tracePt t="89507" x="3778250" y="3602038"/>
          <p14:tracePt t="89514" x="3765550" y="3602038"/>
          <p14:tracePt t="89523" x="3751263" y="3602038"/>
          <p14:tracePt t="89543" x="3724275" y="3602038"/>
          <p14:tracePt t="89554" x="3709988" y="3602038"/>
          <p14:tracePt t="89563" x="3695700" y="3602038"/>
          <p14:tracePt t="89584" x="3668713" y="3602038"/>
          <p14:tracePt t="89599" x="3654425" y="3602038"/>
          <p14:tracePt t="89616" x="3627438" y="3602038"/>
          <p14:tracePt t="89618" x="3613150" y="3602038"/>
          <p14:tracePt t="89626" x="3600450" y="3602038"/>
          <p14:tracePt t="89636" x="3586163" y="3602038"/>
          <p14:tracePt t="89642" x="3571875" y="3587750"/>
          <p14:tracePt t="89650" x="3557588" y="3587750"/>
          <p14:tracePt t="89657" x="3544888" y="3587750"/>
          <p14:tracePt t="89678" x="3530600" y="3573463"/>
          <p14:tracePt t="89692" x="3503613" y="3573463"/>
          <p14:tracePt t="89709" x="3489325" y="3573463"/>
          <p14:tracePt t="89714" x="3475038" y="3560763"/>
          <p14:tracePt t="89722" x="3462338" y="3560763"/>
          <p14:tracePt t="89730" x="3448050" y="3560763"/>
          <p14:tracePt t="89738" x="3421063" y="3560763"/>
          <p14:tracePt t="89745" x="3421063" y="3546475"/>
          <p14:tracePt t="89754" x="3392488" y="3546475"/>
          <p14:tracePt t="89772" x="3379788" y="3546475"/>
          <p14:tracePt t="89778" x="3379788" y="3517900"/>
          <p14:tracePt t="89786" x="3365500" y="3517900"/>
          <p14:tracePt t="89816" x="3351213" y="3517900"/>
          <p14:tracePt t="89906" x="3351213" y="3490913"/>
          <p14:tracePt t="89932" x="3392488" y="3490913"/>
          <p14:tracePt t="89938" x="3406775" y="3490913"/>
          <p14:tracePt t="89946" x="3433763" y="3490913"/>
          <p14:tracePt t="89966" x="3503613" y="3490913"/>
          <p14:tracePt t="89970" x="3544888" y="3490913"/>
          <p14:tracePt t="89977" x="3613150" y="3490913"/>
          <p14:tracePt t="89992" x="3654425" y="3490913"/>
          <p14:tracePt t="90008" x="3736975" y="3490913"/>
          <p14:tracePt t="90024" x="3765550" y="3490913"/>
          <p14:tracePt t="90026" x="3833813" y="3490913"/>
          <p14:tracePt t="90034" x="3875088" y="3490913"/>
          <p14:tracePt t="90042" x="3930650" y="3490913"/>
          <p14:tracePt t="90050" x="3957638" y="3476625"/>
          <p14:tracePt t="90070" x="4013200" y="3449638"/>
          <p14:tracePt t="90088" x="4054475" y="3435350"/>
          <p14:tracePt t="90251" x="4041775" y="3449638"/>
          <p14:tracePt t="90259" x="4027488" y="3449638"/>
          <p14:tracePt t="90294" x="4013200" y="3463925"/>
          <p14:tracePt t="90298" x="3889375" y="3476625"/>
          <p14:tracePt t="90306" x="3862388" y="3476625"/>
          <p14:tracePt t="90326" x="3778250" y="3476625"/>
          <p14:tracePt t="90330" x="3751263" y="3476625"/>
          <p14:tracePt t="90338" x="3724275" y="3476625"/>
          <p14:tracePt t="90355" x="3641725" y="3476625"/>
          <p14:tracePt t="90362" x="3613150" y="3476625"/>
          <p14:tracePt t="90370" x="3600450" y="3476625"/>
          <p14:tracePt t="90388" x="3544888" y="3463925"/>
          <p14:tracePt t="90404" x="3530600" y="3449638"/>
          <p14:tracePt t="90419" x="3516313" y="3449638"/>
          <p14:tracePt t="90571" x="3516313" y="3435350"/>
          <p14:tracePt t="90580" x="3544888" y="3435350"/>
          <p14:tracePt t="90587" x="3571875" y="3435350"/>
          <p14:tracePt t="90625" x="3613150" y="3435350"/>
          <p14:tracePt t="90627" x="3848100" y="3435350"/>
          <p14:tracePt t="90634" x="3889375" y="3435350"/>
          <p14:tracePt t="90655" x="3957638" y="3435350"/>
          <p14:tracePt t="90770" x="3944938" y="3435350"/>
          <p14:tracePt t="90787" x="3930650" y="3435350"/>
          <p14:tracePt t="90803" x="3903663" y="3435350"/>
          <p14:tracePt t="90810" x="3889375" y="3435350"/>
          <p14:tracePt t="90818" x="3862388" y="3435350"/>
          <p14:tracePt t="90826" x="3833813" y="3435350"/>
          <p14:tracePt t="91091" x="3821113" y="3449638"/>
          <p14:tracePt t="91186" x="3833813" y="3449638"/>
          <p14:tracePt t="91387" x="3862388" y="3449638"/>
          <p14:tracePt t="92243" x="3875088" y="3449638"/>
          <p14:tracePt t="92267" x="3889375" y="3463925"/>
          <p14:tracePt t="92306" x="3930650" y="3490913"/>
          <p14:tracePt t="92308" x="3957638" y="3505200"/>
          <p14:tracePt t="92314" x="3998913" y="3546475"/>
          <p14:tracePt t="92332" x="4095750" y="3587750"/>
          <p14:tracePt t="92350" x="4151313" y="3602038"/>
          <p14:tracePt t="92354" x="4151313" y="3614738"/>
          <p14:tracePt t="92434" x="4165600" y="3614738"/>
          <p14:tracePt t="92474" x="4165600" y="3602038"/>
          <p14:tracePt t="92556" x="4165600" y="3587750"/>
          <p14:tracePt t="92605" x="4151313" y="3573463"/>
          <p14:tracePt t="92610" x="4151313" y="3560763"/>
          <p14:tracePt t="92639" x="4151313" y="3546475"/>
          <p14:tracePt t="92642" x="4151313" y="3532188"/>
          <p14:tracePt t="92650" x="4151313" y="3517900"/>
          <p14:tracePt t="92666" x="4151313" y="3490913"/>
          <p14:tracePt t="92699" x="4151313" y="3476625"/>
          <p14:tracePt t="92720" x="4151313" y="3463925"/>
          <p14:tracePt t="93076" x="4137025" y="3449638"/>
          <p14:tracePt t="93121" x="4110038" y="3449638"/>
          <p14:tracePt t="93291" x="4083050" y="3449638"/>
          <p14:tracePt t="93330" x="4068763" y="3463925"/>
          <p14:tracePt t="93530" x="4054475" y="3463925"/>
          <p14:tracePt t="93539" x="4054475" y="3490913"/>
          <p14:tracePt t="93546" x="4068763" y="3490913"/>
          <p14:tracePt t="93555" x="4083050" y="3505200"/>
          <p14:tracePt t="93591" x="4137025" y="3629025"/>
          <p14:tracePt t="93593" x="4151313" y="3656013"/>
          <p14:tracePt t="93602" x="4165600" y="3670300"/>
          <p14:tracePt t="93617" x="4178300" y="3697288"/>
          <p14:tracePt t="93633" x="4192588" y="3752850"/>
          <p14:tracePt t="93635" x="4192588" y="3767138"/>
          <p14:tracePt t="93642" x="4192588" y="3794125"/>
          <p14:tracePt t="93664" x="4192588" y="3835400"/>
          <p14:tracePt t="93681" x="4151313" y="3876675"/>
          <p14:tracePt t="93683" x="4137025" y="3890963"/>
          <p14:tracePt t="93690" x="4124325" y="3919538"/>
          <p14:tracePt t="93710" x="4083050" y="3932238"/>
          <p14:tracePt t="93730" x="4027488" y="3960813"/>
          <p14:tracePt t="93745" x="4013200" y="3973513"/>
          <p14:tracePt t="93746" x="3957638" y="3987800"/>
          <p14:tracePt t="93754" x="3903663" y="3987800"/>
          <p14:tracePt t="93762" x="3862388" y="3987800"/>
          <p14:tracePt t="93770" x="3806825" y="3987800"/>
          <p14:tracePt t="93791" x="3778250" y="3987800"/>
          <p14:tracePt t="93796" x="3751263" y="3987800"/>
          <p14:tracePt t="93822" x="3724275" y="3987800"/>
          <p14:tracePt t="93826" x="3709988" y="3987800"/>
          <p14:tracePt t="93834" x="3695700" y="3987800"/>
          <p14:tracePt t="93855" x="3668713" y="3987800"/>
          <p14:tracePt t="93858" x="3654425" y="3987800"/>
          <p14:tracePt t="93866" x="3641725" y="3987800"/>
          <p14:tracePt t="93886" x="3586163" y="4002088"/>
          <p14:tracePt t="93915" x="3557588" y="4014788"/>
          <p14:tracePt t="93930" x="3544888" y="4014788"/>
          <p14:tracePt t="93949" x="3530600" y="4043363"/>
          <p14:tracePt t="93954" x="3516313" y="4043363"/>
          <p14:tracePt t="93962" x="3503613" y="4043363"/>
          <p14:tracePt t="93980" x="3475038" y="4056063"/>
          <p14:tracePt t="93998" x="3406775" y="4070350"/>
          <p14:tracePt t="94015" x="3365500" y="4084638"/>
          <p14:tracePt t="94082" x="3351213" y="4084638"/>
          <p14:tracePt t="94111" x="3351213" y="4056063"/>
          <p14:tracePt t="94114" x="3351213" y="4029075"/>
          <p14:tracePt t="94122" x="3351213" y="3987800"/>
          <p14:tracePt t="94142" x="3365500" y="3960813"/>
          <p14:tracePt t="94144" x="3379788" y="3919538"/>
          <p14:tracePt t="94146" x="3379788" y="3876675"/>
          <p14:tracePt t="94154" x="3392488" y="3849688"/>
          <p14:tracePt t="94174" x="3462338" y="3725863"/>
          <p14:tracePt t="94178" x="3489325" y="3697288"/>
          <p14:tracePt t="94186" x="3503613" y="3656013"/>
          <p14:tracePt t="94205" x="3516313" y="3587750"/>
          <p14:tracePt t="94210" x="3516313" y="3532188"/>
          <p14:tracePt t="94218" x="3516313" y="3490913"/>
          <p14:tracePt t="94238" x="3516313" y="3408363"/>
          <p14:tracePt t="94242" x="3516313" y="3381375"/>
          <p14:tracePt t="94250" x="3516313" y="3340100"/>
          <p14:tracePt t="94266" x="3503613" y="3297238"/>
          <p14:tracePt t="94281" x="3503613" y="3270250"/>
          <p14:tracePt t="94283" x="3475038" y="3243263"/>
          <p14:tracePt t="94298" x="3462338" y="3228975"/>
          <p14:tracePt t="94306" x="3448050" y="3214688"/>
          <p14:tracePt t="94328" x="3433763" y="3201988"/>
          <p14:tracePt t="94330" x="3433763" y="3187700"/>
          <p14:tracePt t="94338" x="3421063" y="3173413"/>
          <p14:tracePt t="94359" x="3406775" y="3146425"/>
          <p14:tracePt t="94376" x="3392488" y="3117850"/>
          <p14:tracePt t="94391" x="3379788" y="3105150"/>
          <p14:tracePt t="94394" x="3365500" y="3076575"/>
          <p14:tracePt t="94402" x="3365500" y="3063875"/>
          <p14:tracePt t="94411" x="3351213" y="3049588"/>
          <p14:tracePt t="94418" x="3336925" y="3035300"/>
          <p14:tracePt t="94439" x="3324225" y="2994025"/>
          <p14:tracePt t="94459" x="3295650" y="2967038"/>
          <p14:tracePt t="94546" x="3295650" y="2952750"/>
          <p14:tracePt t="94568" x="3282950" y="2938463"/>
          <p14:tracePt t="94578" x="3282950" y="2925763"/>
          <p14:tracePt t="94658" x="3282950" y="2911475"/>
          <p14:tracePt t="94680" x="3295650" y="2911475"/>
          <p14:tracePt t="94682" x="3295650" y="2938463"/>
          <p14:tracePt t="94690" x="3309938" y="2967038"/>
          <p14:tracePt t="94713" x="3336925" y="3022600"/>
          <p14:tracePt t="94714" x="3336925" y="3049588"/>
          <p14:tracePt t="94722" x="3351213" y="3105150"/>
          <p14:tracePt t="94739" x="3351213" y="3187700"/>
          <p14:tracePt t="94755" x="3351213" y="3243263"/>
          <p14:tracePt t="94772" x="3351213" y="3297238"/>
          <p14:tracePt t="94778" x="3351213" y="3311525"/>
          <p14:tracePt t="94786" x="3351213" y="3340100"/>
          <p14:tracePt t="94794" x="3351213" y="3352800"/>
          <p14:tracePt t="94802" x="3351213" y="3367088"/>
          <p14:tracePt t="94833" x="3351213" y="3381375"/>
          <p14:tracePt t="94835" x="3351213" y="3408363"/>
          <p14:tracePt t="94852" x="3351213" y="3435350"/>
          <p14:tracePt t="94867" x="3351213" y="3449638"/>
          <p14:tracePt t="94874" x="3351213" y="3463925"/>
          <p14:tracePt t="94883" x="3351213" y="3476625"/>
          <p14:tracePt t="94890" x="3351213" y="3490913"/>
          <p14:tracePt t="94910" x="3351213" y="3532188"/>
          <p14:tracePt t="94946" x="3351213" y="3602038"/>
          <p14:tracePt t="94960" x="3351213" y="3614738"/>
          <p14:tracePt t="94963" x="3351213" y="3629025"/>
          <p14:tracePt t="94978" x="3351213" y="3643313"/>
          <p14:tracePt t="94986" x="3351213" y="3656013"/>
          <p14:tracePt t="95106" x="3351213" y="3670300"/>
          <p14:tracePt t="95139" x="3351213" y="3656013"/>
          <p14:tracePt t="95146" x="3351213" y="3643313"/>
          <p14:tracePt t="95172" x="3336925" y="3629025"/>
          <p14:tracePt t="95178" x="3324225" y="3614738"/>
          <p14:tracePt t="95200" x="3309938" y="3573463"/>
          <p14:tracePt t="95215" x="3309938" y="3560763"/>
          <p14:tracePt t="95232" x="3295650" y="3532188"/>
          <p14:tracePt t="95242" x="3282950" y="3532188"/>
          <p14:tracePt t="95266" x="3282950" y="3517900"/>
          <p14:tracePt t="95274" x="3268663" y="3517900"/>
          <p14:tracePt t="95307" x="3254375" y="3490913"/>
          <p14:tracePt t="95346" x="3241675" y="3476625"/>
          <p14:tracePt t="95371" x="3241675" y="3463925"/>
          <p14:tracePt t="95400" x="3241675" y="3449638"/>
          <p14:tracePt t="95403" x="3227388" y="3449638"/>
          <p14:tracePt t="95410" x="3227388" y="3435350"/>
          <p14:tracePt t="95430" x="3213100" y="3422650"/>
          <p14:tracePt t="95458" x="3200400" y="3408363"/>
          <p14:tracePt t="95509" x="3200400" y="3394075"/>
          <p14:tracePt t="95560" x="3186113" y="3381375"/>
          <p14:tracePt t="95570" x="3186113" y="3367088"/>
          <p14:tracePt t="95592" x="3171825" y="3367088"/>
          <p14:tracePt t="95595" x="3171825" y="3352800"/>
          <p14:tracePt t="95623" x="3171825" y="3340100"/>
          <p14:tracePt t="95626" x="3144838" y="3325813"/>
          <p14:tracePt t="95656" x="3144838" y="3311525"/>
          <p14:tracePt t="95794" x="3144838" y="3340100"/>
          <p14:tracePt t="95802" x="3144838" y="3352800"/>
          <p14:tracePt t="95822" x="3144838" y="3408363"/>
          <p14:tracePt t="95827" x="3144838" y="3422650"/>
          <p14:tracePt t="95834" x="3144838" y="3449638"/>
          <p14:tracePt t="95857" x="3144838" y="3517900"/>
          <p14:tracePt t="95859" x="3144838" y="3546475"/>
          <p14:tracePt t="95866" x="3144838" y="3573463"/>
          <p14:tracePt t="95874" x="3144838" y="3587750"/>
          <p14:tracePt t="95882" x="3144838" y="3602038"/>
          <p14:tracePt t="95898" x="3144838" y="3629025"/>
          <p14:tracePt t="95915" x="3159125" y="3656013"/>
          <p14:tracePt t="95938" x="3171825" y="3656013"/>
          <p14:tracePt t="95946" x="3171825" y="3670300"/>
          <p14:tracePt t="95964" x="3186113" y="3670300"/>
          <p14:tracePt t="95979" x="3213100" y="3684588"/>
          <p14:tracePt t="96008" x="3268663" y="3725863"/>
          <p14:tracePt t="96011" x="3379788" y="3781425"/>
          <p14:tracePt t="96018" x="3421063" y="3835400"/>
          <p14:tracePt t="96026" x="3475038" y="3849688"/>
          <p14:tracePt t="96046" x="3557588" y="3932238"/>
          <p14:tracePt t="96051" x="3586163" y="3987800"/>
          <p14:tracePt t="96058" x="3627438" y="4029075"/>
          <p14:tracePt t="96075" x="3668713" y="4111625"/>
          <p14:tracePt t="96092" x="3695700" y="4181475"/>
          <p14:tracePt t="96106" x="3695700" y="4208463"/>
          <p14:tracePt t="96107" x="3695700" y="4249738"/>
          <p14:tracePt t="96114" x="3695700" y="4278313"/>
          <p14:tracePt t="96122" x="3695700" y="4291013"/>
          <p14:tracePt t="96130" x="3695700" y="4319588"/>
          <p14:tracePt t="96138" x="3695700" y="4332288"/>
          <p14:tracePt t="96154" x="3695700" y="4360863"/>
          <p14:tracePt t="96171" x="3695700" y="4387850"/>
          <p14:tracePt t="96178" x="3683000" y="4402138"/>
          <p14:tracePt t="96186" x="3668713" y="4414838"/>
          <p14:tracePt t="96200" x="3668713" y="4429125"/>
          <p14:tracePt t="96204" x="3641725" y="4443413"/>
          <p14:tracePt t="96210" x="3641725" y="4457700"/>
          <p14:tracePt t="96231" x="3627438" y="4457700"/>
          <p14:tracePt t="96234" x="3586163" y="4484688"/>
          <p14:tracePt t="96262" x="3571875" y="4511675"/>
          <p14:tracePt t="96264" x="3557588" y="4511675"/>
          <p14:tracePt t="96266" x="3544888" y="4511675"/>
          <p14:tracePt t="96283" x="3530600" y="4540250"/>
          <p14:tracePt t="96327" x="3503613" y="4540250"/>
          <p14:tracePt t="96343" x="3489325" y="4552950"/>
          <p14:tracePt t="96346" x="3462338" y="4567238"/>
          <p14:tracePt t="96354" x="3433763" y="4581525"/>
          <p14:tracePt t="96363" x="3406775" y="4608513"/>
          <p14:tracePt t="96370" x="3379788" y="4622800"/>
          <p14:tracePt t="96388" x="3324225" y="4664075"/>
          <p14:tracePt t="96407" x="3268663" y="4691063"/>
          <p14:tracePt t="96421" x="3227388" y="4719638"/>
          <p14:tracePt t="96426" x="3213100" y="4719638"/>
          <p14:tracePt t="96435" x="3186113" y="4732338"/>
          <p14:tracePt t="96443" x="3186113" y="4746625"/>
          <p14:tracePt t="96602" x="3171825" y="4746625"/>
          <p14:tracePt t="96714" x="3200400" y="4746625"/>
          <p14:tracePt t="96741" x="3213100" y="4746625"/>
          <p14:tracePt t="96746" x="3241675" y="4746625"/>
          <p14:tracePt t="96773" x="3254375" y="4760913"/>
          <p14:tracePt t="96834" x="3268663" y="4760913"/>
          <p14:tracePt t="96850" x="3282950" y="4746625"/>
          <p14:tracePt t="96874" x="3295650" y="4732338"/>
          <p14:tracePt t="96912" x="3295650" y="4719638"/>
          <p14:tracePt t="96963" x="3309938" y="4705350"/>
          <p14:tracePt t="96970" x="3309938" y="4691063"/>
          <p14:tracePt t="96998" x="3324225" y="4691063"/>
          <p14:tracePt t="97025" x="3336925" y="4678363"/>
          <p14:tracePt t="97050" x="3336925" y="4664075"/>
          <p14:tracePt t="97077" x="3336925" y="4649788"/>
          <p14:tracePt t="97082" x="3336925" y="4637088"/>
          <p14:tracePt t="97119" x="3336925" y="4622800"/>
          <p14:tracePt t="97362" x="3336925" y="4594225"/>
          <p14:tracePt t="97386" x="3351213" y="4594225"/>
          <p14:tracePt t="97418" x="3379788" y="4594225"/>
          <p14:tracePt t="97435" x="3392488" y="4594225"/>
          <p14:tracePt t="97450" x="3406775" y="4594225"/>
          <p14:tracePt t="97618" x="3421063" y="4594225"/>
          <p14:tracePt t="97698" x="3406775" y="4608513"/>
          <p14:tracePt t="97707" x="3392488" y="4608513"/>
          <p14:tracePt t="97723" x="3379788" y="4622800"/>
          <p14:tracePt t="97746" x="3365500" y="4622800"/>
          <p14:tracePt t="97762" x="3351213" y="4622800"/>
          <p14:tracePt t="97794" x="3336925" y="4622800"/>
          <p14:tracePt t="97844" x="3324225" y="4622800"/>
          <p14:tracePt t="97891" x="3309938" y="4622800"/>
          <p14:tracePt t="97928" x="3295650" y="4637088"/>
          <p14:tracePt t="98162" x="3309938" y="4637088"/>
          <p14:tracePt t="98962" x="3324225" y="4637088"/>
          <p14:tracePt t="99058" x="3336925" y="4622800"/>
          <p14:tracePt t="99114" x="3351213" y="4622800"/>
          <p14:tracePt t="99148" x="3365500" y="4622800"/>
          <p14:tracePt t="99182" x="3379788" y="4608513"/>
          <p14:tracePt t="99266" x="3392488" y="4594225"/>
          <p14:tracePt t="99715" x="3392488" y="4608513"/>
          <p14:tracePt t="99722" x="3406775" y="4622800"/>
          <p14:tracePt t="99748" x="3406775" y="4637088"/>
          <p14:tracePt t="99754" x="3421063" y="4649788"/>
          <p14:tracePt t="99763" x="3433763" y="4649788"/>
          <p14:tracePt t="99782" x="3448050" y="4664075"/>
          <p14:tracePt t="99809" x="3462338" y="4664075"/>
          <p14:tracePt t="99825" x="3462338" y="4678363"/>
          <p14:tracePt t="99829" x="3475038" y="4691063"/>
          <p14:tracePt t="99954" x="3475038" y="4705350"/>
          <p14:tracePt t="99994" x="3475038" y="4719638"/>
          <p14:tracePt t="100026" x="3475038" y="4732338"/>
          <p14:tracePt t="100090" x="3475038" y="4746625"/>
          <p14:tracePt t="100113" x="3475038" y="4773613"/>
          <p14:tracePt t="100160" x="3475038" y="4802188"/>
          <p14:tracePt t="100192" x="3448050" y="4802188"/>
          <p14:tracePt t="100202" x="3448050" y="4829175"/>
          <p14:tracePt t="100226" x="3433763" y="4843463"/>
          <p14:tracePt t="100234" x="3421063" y="4843463"/>
          <p14:tracePt t="100269" x="3421063" y="4870450"/>
          <p14:tracePt t="100282" x="3406775" y="4884738"/>
          <p14:tracePt t="100301" x="3392488" y="4899025"/>
          <p14:tracePt t="100317" x="3379788" y="4899025"/>
          <p14:tracePt t="100336" x="3365500" y="4899025"/>
          <p14:tracePt t="100338" x="3365500" y="4911725"/>
          <p14:tracePt t="100346" x="3336925" y="4911725"/>
          <p14:tracePt t="100362" x="3336925" y="4926013"/>
          <p14:tracePt t="100386" x="3309938" y="4926013"/>
          <p14:tracePt t="100482" x="3295650" y="4926013"/>
          <p14:tracePt t="100503" x="3295650" y="4940300"/>
          <p14:tracePt t="100506" x="3282950" y="4940300"/>
          <p14:tracePt t="100524" x="3254375" y="4953000"/>
          <p14:tracePt t="100530" x="3241675" y="4953000"/>
          <p14:tracePt t="100553" x="3227388" y="4967288"/>
          <p14:tracePt t="100555" x="3200400" y="4967288"/>
          <p14:tracePt t="100562" x="3186113" y="4981575"/>
          <p14:tracePt t="100586" x="3159125" y="4981575"/>
          <p14:tracePt t="100594" x="3144838" y="4981575"/>
          <p14:tracePt t="100626" x="3116263" y="4981575"/>
          <p14:tracePt t="100644" x="3116263" y="4995863"/>
          <p14:tracePt t="100650" x="3089275" y="4995863"/>
          <p14:tracePt t="100679" x="3062288" y="4995863"/>
          <p14:tracePt t="100682" x="3048000" y="4995863"/>
          <p14:tracePt t="100690" x="3033713" y="4995863"/>
          <p14:tracePt t="100708" x="3021013" y="4995863"/>
          <p14:tracePt t="100724" x="3006725" y="4995863"/>
          <p14:tracePt t="100740" x="2992438" y="4995863"/>
          <p14:tracePt t="100746" x="2965450" y="4995863"/>
          <p14:tracePt t="100754" x="2936875" y="5008563"/>
          <p14:tracePt t="100771" x="2924175" y="5022850"/>
          <p14:tracePt t="100788" x="2868613" y="5049838"/>
          <p14:tracePt t="100804" x="2841625" y="5064125"/>
          <p14:tracePt t="100810" x="2827338" y="5078413"/>
          <p14:tracePt t="100818" x="2813050" y="5078413"/>
          <p14:tracePt t="100826" x="2800350" y="5078413"/>
          <p14:tracePt t="100834" x="2771775" y="5091113"/>
          <p14:tracePt t="100851" x="2744788" y="5091113"/>
          <p14:tracePt t="100858" x="2703513" y="5105400"/>
          <p14:tracePt t="100866" x="2689225" y="5119688"/>
          <p14:tracePt t="100882" x="2647950" y="5132388"/>
          <p14:tracePt t="100911" x="2592388" y="5160963"/>
          <p14:tracePt t="100914" x="2579688" y="5160963"/>
          <p14:tracePt t="100930" x="2551113" y="5160963"/>
          <p14:tracePt t="100949" x="2524125" y="5175250"/>
          <p14:tracePt t="100954" x="2495550" y="5187950"/>
          <p14:tracePt t="100962" x="2482850" y="5187950"/>
          <p14:tracePt t="100978" x="2454275" y="5187950"/>
          <p14:tracePt t="101007" x="2454275" y="5202238"/>
          <p14:tracePt t="101010" x="2441575" y="5216525"/>
          <p14:tracePt t="101087" x="2427288" y="5216525"/>
          <p14:tracePt t="101098" x="2413000" y="5216525"/>
          <p14:tracePt t="101122" x="2400300" y="5216525"/>
          <p14:tracePt t="101124" x="2386013" y="5216525"/>
          <p14:tracePt t="101130" x="2371725" y="5216525"/>
          <p14:tracePt t="101151" x="2317750" y="5216525"/>
          <p14:tracePt t="101169" x="2303463" y="5216525"/>
          <p14:tracePt t="101183" x="2289175" y="5216525"/>
          <p14:tracePt t="101187" x="2274888" y="5216525"/>
          <p14:tracePt t="101330" x="2247900" y="5216525"/>
          <p14:tracePt t="101426" x="2233613" y="5216525"/>
          <p14:tracePt t="101434" x="2220913" y="5216525"/>
          <p14:tracePt t="101459" x="2192338" y="5216525"/>
          <p14:tracePt t="101466" x="2179638" y="5216525"/>
          <p14:tracePt t="101482" x="2151063" y="5216525"/>
          <p14:tracePt t="101498" x="2138363" y="5216525"/>
          <p14:tracePt t="101527" x="2054225" y="5229225"/>
          <p14:tracePt t="101530" x="1985963" y="5243513"/>
          <p14:tracePt t="101538" x="1958975" y="5243513"/>
          <p14:tracePt t="101546" x="1930400" y="5243513"/>
          <p14:tracePt t="101561" x="1917700" y="5243513"/>
          <p14:tracePt t="101722" x="1903413" y="5243513"/>
          <p14:tracePt t="101739" x="1889125" y="5243513"/>
          <p14:tracePt t="101756" x="1876425" y="5257800"/>
          <p14:tracePt t="101762" x="1862138" y="5270500"/>
          <p14:tracePt t="101799" x="1833563" y="5270500"/>
          <p14:tracePt t="101815" x="1806575" y="5270500"/>
          <p14:tracePt t="101831" x="1765300" y="5284788"/>
          <p14:tracePt t="101835" x="1738313" y="5299075"/>
          <p14:tracePt t="101842" x="1697038" y="5299075"/>
          <p14:tracePt t="101864" x="1668463" y="5299075"/>
          <p14:tracePt t="101867" x="1585913" y="5326063"/>
          <p14:tracePt t="101896" x="1558925" y="5340350"/>
          <p14:tracePt t="101917" x="1544638" y="5340350"/>
          <p14:tracePt t="101942" x="1517650" y="5340350"/>
          <p14:tracePt t="101961" x="1503363" y="5340350"/>
          <p14:tracePt t="101976" x="1462088" y="5340350"/>
          <p14:tracePt t="101980" x="1420813" y="5340350"/>
          <p14:tracePt t="101986" x="1392238" y="5340350"/>
          <p14:tracePt t="102007" x="1350963" y="5340350"/>
          <p14:tracePt t="102024" x="1296988" y="5340350"/>
          <p14:tracePt t="102040" x="1268413" y="5340350"/>
          <p14:tracePt t="102071" x="1255713" y="5340350"/>
          <p14:tracePt t="102091" x="1241425" y="5340350"/>
          <p14:tracePt t="102106" x="1227138" y="5340350"/>
          <p14:tracePt t="102135" x="1214438" y="5326063"/>
          <p14:tracePt t="102146" x="1200150" y="5326063"/>
          <p14:tracePt t="102166" x="1185863" y="5326063"/>
          <p14:tracePt t="102182" x="1158875" y="5311775"/>
          <p14:tracePt t="102198" x="1158875" y="5299075"/>
          <p14:tracePt t="102210" x="1144588" y="5299075"/>
          <p14:tracePt t="102244" x="1130300" y="5284788"/>
          <p14:tracePt t="102262" x="1117600" y="5270500"/>
          <p14:tracePt t="102274" x="1103313" y="5257800"/>
          <p14:tracePt t="102291" x="1089025" y="5257800"/>
          <p14:tracePt t="102308" x="1062038" y="5229225"/>
          <p14:tracePt t="102357" x="1035050" y="5229225"/>
          <p14:tracePt t="102388" x="1035050" y="5216525"/>
          <p14:tracePt t="102452" x="1020763" y="5202238"/>
          <p14:tracePt t="102498" x="1020763" y="5187950"/>
          <p14:tracePt t="102506" x="1006475" y="5187950"/>
          <p14:tracePt t="102532" x="993775" y="5187950"/>
          <p14:tracePt t="102594" x="979488" y="5175250"/>
          <p14:tracePt t="102640" x="965200" y="5160963"/>
          <p14:tracePt t="102670" x="950913" y="5146675"/>
          <p14:tracePt t="102691" x="938213" y="5146675"/>
          <p14:tracePt t="102698" x="923925" y="5146675"/>
          <p14:tracePt t="102733" x="909638" y="5132388"/>
          <p14:tracePt t="102783" x="896938" y="5132388"/>
          <p14:tracePt t="102850" x="868363" y="5132388"/>
          <p14:tracePt t="102882" x="855663" y="5119688"/>
          <p14:tracePt t="102911" x="841375" y="5105400"/>
          <p14:tracePt t="102943" x="827088" y="5105400"/>
          <p14:tracePt t="102954" x="814388" y="5105400"/>
          <p14:tracePt t="102986" x="814388" y="5091113"/>
          <p14:tracePt t="103004" x="800100" y="5078413"/>
          <p14:tracePt t="103034" x="785813" y="5064125"/>
          <p14:tracePt t="103114" x="773113" y="5049838"/>
          <p14:tracePt t="103202" x="773113" y="5022850"/>
          <p14:tracePt t="103266" x="744538" y="5022850"/>
          <p14:tracePt t="103498" x="744538" y="5008563"/>
          <p14:tracePt t="103594" x="744538" y="4967288"/>
          <p14:tracePt t="103778" x="758825" y="4967288"/>
          <p14:tracePt t="103874" x="773113" y="4940300"/>
          <p14:tracePt t="103903" x="785813" y="4940300"/>
          <p14:tracePt t="103907" x="785813" y="4926013"/>
          <p14:tracePt t="104818" x="814388" y="4911725"/>
          <p14:tracePt t="104826" x="814388" y="4899025"/>
          <p14:tracePt t="104834" x="827088" y="4884738"/>
          <p14:tracePt t="104856" x="855663" y="4857750"/>
          <p14:tracePt t="104866" x="855663" y="4843463"/>
          <p14:tracePt t="104874" x="882650" y="4829175"/>
          <p14:tracePt t="104882" x="938213" y="4760913"/>
          <p14:tracePt t="104900" x="993775" y="4719638"/>
          <p14:tracePt t="104906" x="1006475" y="4705350"/>
          <p14:tracePt t="104930" x="1020763" y="4691063"/>
          <p14:tracePt t="104945" x="1047750" y="4649788"/>
          <p14:tracePt t="104948" x="1089025" y="4622800"/>
          <p14:tracePt t="104954" x="1103313" y="4608513"/>
          <p14:tracePt t="105138" x="1103313" y="4594225"/>
          <p14:tracePt t="105244" x="1103313" y="4581525"/>
          <p14:tracePt t="105258" x="1089025" y="4567238"/>
          <p14:tracePt t="105386" x="1076325" y="4567238"/>
          <p14:tracePt t="105420" x="1047750" y="4567238"/>
          <p14:tracePt t="105426" x="1035050" y="4567238"/>
          <p14:tracePt t="105482" x="1006475" y="4567238"/>
          <p14:tracePt t="105490" x="993775" y="4567238"/>
          <p14:tracePt t="105498" x="979488" y="4567238"/>
          <p14:tracePt t="105522" x="965200" y="4567238"/>
          <p14:tracePt t="105560" x="950913" y="4567238"/>
          <p14:tracePt t="105577" x="909638" y="4567238"/>
          <p14:tracePt t="105586" x="896938" y="4581525"/>
          <p14:tracePt t="105594" x="882650" y="4581525"/>
          <p14:tracePt t="105609" x="882650" y="4594225"/>
          <p14:tracePt t="105626" x="868363" y="4608513"/>
          <p14:tracePt t="105641" x="855663" y="4622800"/>
          <p14:tracePt t="105658" x="841375" y="4637088"/>
          <p14:tracePt t="105686" x="827088" y="4637088"/>
          <p14:tracePt t="105706" x="827088" y="4649788"/>
          <p14:tracePt t="105738" x="827088" y="4664075"/>
          <p14:tracePt t="105802" x="827088" y="4691063"/>
          <p14:tracePt t="106274" x="841375" y="4691063"/>
          <p14:tracePt t="106312" x="855663" y="4678363"/>
          <p14:tracePt t="106314" x="868363" y="4664075"/>
          <p14:tracePt t="106346" x="882650" y="4649788"/>
          <p14:tracePt t="106389" x="882650" y="4637088"/>
          <p14:tracePt t="106423" x="896938" y="4608513"/>
          <p14:tracePt t="106459" x="909638" y="4608513"/>
          <p14:tracePt t="106490" x="909638" y="4581525"/>
          <p14:tracePt t="106763" x="923925" y="4581525"/>
          <p14:tracePt t="107266" x="923925" y="4594225"/>
          <p14:tracePt t="107274" x="923925" y="4608513"/>
          <p14:tracePt t="107386" x="923925" y="4637088"/>
          <p14:tracePt t="107450" x="923925" y="4649788"/>
          <p14:tracePt t="107458" x="923925" y="4664075"/>
          <p14:tracePt t="107486" x="909638" y="4705350"/>
          <p14:tracePt t="107490" x="909638" y="4732338"/>
          <p14:tracePt t="107499" x="909638" y="4746625"/>
          <p14:tracePt t="107531" x="909638" y="4760913"/>
          <p14:tracePt t="107547" x="909638" y="4773613"/>
          <p14:tracePt t="107562" x="909638" y="4787900"/>
          <p14:tracePt t="107642" x="909638" y="4816475"/>
          <p14:tracePt t="107690" x="909638" y="4829175"/>
          <p14:tracePt t="107706" x="909638" y="4843463"/>
          <p14:tracePt t="107723" x="909638" y="4857750"/>
          <p14:tracePt t="107738" x="909638" y="4870450"/>
          <p14:tracePt t="107850" x="909638" y="4884738"/>
          <p14:tracePt t="108035" x="923925" y="4899025"/>
          <p14:tracePt t="108275" x="923925" y="4911725"/>
          <p14:tracePt t="108355" x="923925" y="4926013"/>
          <p14:tracePt t="108375" x="896938" y="4926013"/>
          <p14:tracePt t="108408" x="896938" y="4940300"/>
          <p14:tracePt t="108418" x="868363" y="4940300"/>
          <p14:tracePt t="108442" x="855663" y="4940300"/>
          <p14:tracePt t="108450" x="841375" y="4940300"/>
          <p14:tracePt t="108470" x="827088" y="4953000"/>
          <p14:tracePt t="108482" x="800100" y="4953000"/>
          <p14:tracePt t="108500" x="785813" y="4967288"/>
          <p14:tracePt t="108515" x="773113" y="4967288"/>
          <p14:tracePt t="108532" x="758825" y="4967288"/>
          <p14:tracePt t="108538" x="744538" y="4981575"/>
          <p14:tracePt t="108546" x="744538" y="4995863"/>
          <p14:tracePt t="108554" x="730250" y="4995863"/>
          <p14:tracePt t="108570" x="717550" y="5008563"/>
          <p14:tracePt t="108595" x="703263" y="5022850"/>
          <p14:tracePt t="108602" x="703263" y="5049838"/>
          <p14:tracePt t="108610" x="676275" y="5049838"/>
          <p14:tracePt t="108643" x="676275" y="5091113"/>
          <p14:tracePt t="108867" x="676275" y="5105400"/>
          <p14:tracePt t="108930" x="676275" y="5091113"/>
          <p14:tracePt t="108970" x="688975" y="5091113"/>
          <p14:tracePt t="109291" x="703263" y="5078413"/>
          <p14:tracePt t="109691" x="717550" y="5064125"/>
          <p14:tracePt t="109706" x="730250" y="5049838"/>
          <p14:tracePt t="109737" x="773113" y="4995863"/>
          <p14:tracePt t="109738" x="773113" y="4981575"/>
          <p14:tracePt t="109747" x="785813" y="4953000"/>
          <p14:tracePt t="109755" x="800100" y="4926013"/>
          <p14:tracePt t="109762" x="814388" y="4911725"/>
          <p14:tracePt t="109781" x="827088" y="4884738"/>
          <p14:tracePt t="109799" x="855663" y="4857750"/>
          <p14:tracePt t="109813" x="855663" y="4829175"/>
          <p14:tracePt t="109820" x="868363" y="4816475"/>
          <p14:tracePt t="109835" x="882650" y="4802188"/>
          <p14:tracePt t="109862" x="882650" y="4787900"/>
          <p14:tracePt t="109880" x="896938" y="4760913"/>
          <p14:tracePt t="109890" x="909638" y="4746625"/>
          <p14:tracePt t="109913" x="923925" y="4732338"/>
          <p14:tracePt t="109914" x="923925" y="4719638"/>
          <p14:tracePt t="109922" x="938213" y="4719638"/>
          <p14:tracePt t="109939" x="950913" y="4691063"/>
          <p14:tracePt t="109957" x="950913" y="4664075"/>
          <p14:tracePt t="109976" x="965200" y="4664075"/>
          <p14:tracePt t="109986" x="965200" y="4649788"/>
          <p14:tracePt t="110009" x="993775" y="4622800"/>
          <p14:tracePt t="110011" x="1020763" y="4622800"/>
          <p14:tracePt t="110037" x="1047750" y="4608513"/>
          <p14:tracePt t="110054" x="1089025" y="4581525"/>
          <p14:tracePt t="110068" x="1103313" y="4567238"/>
          <p14:tracePt t="110074" x="1130300" y="4567238"/>
          <p14:tracePt t="110082" x="1144588" y="4552950"/>
          <p14:tracePt t="110090" x="1158875" y="4540250"/>
          <p14:tracePt t="110098" x="1200150" y="4540250"/>
          <p14:tracePt t="110116" x="1227138" y="4525963"/>
          <p14:tracePt t="110131" x="1255713" y="4511675"/>
          <p14:tracePt t="110147" x="1282700" y="4498975"/>
          <p14:tracePt t="110154" x="1282700" y="4484688"/>
          <p14:tracePt t="110162" x="1296988" y="4484688"/>
          <p14:tracePt t="110178" x="1309688" y="4470400"/>
          <p14:tracePt t="110298" x="1323975" y="4470400"/>
          <p14:tracePt t="110324" x="1350963" y="4470400"/>
          <p14:tracePt t="110338" x="1365250" y="4470400"/>
          <p14:tracePt t="110356" x="1392238" y="4498975"/>
          <p14:tracePt t="110362" x="1406525" y="4498975"/>
          <p14:tracePt t="110429" x="1420813" y="4498975"/>
          <p14:tracePt t="110434" x="1435100" y="4498975"/>
          <p14:tracePt t="110464" x="1447800" y="4498975"/>
          <p14:tracePt t="110519" x="1476375" y="4498975"/>
          <p14:tracePt t="110538" x="1489075" y="4498975"/>
          <p14:tracePt t="111258" x="1503363" y="4498975"/>
          <p14:tracePt t="111294" x="1503363" y="4511675"/>
          <p14:tracePt t="111314" x="1517650" y="4540250"/>
          <p14:tracePt t="111434" x="1530350" y="4540250"/>
          <p14:tracePt t="111442" x="1544638" y="4540250"/>
          <p14:tracePt t="111450" x="1558925" y="4540250"/>
          <p14:tracePt t="111458" x="1571625" y="4540250"/>
          <p14:tracePt t="111486" x="1585913" y="4540250"/>
          <p14:tracePt t="111487" x="1655763" y="4540250"/>
          <p14:tracePt t="111490" x="1682750" y="4540250"/>
          <p14:tracePt t="111513" x="1724025" y="4540250"/>
          <p14:tracePt t="111516" x="1738313" y="4525963"/>
          <p14:tracePt t="111522" x="1779588" y="4525963"/>
          <p14:tracePt t="111542" x="1820863" y="4511675"/>
          <p14:tracePt t="111546" x="1847850" y="4511675"/>
          <p14:tracePt t="111554" x="1876425" y="4498975"/>
          <p14:tracePt t="111571" x="1889125" y="4498975"/>
          <p14:tracePt t="111602" x="1944688" y="4498975"/>
          <p14:tracePt t="111604" x="1958975" y="4484688"/>
          <p14:tracePt t="111610" x="1985963" y="4484688"/>
          <p14:tracePt t="111618" x="2012950" y="4470400"/>
          <p14:tracePt t="111639" x="2054225" y="4457700"/>
          <p14:tracePt t="111642" x="2068513" y="4457700"/>
          <p14:tracePt t="111650" x="2082800" y="4457700"/>
          <p14:tracePt t="111671" x="2109788" y="4443413"/>
          <p14:tracePt t="111778" x="2124075" y="4443413"/>
          <p14:tracePt t="111811" x="2138363" y="4443413"/>
          <p14:tracePt t="111920" x="2151063" y="4443413"/>
          <p14:tracePt t="111946" x="2165350" y="4443413"/>
          <p14:tracePt t="112026" x="2179638" y="4457700"/>
          <p14:tracePt t="112178" x="2206625" y="4457700"/>
          <p14:tracePt t="112201" x="2247900" y="4457700"/>
          <p14:tracePt t="112210" x="2247900" y="4443413"/>
          <p14:tracePt t="112218" x="2262188" y="4429125"/>
          <p14:tracePt t="112235" x="2262188" y="4414838"/>
          <p14:tracePt t="112242" x="2274888" y="4402138"/>
          <p14:tracePt t="112265" x="2289175" y="4373563"/>
          <p14:tracePt t="112266" x="2303463" y="4360863"/>
          <p14:tracePt t="112274" x="2317750" y="4346575"/>
          <p14:tracePt t="112292" x="2344738" y="4319588"/>
          <p14:tracePt t="112309" x="2386013" y="4249738"/>
          <p14:tracePt t="112315" x="2413000" y="4235450"/>
          <p14:tracePt t="112322" x="2454275" y="4194175"/>
          <p14:tracePt t="112338" x="2482850" y="4152900"/>
          <p14:tracePt t="112355" x="2509838" y="4111625"/>
          <p14:tracePt t="112372" x="2538413" y="4084638"/>
          <p14:tracePt t="112378" x="2538413" y="4070350"/>
          <p14:tracePt t="112386" x="2551113" y="4056063"/>
          <p14:tracePt t="112394" x="2565400" y="4043363"/>
          <p14:tracePt t="112402" x="2565400" y="4029075"/>
          <p14:tracePt t="112410" x="2579688" y="4014788"/>
          <p14:tracePt t="112430" x="2579688" y="4002088"/>
          <p14:tracePt t="112433" x="2579688" y="3987800"/>
          <p14:tracePt t="112442" x="2579688" y="3960813"/>
          <p14:tracePt t="112469" x="2579688" y="3932238"/>
          <p14:tracePt t="112474" x="2579688" y="3890963"/>
          <p14:tracePt t="112499" x="2620963" y="3767138"/>
          <p14:tracePt t="112506" x="2620963" y="3740150"/>
          <p14:tracePt t="112530" x="2647950" y="3684588"/>
          <p14:tracePt t="112538" x="2662238" y="3656013"/>
          <p14:tracePt t="112546" x="2674938" y="3614738"/>
          <p14:tracePt t="112554" x="2674938" y="3602038"/>
          <p14:tracePt t="112576" x="2703513" y="3573463"/>
          <p14:tracePt t="112579" x="2703513" y="3560763"/>
          <p14:tracePt t="112586" x="2703513" y="3546475"/>
          <p14:tracePt t="112601" x="2703513" y="3532188"/>
          <p14:tracePt t="112617" x="2716213" y="3490913"/>
          <p14:tracePt t="112647" x="2730500" y="3476625"/>
          <p14:tracePt t="112649" x="2744788" y="3463925"/>
          <p14:tracePt t="112651" x="2744788" y="3449638"/>
          <p14:tracePt t="112658" x="2759075" y="3435350"/>
          <p14:tracePt t="112679" x="2771775" y="3408363"/>
          <p14:tracePt t="112682" x="2786063" y="3408363"/>
          <p14:tracePt t="112695" x="2786063" y="3394075"/>
          <p14:tracePt t="112711" x="2786063" y="3367088"/>
          <p14:tracePt t="112714" x="2786063" y="3352800"/>
          <p14:tracePt t="112723" x="2800350" y="3352800"/>
          <p14:tracePt t="112740" x="2800350" y="3325813"/>
          <p14:tracePt t="112757" x="2813050" y="3297238"/>
          <p14:tracePt t="112786" x="2813050" y="3284538"/>
          <p14:tracePt t="112954" x="2813050" y="3270250"/>
          <p14:tracePt t="112978" x="2813050" y="3255963"/>
          <p14:tracePt t="112986" x="2827338" y="3243263"/>
          <p14:tracePt t="113037" x="2827338" y="3228975"/>
          <p14:tracePt t="113282" x="2827338" y="3201988"/>
          <p14:tracePt t="113303" x="2841625" y="3187700"/>
          <p14:tracePt t="113306" x="2841625" y="3173413"/>
          <p14:tracePt t="113314" x="2854325" y="3160713"/>
          <p14:tracePt t="113338" x="2854325" y="3146425"/>
          <p14:tracePt t="113364" x="2868613" y="3117850"/>
          <p14:tracePt t="113416" x="2868613" y="3105150"/>
          <p14:tracePt t="113449" x="2895600" y="3090863"/>
          <p14:tracePt t="113451" x="2895600" y="3076575"/>
          <p14:tracePt t="113484" x="2895600" y="3063875"/>
          <p14:tracePt t="113490" x="2895600" y="3049588"/>
          <p14:tracePt t="113594" x="2909888" y="3049588"/>
          <p14:tracePt t="113602" x="2909888" y="3063875"/>
          <p14:tracePt t="113623" x="2924175" y="3117850"/>
          <p14:tracePt t="113627" x="2924175" y="3160713"/>
          <p14:tracePt t="113634" x="2924175" y="3214688"/>
          <p14:tracePt t="113653" x="2924175" y="3297238"/>
          <p14:tracePt t="113658" x="2924175" y="3340100"/>
          <p14:tracePt t="113666" x="2924175" y="3381375"/>
          <p14:tracePt t="113683" x="2924175" y="3463925"/>
          <p14:tracePt t="113700" x="2924175" y="3532188"/>
          <p14:tracePt t="113715" x="2924175" y="3587750"/>
          <p14:tracePt t="113722" x="2924175" y="3614738"/>
          <p14:tracePt t="113730" x="2924175" y="3643313"/>
          <p14:tracePt t="113746" x="2924175" y="3656013"/>
          <p14:tracePt t="113761" x="2924175" y="3725863"/>
          <p14:tracePt t="113792" x="2924175" y="3752850"/>
          <p14:tracePt t="113795" x="2924175" y="3808413"/>
          <p14:tracePt t="113802" x="2924175" y="3822700"/>
          <p14:tracePt t="113830" x="2909888" y="3849688"/>
          <p14:tracePt t="113835" x="2895600" y="3863975"/>
          <p14:tracePt t="113859" x="2895600" y="3876675"/>
          <p14:tracePt t="113876" x="2895600" y="3905250"/>
          <p14:tracePt t="113891" x="2868613" y="3946525"/>
          <p14:tracePt t="113901" x="2854325" y="3960813"/>
          <p14:tracePt t="113906" x="2841625" y="3973513"/>
          <p14:tracePt t="113914" x="2841625" y="3987800"/>
          <p14:tracePt t="113934" x="2841625" y="4029075"/>
          <p14:tracePt t="113938" x="2841625" y="4043363"/>
          <p14:tracePt t="113946" x="2841625" y="4056063"/>
          <p14:tracePt t="113967" x="2841625" y="4084638"/>
          <p14:tracePt t="113985" x="2841625" y="4111625"/>
          <p14:tracePt t="113994" x="2827338" y="4125913"/>
          <p14:tracePt t="114012" x="2827338" y="4140200"/>
          <p14:tracePt t="114047" x="2813050" y="4167188"/>
          <p14:tracePt t="114067" x="2800350" y="4194175"/>
          <p14:tracePt t="114099" x="2800350" y="4222750"/>
          <p14:tracePt t="114106" x="2786063" y="4249738"/>
          <p14:tracePt t="114159" x="2786063" y="4264025"/>
          <p14:tracePt t="114298" x="2786063" y="4249738"/>
          <p14:tracePt t="114306" x="2786063" y="4235450"/>
          <p14:tracePt t="114333" x="2786063" y="4208463"/>
          <p14:tracePt t="114338" x="2786063" y="4194175"/>
          <p14:tracePt t="114346" x="2786063" y="4181475"/>
          <p14:tracePt t="114354" x="2771775" y="4167188"/>
          <p14:tracePt t="114378" x="2771775" y="4152900"/>
          <p14:tracePt t="114379" x="2759075" y="4111625"/>
          <p14:tracePt t="114386" x="2759075" y="4098925"/>
          <p14:tracePt t="114408" x="2744788" y="4070350"/>
          <p14:tracePt t="114425" x="2744788" y="4029075"/>
          <p14:tracePt t="114440" x="2744788" y="4002088"/>
          <p14:tracePt t="114441" x="2744788" y="3987800"/>
          <p14:tracePt t="114442" x="2744788" y="3960813"/>
          <p14:tracePt t="114458" x="2744788" y="3946525"/>
          <p14:tracePt t="114479" x="2744788" y="3919538"/>
          <p14:tracePt t="114482" x="2744788" y="3905250"/>
          <p14:tracePt t="114491" x="2744788" y="3890963"/>
          <p14:tracePt t="114498" x="2744788" y="3876675"/>
          <p14:tracePt t="114520" x="2744788" y="3835400"/>
          <p14:tracePt t="114626" x="2744788" y="3808413"/>
          <p14:tracePt t="115050" x="2730500" y="3808413"/>
          <p14:tracePt t="115442" x="2716213" y="3794125"/>
          <p14:tracePt t="115450" x="2716213" y="3781425"/>
          <p14:tracePt t="115483" x="2716213" y="3752850"/>
          <p14:tracePt t="115490" x="2716213" y="3740150"/>
          <p14:tracePt t="115508" x="2716213" y="3725863"/>
          <p14:tracePt t="115514" x="2716213" y="3711575"/>
          <p14:tracePt t="115522" x="2716213" y="3697288"/>
          <p14:tracePt t="115540" x="2716213" y="3684588"/>
          <p14:tracePt t="115546" x="2716213" y="3656013"/>
          <p14:tracePt t="115572" x="2716213" y="3643313"/>
          <p14:tracePt t="115578" x="2716213" y="3629025"/>
          <p14:tracePt t="115614" x="2716213" y="3602038"/>
          <p14:tracePt t="115618" x="2716213" y="3587750"/>
          <p14:tracePt t="115626" x="2716213" y="3560763"/>
          <p14:tracePt t="115663" x="2716213" y="3546475"/>
          <p14:tracePt t="115679" x="2716213" y="3517900"/>
          <p14:tracePt t="115710" x="2716213" y="3505200"/>
          <p14:tracePt t="115731" x="2716213" y="3490913"/>
          <p14:tracePt t="115761" x="2716213" y="3476625"/>
          <p14:tracePt t="115778" x="2716213" y="3463925"/>
          <p14:tracePt t="115794" x="2716213" y="3449638"/>
          <p14:tracePt t="115814" x="2716213" y="3422650"/>
          <p14:tracePt t="115818" x="2730500" y="3408363"/>
          <p14:tracePt t="115825" x="2730500" y="3394075"/>
          <p14:tracePt t="115839" x="2730500" y="3381375"/>
          <p14:tracePt t="115870" x="2759075" y="3352800"/>
          <p14:tracePt t="115873" x="2771775" y="3325813"/>
          <p14:tracePt t="115875" x="2786063" y="3297238"/>
          <p14:tracePt t="115882" x="2800350" y="3297238"/>
          <p14:tracePt t="115890" x="2813050" y="3270250"/>
          <p14:tracePt t="115905" x="2827338" y="3270250"/>
          <p14:tracePt t="115910" x="2841625" y="3243263"/>
          <p14:tracePt t="115914" x="2841625" y="3228975"/>
          <p14:tracePt t="115934" x="2854325" y="3214688"/>
          <p14:tracePt t="115937" x="2868613" y="3201988"/>
          <p14:tracePt t="115970" x="2882900" y="3173413"/>
          <p14:tracePt t="117042" x="2882900" y="3187700"/>
          <p14:tracePt t="117058" x="2882900" y="3214688"/>
          <p14:tracePt t="117075" x="2882900" y="3228975"/>
          <p14:tracePt t="117138" x="2882900" y="3243263"/>
          <p14:tracePt t="118978" x="2882900" y="3255963"/>
          <p14:tracePt t="118986" x="2895600" y="3284538"/>
          <p14:tracePt t="118994" x="2895600" y="3297238"/>
          <p14:tracePt t="119015" x="2936875" y="3367088"/>
          <p14:tracePt t="119018" x="2965450" y="3394075"/>
          <p14:tracePt t="119026" x="2979738" y="3422650"/>
          <p14:tracePt t="119034" x="2992438" y="3435350"/>
          <p14:tracePt t="119042" x="3021013" y="3463925"/>
          <p14:tracePt t="119058" x="3021013" y="3476625"/>
          <p14:tracePt t="119059" x="3021013" y="3490913"/>
          <p14:tracePt t="119066" x="3048000" y="3517900"/>
          <p14:tracePt t="119089" x="3048000" y="3546475"/>
          <p14:tracePt t="119104" x="3062288" y="3573463"/>
          <p14:tracePt t="119107" x="3062288" y="3602038"/>
          <p14:tracePt t="119114" x="3062288" y="3614738"/>
          <p14:tracePt t="119124" x="3062288" y="3643313"/>
          <p14:tracePt t="119151" x="3062288" y="3670300"/>
          <p14:tracePt t="119167" x="3062288" y="3684588"/>
          <p14:tracePt t="119182" x="3062288" y="3697288"/>
          <p14:tracePt t="119187" x="3062288" y="3711575"/>
          <p14:tracePt t="119194" x="3062288" y="3725863"/>
          <p14:tracePt t="119203" x="3062288" y="3740150"/>
          <p14:tracePt t="119228" x="3062288" y="3767138"/>
          <p14:tracePt t="119234" x="3062288" y="3781425"/>
          <p14:tracePt t="119242" x="3062288" y="3808413"/>
          <p14:tracePt t="119260" x="3048000" y="3849688"/>
          <p14:tracePt t="119277" x="3033713" y="3890963"/>
          <p14:tracePt t="119290" x="3021013" y="3932238"/>
          <p14:tracePt t="119298" x="3021013" y="3946525"/>
          <p14:tracePt t="119306" x="3006725" y="3960813"/>
          <p14:tracePt t="119323" x="3006725" y="3987800"/>
          <p14:tracePt t="119339" x="2992438" y="4002088"/>
          <p14:tracePt t="119356" x="2992438" y="4014788"/>
          <p14:tracePt t="119362" x="2992438" y="4029075"/>
          <p14:tracePt t="119370" x="2979738" y="4043363"/>
          <p14:tracePt t="119386" x="2979738" y="4056063"/>
          <p14:tracePt t="119394" x="2979738" y="4070350"/>
          <p14:tracePt t="119402" x="2979738" y="4084638"/>
          <p14:tracePt t="119416" x="2965450" y="4084638"/>
          <p14:tracePt t="119433" x="2965450" y="4098925"/>
          <p14:tracePt t="119452" x="2965450" y="4111625"/>
          <p14:tracePt t="119453" x="2936875" y="4125913"/>
          <p14:tracePt t="119497" x="2909888" y="4140200"/>
          <p14:tracePt t="119527" x="2909888" y="4152900"/>
          <p14:tracePt t="119666" x="2909888" y="4140200"/>
          <p14:tracePt t="119692" x="2909888" y="4111625"/>
          <p14:tracePt t="119698" x="2909888" y="4098925"/>
          <p14:tracePt t="119706" x="2909888" y="4084638"/>
          <p14:tracePt t="119714" x="2909888" y="4070350"/>
          <p14:tracePt t="119722" x="2909888" y="4056063"/>
          <p14:tracePt t="119737" x="2909888" y="4002088"/>
          <p14:tracePt t="119759" x="2909888" y="3973513"/>
          <p14:tracePt t="119762" x="2909888" y="3946525"/>
          <p14:tracePt t="119770" x="2909888" y="3919538"/>
          <p14:tracePt t="119784" x="2909888" y="3890963"/>
          <p14:tracePt t="119802" x="2909888" y="3863975"/>
          <p14:tracePt t="119816" x="2909888" y="3808413"/>
          <p14:tracePt t="119819" x="2909888" y="3794125"/>
          <p14:tracePt t="119826" x="2909888" y="3781425"/>
          <p14:tracePt t="119834" x="2909888" y="3752850"/>
          <p14:tracePt t="119842" x="2909888" y="3740150"/>
          <p14:tracePt t="119858" x="2909888" y="3711575"/>
          <p14:tracePt t="119879" x="2909888" y="3684588"/>
          <p14:tracePt t="119896" x="2909888" y="3656013"/>
          <p14:tracePt t="119916" x="2909888" y="3614738"/>
          <p14:tracePt t="119943" x="2909888" y="3587750"/>
          <p14:tracePt t="119960" x="2909888" y="3560763"/>
          <p14:tracePt t="119962" x="2909888" y="3546475"/>
          <p14:tracePt t="119970" x="2909888" y="3532188"/>
          <p14:tracePt t="119991" x="2895600" y="3505200"/>
          <p14:tracePt t="120002" x="2895600" y="3490913"/>
          <p14:tracePt t="120038" x="2882900" y="3463925"/>
          <p14:tracePt t="120058" x="2882900" y="3449638"/>
          <p14:tracePt t="120066" x="2882900" y="3435350"/>
          <p14:tracePt t="120086" x="2882900" y="3422650"/>
          <p14:tracePt t="120090" x="2882900" y="3408363"/>
          <p14:tracePt t="120098" x="2882900" y="3394075"/>
          <p14:tracePt t="120120" x="2882900" y="3367088"/>
          <p14:tracePt t="120130" x="2868613" y="3352800"/>
          <p14:tracePt t="120137" x="2868613" y="3340100"/>
          <p14:tracePt t="120176" x="2854325" y="3325813"/>
          <p14:tracePt t="120191" x="2854325" y="3311525"/>
          <p14:tracePt t="120226" x="2854325" y="3284538"/>
          <p14:tracePt t="120478" x="2827338" y="3297238"/>
          <p14:tracePt t="120482" x="2827338" y="3311525"/>
          <p14:tracePt t="120490" x="2827338" y="3340100"/>
          <p14:tracePt t="120512" x="2827338" y="3367088"/>
          <p14:tracePt t="120514" x="2827338" y="3408363"/>
          <p14:tracePt t="120516" x="2827338" y="3435350"/>
          <p14:tracePt t="120522" x="2827338" y="3463925"/>
          <p14:tracePt t="120543" x="2827338" y="3546475"/>
          <p14:tracePt t="120560" x="2827338" y="3602038"/>
          <p14:tracePt t="120575" x="2841625" y="3629025"/>
          <p14:tracePt t="120579" x="2841625" y="3656013"/>
          <p14:tracePt t="120596" x="2841625" y="3670300"/>
          <p14:tracePt t="120602" x="2841625" y="3684588"/>
          <p14:tracePt t="120618" x="2841625" y="3697288"/>
          <p14:tracePt t="120635" x="2841625" y="3711575"/>
          <p14:tracePt t="120667" x="2841625" y="3725863"/>
          <p14:tracePt t="120682" x="2841625" y="3740150"/>
          <p14:tracePt t="120698" x="2841625" y="3752850"/>
          <p14:tracePt t="121419" x="2827338" y="3781425"/>
          <p14:tracePt t="121587" x="2813050" y="3781425"/>
          <p14:tracePt t="121762" x="2786063" y="3781425"/>
          <p14:tracePt t="121786" x="2786063" y="3767138"/>
          <p14:tracePt t="121794" x="2786063" y="3752850"/>
          <p14:tracePt t="121802" x="2786063" y="3740150"/>
          <p14:tracePt t="121811" x="2786063" y="3725863"/>
          <p14:tracePt t="121833" x="2786063" y="3697288"/>
          <p14:tracePt t="121835" x="2786063" y="3684588"/>
          <p14:tracePt t="121860" x="2800350" y="3643313"/>
          <p14:tracePt t="121876" x="2813050" y="3614738"/>
          <p14:tracePt t="121891" x="2813050" y="3587750"/>
          <p14:tracePt t="121898" x="2827338" y="3560763"/>
          <p14:tracePt t="121906" x="2827338" y="3532188"/>
          <p14:tracePt t="121914" x="2841625" y="3517900"/>
          <p14:tracePt t="121922" x="2841625" y="3505200"/>
          <p14:tracePt t="121939" x="2841625" y="3463925"/>
          <p14:tracePt t="121946" x="2854325" y="3449638"/>
          <p14:tracePt t="121953" x="2854325" y="3422650"/>
          <p14:tracePt t="121970" x="2868613" y="3408363"/>
          <p14:tracePt t="121986" x="2868613" y="3381375"/>
          <p14:tracePt t="121994" x="2868613" y="3367088"/>
          <p14:tracePt t="122002" x="2882900" y="3367088"/>
          <p14:tracePt t="122017" x="2895600" y="3340100"/>
          <p14:tracePt t="122020" x="2909888" y="3340100"/>
          <p14:tracePt t="122026" x="2924175" y="3325813"/>
          <p14:tracePt t="122048" x="2979738" y="3297238"/>
          <p14:tracePt t="122065" x="3144838" y="3214688"/>
          <p14:tracePt t="122080" x="3365500" y="3173413"/>
          <p14:tracePt t="122082" x="3503613" y="3132138"/>
          <p14:tracePt t="122090" x="3668713" y="3117850"/>
          <p14:tracePt t="122100" x="3778250" y="3090863"/>
          <p14:tracePt t="122106" x="3916363" y="3076575"/>
          <p14:tracePt t="122127" x="4083050" y="3076575"/>
          <p14:tracePt t="122143" x="4178300" y="3076575"/>
          <p14:tracePt t="122148" x="4206875" y="3076575"/>
          <p14:tracePt t="122154" x="4219575" y="3076575"/>
          <p14:tracePt t="122174" x="4248150" y="3076575"/>
          <p14:tracePt t="122178" x="4262438" y="3076575"/>
          <p14:tracePt t="122194" x="4303713" y="3105150"/>
          <p14:tracePt t="122197" x="4371975" y="3160713"/>
          <p14:tracePt t="122202" x="4440238" y="3201988"/>
          <p14:tracePt t="122223" x="4633913" y="3340100"/>
          <p14:tracePt t="122238" x="4854575" y="3505200"/>
          <p14:tracePt t="122255" x="5019675" y="3684588"/>
          <p14:tracePt t="122259" x="5130800" y="3725863"/>
          <p14:tracePt t="122266" x="5186363" y="3794125"/>
          <p14:tracePt t="122276" x="5227638" y="3849688"/>
          <p14:tracePt t="122282" x="5268913" y="3932238"/>
          <p14:tracePt t="122303" x="5337175" y="4029075"/>
          <p14:tracePt t="122322" x="5378450" y="4181475"/>
          <p14:tracePt t="122330" x="5392738" y="4235450"/>
          <p14:tracePt t="122351" x="5407025" y="4332288"/>
          <p14:tracePt t="122368" x="5434013" y="4387850"/>
          <p14:tracePt t="122370" x="5434013" y="4429125"/>
          <p14:tracePt t="122378" x="5434013" y="4484688"/>
          <p14:tracePt t="122400" x="5434013" y="4552950"/>
          <p14:tracePt t="122415" x="5448300" y="4637088"/>
          <p14:tracePt t="122419" x="5461000" y="4664075"/>
          <p14:tracePt t="122426" x="5475288" y="4705350"/>
          <p14:tracePt t="122468" x="5489575" y="4802188"/>
          <p14:tracePt t="122470" x="5502275" y="4884738"/>
          <p14:tracePt t="122475" x="5530850" y="4911725"/>
          <p14:tracePt t="122482" x="5530850" y="4967288"/>
          <p14:tracePt t="122500" x="5572125" y="5064125"/>
          <p14:tracePt t="122506" x="5586413" y="5105400"/>
          <p14:tracePt t="122526" x="5640388" y="5187950"/>
          <p14:tracePt t="122543" x="5695950" y="5257800"/>
          <p14:tracePt t="122548" x="5722938" y="5284788"/>
          <p14:tracePt t="122554" x="5737225" y="5311775"/>
          <p14:tracePt t="122575" x="5807075" y="5354638"/>
          <p14:tracePt t="122591" x="5889625" y="5422900"/>
          <p14:tracePt t="122608" x="5999163" y="5478463"/>
          <p14:tracePt t="122610" x="6081713" y="5534025"/>
          <p14:tracePt t="122618" x="6178550" y="5602288"/>
          <p14:tracePt t="122626" x="6289675" y="5657850"/>
          <p14:tracePt t="122634" x="6427788" y="5684838"/>
          <p14:tracePt t="122642" x="6523038" y="5713413"/>
          <p14:tracePt t="122650" x="6634163" y="5740400"/>
          <p14:tracePt t="122658" x="6772275" y="5781675"/>
          <p14:tracePt t="122666" x="6910388" y="5808663"/>
          <p14:tracePt t="122685" x="7131050" y="5849938"/>
          <p14:tracePt t="122690" x="7240588" y="5892800"/>
          <p14:tracePt t="122698" x="7378700" y="5919788"/>
          <p14:tracePt t="122716" x="7572375" y="5988050"/>
          <p14:tracePt t="122732" x="7764463" y="6029325"/>
          <p14:tracePt t="122739" x="7861300" y="6057900"/>
          <p14:tracePt t="122746" x="7972425" y="6084888"/>
          <p14:tracePt t="122754" x="8067675" y="6113463"/>
          <p14:tracePt t="122762" x="8193088" y="6154738"/>
          <p14:tracePt t="122778" x="8302625" y="6208713"/>
          <p14:tracePt t="122780" x="8426450" y="6251575"/>
          <p14:tracePt t="122786" x="8550275" y="6278563"/>
          <p14:tracePt t="122794" x="8688388" y="6319838"/>
          <p14:tracePt t="122802" x="8799513" y="6346825"/>
          <p14:tracePt t="122810" x="8909050" y="6388100"/>
          <p14:tracePt t="122818" x="9047163" y="6416675"/>
          <p14:tracePt t="122826" x="9158288" y="6443663"/>
          <p14:tracePt t="122843" x="9420225" y="6499225"/>
          <p14:tracePt t="122850" x="9558338" y="6499225"/>
          <p14:tracePt t="122858" x="9682163" y="6513513"/>
          <p14:tracePt t="122867" x="9820275" y="6540500"/>
          <p14:tracePt t="122874" x="9944100" y="6554788"/>
          <p14:tracePt t="122882" x="10109200" y="6596063"/>
          <p14:tracePt t="122890" x="10302875" y="6610350"/>
          <p14:tracePt t="122898" x="10494963" y="6623050"/>
          <p14:tracePt t="122906" x="10661650" y="6623050"/>
          <p14:tracePt t="122923" x="11088688" y="6637338"/>
          <p14:tracePt t="122930" x="11282363" y="6637338"/>
          <p14:tracePt t="122938" x="11488738" y="6637338"/>
          <p14:tracePt t="122946" x="11682413" y="6637338"/>
          <p14:tracePt t="122954" x="11874500" y="6637338"/>
          <p14:tracePt t="122963" x="12053888" y="6623050"/>
          <p14:tracePt t="124235" x="12177713" y="3297238"/>
          <p14:tracePt t="124266" x="12177713" y="33115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637449" y="1570418"/>
            <a:ext cx="5301265" cy="5126596"/>
          </a:xfrm>
          <a:prstGeom prst="rect">
            <a:avLst/>
          </a:prstGeom>
        </p:spPr>
      </p:pic>
      <p:pic>
        <p:nvPicPr>
          <p:cNvPr id="3" name="Picture 2"/>
          <p:cNvPicPr>
            <a:picLocks noChangeAspect="1"/>
          </p:cNvPicPr>
          <p:nvPr/>
        </p:nvPicPr>
        <p:blipFill>
          <a:blip r:embed="rId5"/>
          <a:stretch>
            <a:fillRect/>
          </a:stretch>
        </p:blipFill>
        <p:spPr>
          <a:xfrm>
            <a:off x="1199479" y="1751528"/>
            <a:ext cx="5239958" cy="4958366"/>
          </a:xfrm>
          <a:prstGeom prst="rect">
            <a:avLst/>
          </a:prstGeom>
        </p:spPr>
      </p:pic>
      <p:sp>
        <p:nvSpPr>
          <p:cNvPr id="4" name="Up Arrow 3">
            <a:hlinkClick r:id="rId6" action="ppaction://hlinksldjump"/>
          </p:cNvPr>
          <p:cNvSpPr/>
          <p:nvPr/>
        </p:nvSpPr>
        <p:spPr>
          <a:xfrm>
            <a:off x="10625072" y="396025"/>
            <a:ext cx="974500" cy="96591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579549" y="396025"/>
            <a:ext cx="7804597" cy="584775"/>
          </a:xfrm>
          <a:prstGeom prst="rect">
            <a:avLst/>
          </a:prstGeom>
          <a:noFill/>
        </p:spPr>
        <p:txBody>
          <a:bodyPr wrap="square" rtlCol="0">
            <a:spAutoFit/>
          </a:bodyPr>
          <a:lstStyle/>
          <a:p>
            <a:r>
              <a:rPr lang="en-US" sz="3200" b="1" dirty="0"/>
              <a:t>Anomalies de nombre</a:t>
            </a:r>
            <a:endParaRPr lang="fr-FR" sz="3200" b="1" dirty="0"/>
          </a:p>
        </p:txBody>
      </p:sp>
      <p:sp>
        <p:nvSpPr>
          <p:cNvPr id="6" name="TextBox 5"/>
          <p:cNvSpPr txBox="1"/>
          <p:nvPr/>
        </p:nvSpPr>
        <p:spPr>
          <a:xfrm>
            <a:off x="579549" y="952444"/>
            <a:ext cx="5859888" cy="1077218"/>
          </a:xfrm>
          <a:prstGeom prst="rect">
            <a:avLst/>
          </a:prstGeom>
          <a:noFill/>
        </p:spPr>
        <p:txBody>
          <a:bodyPr wrap="square" rtlCol="0">
            <a:spAutoFit/>
          </a:bodyPr>
          <a:lstStyle/>
          <a:p>
            <a:r>
              <a:rPr lang="en-US" sz="3200" b="1" dirty="0" err="1">
                <a:solidFill>
                  <a:srgbClr val="C00000"/>
                </a:solidFill>
              </a:rPr>
              <a:t>Formule</a:t>
            </a:r>
            <a:r>
              <a:rPr lang="en-US" sz="3200" b="1" dirty="0">
                <a:solidFill>
                  <a:srgbClr val="C00000"/>
                </a:solidFill>
              </a:rPr>
              <a:t> </a:t>
            </a:r>
            <a:r>
              <a:rPr lang="en-US" sz="3200" b="1" dirty="0" err="1">
                <a:solidFill>
                  <a:srgbClr val="C00000"/>
                </a:solidFill>
              </a:rPr>
              <a:t>chromosomique</a:t>
            </a:r>
            <a:r>
              <a:rPr lang="en-US" sz="3200" b="1" dirty="0">
                <a:solidFill>
                  <a:srgbClr val="C00000"/>
                </a:solidFill>
              </a:rPr>
              <a:t>: </a:t>
            </a:r>
          </a:p>
          <a:p>
            <a:r>
              <a:rPr lang="en-US" sz="3200" b="1" dirty="0">
                <a:solidFill>
                  <a:srgbClr val="C00000"/>
                </a:solidFill>
              </a:rPr>
              <a:t>47,XYY</a:t>
            </a:r>
            <a:endParaRPr lang="fr-FR" sz="3200" b="1" dirty="0">
              <a:solidFill>
                <a:srgbClr val="C00000"/>
              </a:solidFill>
            </a:endParaRPr>
          </a:p>
        </p:txBody>
      </p:sp>
      <p:pic>
        <p:nvPicPr>
          <p:cNvPr id="7" name="Audio 6">
            <a:hlinkClick r:id="" action="ppaction://media"/>
            <a:extLst>
              <a:ext uri="{FF2B5EF4-FFF2-40B4-BE49-F238E27FC236}">
                <a16:creationId xmlns:a16="http://schemas.microsoft.com/office/drawing/2014/main" id="{949B0339-8AC2-45F4-BCAA-0C2A8DC641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8894318"/>
      </p:ext>
    </p:extLst>
  </p:cSld>
  <p:clrMapOvr>
    <a:masterClrMapping/>
  </p:clrMapOvr>
  <mc:AlternateContent xmlns:mc="http://schemas.openxmlformats.org/markup-compatibility/2006">
    <mc:Choice xmlns:p14="http://schemas.microsoft.com/office/powerpoint/2010/main" Requires="p14">
      <p:transition spd="slow" p14:dur="2000" advTm="96999"/>
    </mc:Choice>
    <mc:Fallback>
      <p:transition spd="slow" advTm="96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532" x="10094913" y="3656013"/>
          <p14:tracePt t="595" x="10094913" y="3629025"/>
          <p14:tracePt t="991" x="10082213" y="3629025"/>
          <p14:tracePt t="999" x="10067925" y="3614738"/>
          <p14:tracePt t="1038" x="10053638" y="3602038"/>
          <p14:tracePt t="1060" x="10026650" y="3587750"/>
          <p14:tracePt t="1061" x="10012363" y="3587750"/>
          <p14:tracePt t="1070" x="10012363" y="3573463"/>
          <p14:tracePt t="1078" x="9999663" y="3573463"/>
          <p14:tracePt t="1086" x="9999663" y="3560763"/>
          <p14:tracePt t="1094" x="9971088" y="3546475"/>
          <p14:tracePt t="1102" x="9958388" y="3546475"/>
          <p14:tracePt t="1118" x="9902825" y="3517900"/>
          <p14:tracePt t="1135" x="9861550" y="3476625"/>
          <p14:tracePt t="1148" x="9820275" y="3463925"/>
          <p14:tracePt t="1151" x="9779000" y="3422650"/>
          <p14:tracePt t="1158" x="9709150" y="3381375"/>
          <p14:tracePt t="1165" x="9682163" y="3340100"/>
          <p14:tracePt t="1173" x="9612313" y="3284538"/>
          <p14:tracePt t="1182" x="9475788" y="3228975"/>
          <p14:tracePt t="1190" x="9309100" y="3132138"/>
          <p14:tracePt t="1212" x="9075738" y="2981325"/>
          <p14:tracePt t="1226" x="8855075" y="2870200"/>
          <p14:tracePt t="1229" x="8770938" y="2801938"/>
          <p14:tracePt t="1238" x="8688388" y="2773363"/>
          <p14:tracePt t="1246" x="8620125" y="2732088"/>
          <p14:tracePt t="1254" x="8550275" y="2676525"/>
          <p14:tracePt t="1262" x="8523288" y="2663825"/>
          <p14:tracePt t="1270" x="8496300" y="2635250"/>
          <p14:tracePt t="1290" x="8440738" y="2593975"/>
          <p14:tracePt t="1294" x="8413750" y="2593975"/>
          <p14:tracePt t="1302" x="8399463" y="2566988"/>
          <p14:tracePt t="1319" x="8370888" y="2538413"/>
          <p14:tracePt t="1336" x="8343900" y="2511425"/>
          <p14:tracePt t="1343" x="8329613" y="2484438"/>
          <p14:tracePt t="1350" x="8261350" y="2428875"/>
          <p14:tracePt t="1358" x="8220075" y="2359025"/>
          <p14:tracePt t="1365" x="8193088" y="2317750"/>
          <p14:tracePt t="1383" x="8123238" y="2249488"/>
          <p14:tracePt t="1390" x="8067675" y="2179638"/>
          <p14:tracePt t="1398" x="8013700" y="2111375"/>
          <p14:tracePt t="1414" x="7985125" y="2055813"/>
          <p14:tracePt t="1415" x="7888288" y="1946275"/>
          <p14:tracePt t="1422" x="7793038" y="1890713"/>
          <p14:tracePt t="1445" x="7696200" y="1820863"/>
          <p14:tracePt t="1448" x="7446963" y="1641475"/>
          <p14:tracePt t="1454" x="7337425" y="1558925"/>
          <p14:tracePt t="1474" x="7131050" y="1420813"/>
          <p14:tracePt t="1478" x="7034213" y="1366838"/>
          <p14:tracePt t="1486" x="6951663" y="1338263"/>
          <p14:tracePt t="1507" x="6869113" y="1296988"/>
          <p14:tracePt t="1510" x="6784975" y="1270000"/>
          <p14:tracePt t="1518" x="6743700" y="1270000"/>
          <p14:tracePt t="1535" x="6675438" y="1255713"/>
          <p14:tracePt t="1542" x="6634163" y="1241425"/>
          <p14:tracePt t="1549" x="6592888" y="1241425"/>
          <p14:tracePt t="1569" x="6510338" y="1228725"/>
          <p14:tracePt t="1574" x="6481763" y="1228725"/>
          <p14:tracePt t="1581" x="6440488" y="1228725"/>
          <p14:tracePt t="1600" x="6372225" y="1228725"/>
          <p14:tracePt t="1606" x="6357938" y="1228725"/>
          <p14:tracePt t="1613" x="6330950" y="1241425"/>
          <p14:tracePt t="1630" x="6316663" y="1255713"/>
          <p14:tracePt t="1643" x="6302375" y="1255713"/>
          <p14:tracePt t="1648" x="6275388" y="1270000"/>
          <p14:tracePt t="1653" x="6248400" y="1270000"/>
          <p14:tracePt t="1662" x="6248400" y="1282700"/>
          <p14:tracePt t="1670" x="6234113" y="1296988"/>
          <p14:tracePt t="1690" x="6178550" y="1296988"/>
          <p14:tracePt t="1707" x="6151563" y="1296988"/>
          <p14:tracePt t="1787" x="6137275" y="1296988"/>
          <p14:tracePt t="1830" x="6122988" y="1296988"/>
          <p14:tracePt t="1839" x="6110288" y="1296988"/>
          <p14:tracePt t="1855" x="6081713" y="1296988"/>
          <p14:tracePt t="1861" x="6069013" y="1296988"/>
          <p14:tracePt t="1878" x="6040438" y="1296988"/>
          <p14:tracePt t="1898" x="6027738" y="1296988"/>
          <p14:tracePt t="1914" x="5999163" y="1296988"/>
          <p14:tracePt t="1931" x="5957888" y="1296988"/>
          <p14:tracePt t="1949" x="5916613" y="1282700"/>
          <p14:tracePt t="1952" x="5916613" y="1270000"/>
          <p14:tracePt t="1958" x="5902325" y="1270000"/>
          <p14:tracePt t="1976" x="5875338" y="1241425"/>
          <p14:tracePt t="1994" x="5834063" y="1214438"/>
          <p14:tracePt t="2009" x="5792788" y="1187450"/>
          <p14:tracePt t="2022" x="5764213" y="1158875"/>
          <p14:tracePt t="2046" x="5751513" y="1131888"/>
          <p14:tracePt t="2076" x="5737225" y="1117600"/>
          <p14:tracePt t="2078" x="5722938" y="1103313"/>
          <p14:tracePt t="2085" x="5722938" y="1090613"/>
          <p14:tracePt t="2105" x="5695950" y="1062038"/>
          <p14:tracePt t="2136" x="5681663" y="1035050"/>
          <p14:tracePt t="2139" x="5668963" y="1008063"/>
          <p14:tracePt t="2173" x="5654675" y="993775"/>
          <p14:tracePt t="2311" x="5640388" y="979488"/>
          <p14:tracePt t="2326" x="5613400" y="965200"/>
          <p14:tracePt t="2335" x="5586413" y="938213"/>
          <p14:tracePt t="2355" x="5475288" y="911225"/>
          <p14:tracePt t="2358" x="5392738" y="869950"/>
          <p14:tracePt t="2366" x="5310188" y="855663"/>
          <p14:tracePt t="2373" x="5240338" y="828675"/>
          <p14:tracePt t="2394" x="5186363" y="800100"/>
          <p14:tracePt t="2398" x="5102225" y="800100"/>
          <p14:tracePt t="2406" x="5075238" y="785813"/>
          <p14:tracePt t="2425" x="5048250" y="773113"/>
          <p14:tracePt t="4399" x="5075238" y="773113"/>
          <p14:tracePt t="4454" x="5089525" y="773113"/>
          <p14:tracePt t="4486" x="5102225" y="773113"/>
          <p14:tracePt t="4615" x="5116513" y="785813"/>
          <p14:tracePt t="4660" x="5145088" y="814388"/>
          <p14:tracePt t="4670" x="5157788" y="828675"/>
          <p14:tracePt t="4696" x="5186363" y="828675"/>
          <p14:tracePt t="4702" x="5199063" y="855663"/>
          <p14:tracePt t="4740" x="5213350" y="855663"/>
          <p14:tracePt t="4749" x="5227638" y="855663"/>
          <p14:tracePt t="4830" x="5240338" y="855663"/>
          <p14:tracePt t="4854" x="5240338" y="882650"/>
          <p14:tracePt t="4870" x="5268913" y="882650"/>
          <p14:tracePt t="4885" x="5281613" y="882650"/>
          <p14:tracePt t="4893" x="5295900" y="882650"/>
          <p14:tracePt t="4903" x="5310188" y="882650"/>
          <p14:tracePt t="4929" x="5351463" y="882650"/>
          <p14:tracePt t="4962" x="5407025" y="923925"/>
          <p14:tracePt t="4966" x="5434013" y="938213"/>
          <p14:tracePt t="4982" x="5461000" y="952500"/>
          <p14:tracePt t="4990" x="5475288" y="965200"/>
          <p14:tracePt t="5000" x="5489575" y="979488"/>
          <p14:tracePt t="5005" x="5502275" y="979488"/>
          <p14:tracePt t="5027" x="5530850" y="993775"/>
          <p14:tracePt t="5030" x="5530850" y="1020763"/>
          <p14:tracePt t="5060" x="5557838" y="1035050"/>
          <p14:tracePt t="5093" x="5557838" y="1049338"/>
          <p14:tracePt t="5120" x="5557838" y="1076325"/>
          <p14:tracePt t="5136" x="5557838" y="1090613"/>
          <p14:tracePt t="5152" x="5557838" y="1103313"/>
          <p14:tracePt t="5158" x="5557838" y="1117600"/>
          <p14:tracePt t="5166" x="5557838" y="1131888"/>
          <p14:tracePt t="5183" x="5557838" y="1158875"/>
          <p14:tracePt t="5199" x="5557838" y="1173163"/>
          <p14:tracePt t="5217" x="5557838" y="1187450"/>
          <p14:tracePt t="5230" x="5557838" y="1214438"/>
          <p14:tracePt t="5238" x="5557838" y="1228725"/>
          <p14:tracePt t="5246" x="5557838" y="1241425"/>
          <p14:tracePt t="5262" x="5557838" y="1255713"/>
          <p14:tracePt t="5270" x="5557838" y="1270000"/>
          <p14:tracePt t="5278" x="5557838" y="1282700"/>
          <p14:tracePt t="5371" x="5557838" y="1311275"/>
          <p14:tracePt t="5390" x="5557838" y="1338263"/>
          <p14:tracePt t="5406" x="5557838" y="1352550"/>
          <p14:tracePt t="5422" x="5557838" y="1366838"/>
          <p14:tracePt t="5430" x="5543550" y="1379538"/>
          <p14:tracePt t="5466" x="5543550" y="1393825"/>
          <p14:tracePt t="5663" x="5543550" y="1408113"/>
          <p14:tracePt t="5671" x="5543550" y="1420813"/>
          <p14:tracePt t="5680" x="5530850" y="1449388"/>
          <p14:tracePt t="5709" x="5516563" y="1476375"/>
          <p14:tracePt t="5724" x="5502275" y="1517650"/>
          <p14:tracePt t="5725" x="5502275" y="1531938"/>
          <p14:tracePt t="5733" x="5502275" y="1546225"/>
          <p14:tracePt t="5743" x="5502275" y="1573213"/>
          <p14:tracePt t="5760" x="5502275" y="1641475"/>
          <p14:tracePt t="5765" x="5489575" y="1655763"/>
          <p14:tracePt t="5786" x="5475288" y="1697038"/>
          <p14:tracePt t="5804" x="5475288" y="1711325"/>
          <p14:tracePt t="6359" x="5461000" y="1711325"/>
          <p14:tracePt t="6367" x="5448300" y="1725613"/>
          <p14:tracePt t="6375" x="5419725" y="1738313"/>
          <p14:tracePt t="6405" x="5378450" y="1738313"/>
          <p14:tracePt t="6407" x="5240338" y="1793875"/>
          <p14:tracePt t="6428" x="5089525" y="1808163"/>
          <p14:tracePt t="6430" x="5019675" y="1820863"/>
          <p14:tracePt t="6438" x="4951413" y="1820863"/>
          <p14:tracePt t="6458" x="4813300" y="1862138"/>
          <p14:tracePt t="6474" x="4660900" y="1876425"/>
          <p14:tracePt t="6478" x="4633913" y="1876425"/>
          <p14:tracePt t="6485" x="4606925" y="1876425"/>
          <p14:tracePt t="6494" x="4565650" y="1876425"/>
          <p14:tracePt t="6501" x="4524375" y="1876425"/>
          <p14:tracePt t="6509" x="4483100" y="1876425"/>
          <p14:tracePt t="6517" x="4454525" y="1835150"/>
          <p14:tracePt t="6535" x="4398963" y="1820863"/>
          <p14:tracePt t="6552" x="4371975" y="1808163"/>
          <p14:tracePt t="6568" x="4344988" y="1779588"/>
          <p14:tracePt t="6574" x="4330700" y="1779588"/>
          <p14:tracePt t="6581" x="4303713" y="1766888"/>
          <p14:tracePt t="6603" x="4151313" y="1752600"/>
          <p14:tracePt t="6606" x="4110038" y="1738313"/>
          <p14:tracePt t="6613" x="4054475" y="1738313"/>
          <p14:tracePt t="6632" x="3957638" y="1738313"/>
          <p14:tracePt t="6637" x="3930650" y="1738313"/>
          <p14:tracePt t="6645" x="3875088" y="1738313"/>
          <p14:tracePt t="6662" x="3821113" y="1738313"/>
          <p14:tracePt t="6679" x="3641725" y="1738313"/>
          <p14:tracePt t="6693" x="3557588" y="1752600"/>
          <p14:tracePt t="6701" x="3516313" y="1766888"/>
          <p14:tracePt t="6709" x="3462338" y="1779588"/>
          <p14:tracePt t="6723" x="3421063" y="1793875"/>
          <p14:tracePt t="6727" x="3392488" y="1808163"/>
          <p14:tracePt t="6740" x="3365500" y="1808163"/>
          <p14:tracePt t="6757" x="3336925" y="1820863"/>
          <p14:tracePt t="6759" x="3282950" y="1835150"/>
          <p14:tracePt t="6766" x="3268663" y="1849438"/>
          <p14:tracePt t="6773" x="3241675" y="1849438"/>
          <p14:tracePt t="6782" x="3213100" y="1849438"/>
          <p14:tracePt t="6789" x="3186113" y="1849438"/>
          <p14:tracePt t="6805" x="3159125" y="1849438"/>
          <p14:tracePt t="6821" x="3103563" y="1862138"/>
          <p14:tracePt t="6835" x="3089275" y="1862138"/>
          <p14:tracePt t="6838" x="3048000" y="1862138"/>
          <p14:tracePt t="6846" x="3006725" y="1862138"/>
          <p14:tracePt t="6853" x="2965450" y="1862138"/>
          <p14:tracePt t="6861" x="2951163" y="1862138"/>
          <p14:tracePt t="6869" x="2924175" y="1862138"/>
          <p14:tracePt t="6884" x="2882900" y="1862138"/>
          <p14:tracePt t="6900" x="2868613" y="1862138"/>
          <p14:tracePt t="6902" x="2841625" y="1862138"/>
          <p14:tracePt t="6973" x="2813050" y="1862138"/>
          <p14:tracePt t="7000" x="2813050" y="1849438"/>
          <p14:tracePt t="7005" x="2800350" y="1835150"/>
          <p14:tracePt t="7013" x="2786063" y="1835150"/>
          <p14:tracePt t="7061" x="2786063" y="1820863"/>
          <p14:tracePt t="7960" x="2800350" y="1820863"/>
          <p14:tracePt t="7966" x="2827338" y="1808163"/>
          <p14:tracePt t="8018" x="2841625" y="1793875"/>
          <p14:tracePt t="8022" x="2868613" y="1793875"/>
          <p14:tracePt t="8030" x="2868613" y="1779588"/>
          <p14:tracePt t="8049" x="2895600" y="1779588"/>
          <p14:tracePt t="8053" x="2895600" y="1766888"/>
          <p14:tracePt t="8061" x="2909888" y="1752600"/>
          <p14:tracePt t="8079" x="2924175" y="1738313"/>
          <p14:tracePt t="8085" x="2936875" y="1738313"/>
          <p14:tracePt t="8106" x="2965450" y="1725613"/>
          <p14:tracePt t="8124" x="2965450" y="1711325"/>
          <p14:tracePt t="8390" x="2979738" y="1711325"/>
          <p14:tracePt t="8399" x="2992438" y="1711325"/>
          <p14:tracePt t="8441" x="3006725" y="1738313"/>
          <p14:tracePt t="8486" x="3021013" y="1766888"/>
          <p14:tracePt t="9582" x="3006725" y="1766888"/>
          <p14:tracePt t="9599" x="2992438" y="1752600"/>
          <p14:tracePt t="9634" x="2936875" y="1725613"/>
          <p14:tracePt t="9638" x="2909888" y="1725613"/>
          <p14:tracePt t="9645" x="2909888" y="1711325"/>
          <p14:tracePt t="9668" x="2882900" y="1711325"/>
          <p14:tracePt t="9677" x="2854325" y="1697038"/>
          <p14:tracePt t="9694" x="2854325" y="1682750"/>
          <p14:tracePt t="9711" x="2841625" y="1682750"/>
          <p14:tracePt t="9727" x="2827338" y="1682750"/>
          <p14:tracePt t="9943" x="2841625" y="1682750"/>
          <p14:tracePt t="9951" x="2854325" y="1697038"/>
          <p14:tracePt t="9959" x="2868613" y="1711325"/>
          <p14:tracePt t="9994" x="2882900" y="1711325"/>
          <p14:tracePt t="9999" x="2979738" y="1766888"/>
          <p14:tracePt t="10006" x="2992438" y="1779588"/>
          <p14:tracePt t="10029" x="3074988" y="1779588"/>
          <p14:tracePt t="10038" x="3116263" y="1779588"/>
          <p14:tracePt t="10056" x="3200400" y="1779588"/>
          <p14:tracePt t="10073" x="3295650" y="1779588"/>
          <p14:tracePt t="10078" x="3336925" y="1779588"/>
          <p14:tracePt t="10085" x="3392488" y="1779588"/>
          <p14:tracePt t="10104" x="3530600" y="1766888"/>
          <p14:tracePt t="10120" x="3724275" y="1766888"/>
          <p14:tracePt t="10137" x="3944938" y="1766888"/>
          <p14:tracePt t="10143" x="4027488" y="1766888"/>
          <p14:tracePt t="10149" x="4124325" y="1779588"/>
          <p14:tracePt t="10167" x="4357688" y="1849438"/>
          <p14:tracePt t="10184" x="4551363" y="1890713"/>
          <p14:tracePt t="10201" x="4745038" y="1946275"/>
          <p14:tracePt t="10206" x="4840288" y="1973263"/>
          <p14:tracePt t="10213" x="4924425" y="1987550"/>
          <p14:tracePt t="10222" x="4992688" y="2014538"/>
          <p14:tracePt t="10229" x="5075238" y="2028825"/>
          <p14:tracePt t="10247" x="5199063" y="2070100"/>
          <p14:tracePt t="10264" x="5281613" y="2111375"/>
          <p14:tracePt t="10279" x="5322888" y="2111375"/>
          <p14:tracePt t="10287" x="5337175" y="2125663"/>
          <p14:tracePt t="10293" x="5337175" y="2138363"/>
          <p14:tracePt t="10329" x="5365750" y="2166938"/>
          <p14:tracePt t="10333" x="5378450" y="2166938"/>
          <p14:tracePt t="10341" x="5378450" y="2179638"/>
          <p14:tracePt t="10358" x="5392738" y="2193925"/>
          <p14:tracePt t="10375" x="5419725" y="2249488"/>
          <p14:tracePt t="10382" x="5434013" y="2276475"/>
          <p14:tracePt t="10389" x="5448300" y="2317750"/>
          <p14:tracePt t="10406" x="5475288" y="2373313"/>
          <p14:tracePt t="10422" x="5516563" y="2414588"/>
          <p14:tracePt t="10438" x="5627688" y="2663825"/>
          <p14:tracePt t="10446" x="5654675" y="2732088"/>
          <p14:tracePt t="10454" x="5695950" y="2814638"/>
          <p14:tracePt t="10462" x="5722938" y="2884488"/>
          <p14:tracePt t="10469" x="5751513" y="2952750"/>
          <p14:tracePt t="10477" x="5764213" y="3035300"/>
          <p14:tracePt t="10485" x="5792788" y="3090863"/>
          <p14:tracePt t="10499" x="5807075" y="3160713"/>
          <p14:tracePt t="10515" x="5834063" y="3311525"/>
          <p14:tracePt t="10518" x="5861050" y="3367088"/>
          <p14:tracePt t="10533" x="5875338" y="3449638"/>
          <p14:tracePt t="10534" x="5875338" y="3517900"/>
          <p14:tracePt t="10542" x="5889625" y="3602038"/>
          <p14:tracePt t="10550" x="5916613" y="3684588"/>
          <p14:tracePt t="10558" x="5916613" y="3752850"/>
          <p14:tracePt t="10565" x="5916613" y="3835400"/>
          <p14:tracePt t="10579" x="5930900" y="3919538"/>
          <p14:tracePt t="10597" x="5943600" y="3987800"/>
          <p14:tracePt t="10598" x="5972175" y="4181475"/>
          <p14:tracePt t="10606" x="5999163" y="4278313"/>
          <p14:tracePt t="10626" x="6040438" y="4402138"/>
          <p14:tracePt t="10629" x="6069013" y="4484688"/>
          <p14:tracePt t="10637" x="6081713" y="4540250"/>
          <p14:tracePt t="10659" x="6096000" y="4637088"/>
          <p14:tracePt t="10675" x="6137275" y="4732338"/>
          <p14:tracePt t="10679" x="6137275" y="4760913"/>
          <p14:tracePt t="10686" x="6151563" y="4787900"/>
          <p14:tracePt t="10706" x="6151563" y="4843463"/>
          <p14:tracePt t="10723" x="6164263" y="4870450"/>
          <p14:tracePt t="10739" x="6178550" y="4926013"/>
          <p14:tracePt t="10743" x="6178550" y="4940300"/>
          <p14:tracePt t="10759" x="6178550" y="4953000"/>
          <p14:tracePt t="10765" x="6178550" y="4967288"/>
          <p14:tracePt t="10786" x="6178550" y="4995863"/>
          <p14:tracePt t="10803" x="6178550" y="5008563"/>
          <p14:tracePt t="10834" x="6192838" y="5091113"/>
          <p14:tracePt t="10839" x="6192838" y="5105400"/>
          <p14:tracePt t="10852" x="6192838" y="5119688"/>
          <p14:tracePt t="10855" x="6192838" y="5132388"/>
          <p14:tracePt t="10861" x="6192838" y="5146675"/>
          <p14:tracePt t="10872" x="6192838" y="5160963"/>
          <p14:tracePt t="10877" x="6192838" y="5175250"/>
          <p14:tracePt t="10897" x="6192838" y="5187950"/>
          <p14:tracePt t="10913" x="6192838" y="5216525"/>
          <p14:tracePt t="10944" x="6192838" y="5243513"/>
          <p14:tracePt t="10947" x="6192838" y="5270500"/>
          <p14:tracePt t="10951" x="6192838" y="5299075"/>
          <p14:tracePt t="10966" x="6192838" y="5326063"/>
          <p14:tracePt t="11000" x="6192838" y="5408613"/>
          <p14:tracePt t="11005" x="6192838" y="5437188"/>
          <p14:tracePt t="11025" x="6192838" y="5491163"/>
          <p14:tracePt t="11044" x="6192838" y="5519738"/>
          <p14:tracePt t="11046" x="6192838" y="5534025"/>
          <p14:tracePt t="11061" x="6192838" y="5561013"/>
          <p14:tracePt t="11086" x="6192838" y="5575300"/>
          <p14:tracePt t="11102" x="6192838" y="5588000"/>
          <p14:tracePt t="11119" x="6192838" y="5629275"/>
          <p14:tracePt t="11135" x="6192838" y="5657850"/>
          <p14:tracePt t="11149" x="6192838" y="5684838"/>
          <p14:tracePt t="11167" x="6192838" y="5699125"/>
          <p14:tracePt t="11173" x="6192838" y="5726113"/>
          <p14:tracePt t="11181" x="6192838" y="5740400"/>
          <p14:tracePt t="11195" x="6192838" y="5754688"/>
          <p14:tracePt t="11213" x="6192838" y="5767388"/>
          <p14:tracePt t="11227" x="6207125" y="5795963"/>
          <p14:tracePt t="11232" x="6219825" y="5808663"/>
          <p14:tracePt t="11269" x="6234113" y="5822950"/>
          <p14:tracePt t="11294" x="6234113" y="5837238"/>
          <p14:tracePt t="11339" x="6234113" y="5849938"/>
          <p14:tracePt t="11355" x="6234113" y="5892800"/>
          <p14:tracePt t="11359" x="6234113" y="5905500"/>
          <p14:tracePt t="11365" x="6207125" y="5919788"/>
          <p14:tracePt t="11386" x="6178550" y="5946775"/>
          <p14:tracePt t="11403" x="6110288" y="5988050"/>
          <p14:tracePt t="11406" x="6096000" y="6002338"/>
          <p14:tracePt t="11413" x="6081713" y="6029325"/>
          <p14:tracePt t="11434" x="6013450" y="6072188"/>
          <p14:tracePt t="11438" x="5984875" y="6099175"/>
          <p14:tracePt t="11445" x="5957888" y="6113463"/>
          <p14:tracePt t="11464" x="5930900" y="6140450"/>
          <p14:tracePt t="11480" x="5916613" y="6140450"/>
          <p14:tracePt t="11493" x="5916613" y="6154738"/>
          <p14:tracePt t="11511" x="5889625" y="6167438"/>
          <p14:tracePt t="11528" x="5861050" y="6181725"/>
          <p14:tracePt t="11543" x="5848350" y="6196013"/>
          <p14:tracePt t="11550" x="5819775" y="6196013"/>
          <p14:tracePt t="11557" x="5807075" y="6208713"/>
          <p14:tracePt t="11566" x="5792788" y="6208713"/>
          <p14:tracePt t="11573" x="5778500" y="6237288"/>
          <p14:tracePt t="11590" x="5722938" y="6264275"/>
          <p14:tracePt t="11607" x="5695950" y="6278563"/>
          <p14:tracePt t="11622" x="5681663" y="6292850"/>
          <p14:tracePt t="11637" x="5668963" y="6305550"/>
          <p14:tracePt t="11645" x="5654675" y="6305550"/>
          <p14:tracePt t="11653" x="5640388" y="6305550"/>
          <p14:tracePt t="11670" x="5613400" y="6346825"/>
          <p14:tracePt t="11687" x="5530850" y="6388100"/>
          <p14:tracePt t="11703" x="5448300" y="6443663"/>
          <p14:tracePt t="11710" x="5419725" y="6472238"/>
          <p14:tracePt t="11717" x="5378450" y="6484938"/>
          <p14:tracePt t="11726" x="5337175" y="6513513"/>
          <p14:tracePt t="11733" x="5322888" y="6526213"/>
          <p14:tracePt t="11750" x="5295900" y="6540500"/>
          <p14:tracePt t="11752" x="5254625" y="6554788"/>
          <p14:tracePt t="11780" x="5213350" y="6596063"/>
          <p14:tracePt t="11783" x="5145088" y="6610350"/>
          <p14:tracePt t="11790" x="5102225" y="6637338"/>
          <p14:tracePt t="11797" x="5075238" y="6637338"/>
          <p14:tracePt t="11805" x="5048250" y="6664325"/>
          <p14:tracePt t="11813" x="5006975" y="6678613"/>
          <p14:tracePt t="11829" x="4965700" y="6678613"/>
          <p14:tracePt t="11831" x="4937125" y="6692900"/>
          <p14:tracePt t="11847" x="4881563" y="6719888"/>
          <p14:tracePt t="11864" x="4840288" y="6746875"/>
          <p14:tracePt t="11870" x="4813300" y="6746875"/>
          <p14:tracePt t="11877" x="4772025" y="6761163"/>
          <p14:tracePt t="11886" x="4730750" y="6775450"/>
          <p14:tracePt t="11893" x="4716463" y="6789738"/>
          <p14:tracePt t="11910" x="4703763" y="6789738"/>
          <p14:tracePt t="11925" x="4633913" y="6802438"/>
          <p14:tracePt t="11944" x="4551363" y="6816725"/>
          <p14:tracePt t="12527" x="1903413" y="6843713"/>
          <p14:tracePt t="12630" x="1889125" y="6831013"/>
          <p14:tracePt t="12638" x="1876425" y="6831013"/>
          <p14:tracePt t="12663" x="1862138" y="6831013"/>
          <p14:tracePt t="12690" x="1847850" y="6816725"/>
          <p14:tracePt t="12711" x="1833563" y="6816725"/>
          <p14:tracePt t="12966" x="1847850" y="6816725"/>
          <p14:tracePt t="12975" x="1862138" y="6816725"/>
          <p14:tracePt t="13003" x="1903413" y="6816725"/>
          <p14:tracePt t="13033" x="1985963" y="6816725"/>
          <p14:tracePt t="13038" x="2012950" y="6816725"/>
          <p14:tracePt t="13058" x="2097088" y="6831013"/>
          <p14:tracePt t="13061" x="2124075" y="6843713"/>
          <p14:tracePt t="14735" x="4262438" y="6843713"/>
          <p14:tracePt t="14743" x="4275138" y="6843713"/>
          <p14:tracePt t="14770" x="4344988" y="6843713"/>
          <p14:tracePt t="14786" x="4371975" y="6843713"/>
          <p14:tracePt t="14838" x="4386263" y="6843713"/>
          <p14:tracePt t="14902" x="4413250" y="6843713"/>
          <p14:tracePt t="14942" x="4427538" y="6843713"/>
          <p14:tracePt t="14950" x="4440238" y="6843713"/>
          <p14:tracePt t="14968" x="4483100" y="6843713"/>
          <p14:tracePt t="14974" x="4524375" y="6843713"/>
          <p14:tracePt t="14982" x="4551363" y="6843713"/>
          <p14:tracePt t="14990" x="4578350" y="6843713"/>
          <p14:tracePt t="15012" x="4648200" y="6843713"/>
          <p14:tracePt t="15031" x="4675188" y="6843713"/>
          <p14:tracePt t="15091" x="4689475" y="6843713"/>
          <p14:tracePt t="15111" x="4716463" y="6843713"/>
          <p14:tracePt t="16560" x="6399213" y="6831013"/>
          <p14:tracePt t="16567" x="6399213" y="6816725"/>
          <p14:tracePt t="16591" x="6384925" y="6802438"/>
          <p14:tracePt t="16660" x="6384925" y="6775450"/>
          <p14:tracePt t="16662" x="6384925" y="6746875"/>
          <p14:tracePt t="16669" x="6372225" y="6734175"/>
          <p14:tracePt t="16692" x="6372225" y="6719888"/>
          <p14:tracePt t="16695" x="6372225" y="6678613"/>
          <p14:tracePt t="16702" x="6372225" y="6664325"/>
          <p14:tracePt t="16721" x="6357938" y="6651625"/>
          <p14:tracePt t="16726" x="6330950" y="6623050"/>
          <p14:tracePt t="16734" x="6316663" y="6610350"/>
          <p14:tracePt t="16831" x="6289675" y="6610350"/>
          <p14:tracePt t="16864" x="6302375" y="6623050"/>
          <p14:tracePt t="16877" x="6302375" y="6637338"/>
          <p14:tracePt t="16902" x="6316663" y="6651625"/>
          <p14:tracePt t="16939" x="6316663" y="6664325"/>
          <p14:tracePt t="16958" x="6330950" y="6678613"/>
          <p14:tracePt t="16976" x="6343650" y="6678613"/>
          <p14:tracePt t="16981" x="6343650" y="6692900"/>
          <p14:tracePt t="16989" x="6357938" y="6692900"/>
          <p14:tracePt t="17010" x="6384925" y="6705600"/>
          <p14:tracePt t="17014" x="6399213" y="6719888"/>
          <p14:tracePt t="17022" x="6413500" y="6719888"/>
          <p14:tracePt t="17042" x="6427788" y="6734175"/>
          <p14:tracePt t="17046" x="6454775" y="6746875"/>
          <p14:tracePt t="17053" x="6481763" y="6746875"/>
          <p14:tracePt t="17070" x="6510338" y="6775450"/>
          <p14:tracePt t="17083" x="6537325" y="6789738"/>
          <p14:tracePt t="17085" x="6578600" y="6789738"/>
          <p14:tracePt t="17088" x="6619875" y="6802438"/>
          <p14:tracePt t="17094" x="6648450" y="6802438"/>
          <p14:tracePt t="17102" x="6675438" y="6816725"/>
          <p14:tracePt t="17116" x="6689725" y="6816725"/>
          <p14:tracePt t="17134" x="6716713" y="6831013"/>
          <p14:tracePt t="17147" x="6743700" y="6831013"/>
          <p14:tracePt t="17150" x="6799263" y="6843713"/>
          <p14:tracePt t="17158" x="6813550" y="6843713"/>
          <p14:tracePt t="17269" x="7626350" y="6775450"/>
          <p14:tracePt t="17277" x="7764463" y="6746875"/>
          <p14:tracePt t="17285" x="7888288" y="6734175"/>
          <p14:tracePt t="17293" x="8040688" y="6705600"/>
          <p14:tracePt t="17311" x="8220075" y="6705600"/>
          <p14:tracePt t="17318" x="8316913" y="6705600"/>
          <p14:tracePt t="17326" x="8385175" y="6705600"/>
          <p14:tracePt t="17344" x="8509000" y="6705600"/>
          <p14:tracePt t="17349" x="8537575" y="6705600"/>
          <p14:tracePt t="17370" x="8605838" y="6705600"/>
          <p14:tracePt t="17401" x="8716963" y="6734175"/>
          <p14:tracePt t="17404" x="8743950" y="6734175"/>
          <p14:tracePt t="17408" x="8785225" y="6775450"/>
          <p14:tracePt t="17423" x="8855075" y="6816725"/>
          <p14:tracePt t="17430" x="8867775" y="6816725"/>
          <p14:tracePt t="17438" x="8896350" y="6816725"/>
          <p14:tracePt t="17751" x="8909050" y="6831013"/>
          <p14:tracePt t="17759" x="8923338" y="6831013"/>
          <p14:tracePt t="17766" x="8937625" y="6831013"/>
          <p14:tracePt t="17797" x="8964613" y="6831013"/>
          <p14:tracePt t="17801" x="9212263" y="6789738"/>
          <p14:tracePt t="17817" x="9364663" y="6775450"/>
          <p14:tracePt t="17822" x="9461500" y="6775450"/>
          <p14:tracePt t="17839" x="9612313" y="6775450"/>
          <p14:tracePt t="17846" x="9667875" y="6775450"/>
          <p14:tracePt t="17866" x="9737725" y="6775450"/>
          <p14:tracePt t="17882" x="9750425" y="6775450"/>
          <p14:tracePt t="17945" x="9779000" y="6775450"/>
          <p14:tracePt t="17950" x="9791700" y="6775450"/>
          <p14:tracePt t="17957" x="9832975" y="6816725"/>
          <p14:tracePt t="17965" x="9888538" y="6816725"/>
          <p14:tracePt t="17982" x="9971088" y="6843713"/>
          <p14:tracePt t="18676" x="11241088" y="6816725"/>
          <p14:tracePt t="18679" x="11226800" y="6802438"/>
          <p14:tracePt t="18702" x="11226800" y="6775450"/>
          <p14:tracePt t="18704" x="11226800" y="6761163"/>
          <p14:tracePt t="18730" x="11212513" y="6719888"/>
          <p14:tracePt t="18747" x="11212513" y="6692900"/>
          <p14:tracePt t="18750" x="11212513" y="6678613"/>
          <p14:tracePt t="18766" x="11212513" y="6664325"/>
          <p14:tracePt t="18791" x="11212513" y="6651625"/>
          <p14:tracePt t="18810" x="11212513" y="6637338"/>
          <p14:tracePt t="18841" x="11212513" y="6623050"/>
          <p14:tracePt t="19086" x="11198225" y="6610350"/>
          <p14:tracePt t="19108" x="11185525" y="6610350"/>
          <p14:tracePt t="19582" x="11171238" y="6596063"/>
          <p14:tracePt t="19642" x="11156950" y="6581775"/>
          <p14:tracePt t="19750" x="11144250" y="6567488"/>
          <p14:tracePt t="20070" x="11129963" y="6554788"/>
          <p14:tracePt t="20078" x="11115675" y="6554788"/>
          <p14:tracePt t="20086" x="11102975" y="6554788"/>
          <p14:tracePt t="20104" x="11074400" y="6540500"/>
          <p14:tracePt t="20110" x="11061700" y="6526213"/>
          <p14:tracePt t="20118" x="11047413" y="6526213"/>
          <p14:tracePt t="20135" x="11047413" y="6513513"/>
          <p14:tracePt t="20142" x="11020425" y="6513513"/>
          <p14:tracePt t="20168" x="11006138" y="6499225"/>
          <p14:tracePt t="20174" x="11006138" y="6484938"/>
          <p14:tracePt t="20991" x="11006138" y="6472238"/>
          <p14:tracePt t="21038" x="11006138" y="6457950"/>
          <p14:tracePt t="21534" x="10991850" y="6457950"/>
          <p14:tracePt t="21550" x="10977563" y="6457950"/>
          <p14:tracePt t="21558" x="10964863" y="6472238"/>
          <p14:tracePt t="21580" x="10950575" y="6484938"/>
          <p14:tracePt t="21602" x="10936288" y="6499225"/>
          <p14:tracePt t="21619" x="10882313" y="6540500"/>
          <p14:tracePt t="21622" x="10853738" y="6540500"/>
          <p14:tracePt t="21630" x="10841038" y="6567488"/>
          <p14:tracePt t="21637" x="10812463" y="6567488"/>
          <p14:tracePt t="21645" x="10785475" y="6567488"/>
          <p14:tracePt t="21665" x="10756900" y="6581775"/>
          <p14:tracePt t="21677" x="10729913" y="6581775"/>
          <p14:tracePt t="21699" x="10715625" y="6581775"/>
          <p14:tracePt t="21701" x="10702925" y="6581775"/>
          <p14:tracePt t="21709" x="10688638" y="6581775"/>
          <p14:tracePt t="21730" x="10661650" y="6581775"/>
          <p14:tracePt t="21733" x="10647363" y="6581775"/>
          <p14:tracePt t="21741" x="10620375" y="6581775"/>
          <p14:tracePt t="21760" x="10536238" y="6581775"/>
          <p14:tracePt t="21788" x="10453688" y="6581775"/>
          <p14:tracePt t="21791" x="10261600" y="6581775"/>
          <p14:tracePt t="21798" x="10191750" y="6581775"/>
          <p14:tracePt t="21805" x="10094913" y="6581775"/>
          <p14:tracePt t="21827" x="9958388" y="6581775"/>
          <p14:tracePt t="21830" x="9888538" y="6581775"/>
          <p14:tracePt t="21837" x="9805988" y="6581775"/>
          <p14:tracePt t="21855" x="9696450" y="6581775"/>
          <p14:tracePt t="21861" x="9667875" y="6596063"/>
          <p14:tracePt t="21869" x="9612313" y="6596063"/>
          <p14:tracePt t="21886" x="9544050" y="6596063"/>
          <p14:tracePt t="21893" x="9502775" y="6610350"/>
          <p14:tracePt t="21901" x="9432925" y="6623050"/>
          <p14:tracePt t="21915" x="9391650" y="6623050"/>
          <p14:tracePt t="21930" x="9323388" y="6623050"/>
          <p14:tracePt t="21935" x="9199563" y="6664325"/>
          <p14:tracePt t="21942" x="9117013" y="6664325"/>
          <p14:tracePt t="21950" x="9020175" y="6664325"/>
          <p14:tracePt t="21957" x="8937625" y="6678613"/>
          <p14:tracePt t="21995" x="8578850" y="6761163"/>
          <p14:tracePt t="22009" x="8343900" y="6802438"/>
          <p14:tracePt t="22014" x="8247063" y="6843713"/>
          <p14:tracePt t="22440" x="6137275" y="6789738"/>
          <p14:tracePt t="22447" x="6110288" y="6734175"/>
          <p14:tracePt t="22455" x="6096000" y="6692900"/>
          <p14:tracePt t="22481" x="6027738" y="6484938"/>
          <p14:tracePt t="22486" x="6013450" y="6402388"/>
          <p14:tracePt t="22494" x="5999163" y="6334125"/>
          <p14:tracePt t="22501" x="5984875" y="6264275"/>
          <p14:tracePt t="22522" x="5943600" y="6057900"/>
          <p14:tracePt t="22526" x="5916613" y="5946775"/>
          <p14:tracePt t="22533" x="5916613" y="5849938"/>
          <p14:tracePt t="22550" x="5889625" y="5602288"/>
          <p14:tracePt t="22568" x="5889625" y="5408613"/>
          <p14:tracePt t="22573" x="5889625" y="5311775"/>
          <p14:tracePt t="22581" x="5889625" y="5202238"/>
          <p14:tracePt t="22590" x="5889625" y="5119688"/>
          <p14:tracePt t="22597" x="5889625" y="5049838"/>
          <p14:tracePt t="22613" x="5889625" y="4981575"/>
          <p14:tracePt t="22617" x="5889625" y="4884738"/>
          <p14:tracePt t="22621" x="5902325" y="4787900"/>
          <p14:tracePt t="22629" x="5916613" y="4705350"/>
          <p14:tracePt t="22644" x="5930900" y="4622800"/>
          <p14:tracePt t="22649" x="5943600" y="4540250"/>
          <p14:tracePt t="22653" x="5957888" y="4443413"/>
          <p14:tracePt t="22661" x="5957888" y="4332288"/>
          <p14:tracePt t="22677" x="5957888" y="4235450"/>
          <p14:tracePt t="22693" x="5999163" y="3919538"/>
          <p14:tracePt t="22708" x="6013450" y="3835400"/>
          <p14:tracePt t="22710" x="6027738" y="3781425"/>
          <p14:tracePt t="22718" x="6040438" y="3684588"/>
          <p14:tracePt t="22726" x="6054725" y="3587750"/>
          <p14:tracePt t="22744" x="6081713" y="3394075"/>
          <p14:tracePt t="22750" x="6081713" y="3311525"/>
          <p14:tracePt t="22758" x="6096000" y="3214688"/>
          <p14:tracePt t="22772" x="6110288" y="3117850"/>
          <p14:tracePt t="22787" x="6137275" y="3022600"/>
          <p14:tracePt t="22791" x="6192838" y="2828925"/>
          <p14:tracePt t="22799" x="6219825" y="2746375"/>
          <p14:tracePt t="22818" x="6248400" y="2649538"/>
          <p14:tracePt t="22821" x="6261100" y="2552700"/>
          <p14:tracePt t="22822" x="6289675" y="2455863"/>
          <p14:tracePt t="22830" x="6302375" y="2373313"/>
          <p14:tracePt t="22850" x="6343650" y="2276475"/>
          <p14:tracePt t="22867" x="6413500" y="2055813"/>
          <p14:tracePt t="22882" x="6481763" y="1890713"/>
          <p14:tracePt t="22884" x="6523038" y="1820863"/>
          <p14:tracePt t="22887" x="6578600" y="1752600"/>
          <p14:tracePt t="22894" x="6648450" y="1670050"/>
          <p14:tracePt t="22902" x="6675438" y="1614488"/>
          <p14:tracePt t="22910" x="6702425" y="1546225"/>
          <p14:tracePt t="22930" x="6743700" y="1503363"/>
          <p14:tracePt t="22934" x="6826250" y="1379538"/>
          <p14:tracePt t="22949" x="6869113" y="1338263"/>
          <p14:tracePt t="22950" x="6896100" y="1311275"/>
          <p14:tracePt t="22958" x="6937375" y="1255713"/>
          <p14:tracePt t="22978" x="6978650" y="1214438"/>
          <p14:tracePt t="22980" x="7019925" y="1158875"/>
          <p14:tracePt t="22995" x="7131050" y="1103313"/>
          <p14:tracePt t="23010" x="7172325" y="1076325"/>
          <p14:tracePt t="23012" x="7240588" y="1020763"/>
          <p14:tracePt t="23014" x="7323138" y="965200"/>
          <p14:tracePt t="23022" x="7392988" y="938213"/>
          <p14:tracePt t="23030" x="7446963" y="923925"/>
          <p14:tracePt t="23038" x="7531100" y="882650"/>
          <p14:tracePt t="23059" x="7654925" y="828675"/>
          <p14:tracePt t="23061" x="7723188" y="814388"/>
          <p14:tracePt t="23078" x="7875588" y="773113"/>
          <p14:tracePt t="23086" x="7972425" y="744538"/>
          <p14:tracePt t="23108" x="8067675" y="744538"/>
          <p14:tracePt t="23126" x="8288338" y="717550"/>
          <p14:tracePt t="23134" x="8329613" y="717550"/>
          <p14:tracePt t="23142" x="8370888" y="717550"/>
          <p14:tracePt t="23150" x="8426450" y="717550"/>
          <p14:tracePt t="23160" x="8467725" y="717550"/>
          <p14:tracePt t="23166" x="8523288" y="717550"/>
          <p14:tracePt t="23174" x="8550275" y="717550"/>
          <p14:tracePt t="23182" x="8578850" y="717550"/>
          <p14:tracePt t="23200" x="8675688" y="717550"/>
          <p14:tracePt t="23232" x="8785225" y="717550"/>
          <p14:tracePt t="23234" x="8923338" y="717550"/>
          <p14:tracePt t="23238" x="9005888" y="731838"/>
          <p14:tracePt t="23246" x="9102725" y="773113"/>
          <p14:tracePt t="23255" x="9199563" y="814388"/>
          <p14:tracePt t="23262" x="9282113" y="814388"/>
          <p14:tracePt t="23280" x="9461500" y="841375"/>
          <p14:tracePt t="23312" x="9558338" y="869950"/>
          <p14:tracePt t="23315" x="9653588" y="896938"/>
          <p14:tracePt t="23318" x="9682163" y="911225"/>
          <p14:tracePt t="23326" x="9709150" y="911225"/>
          <p14:tracePt t="23335" x="9764713" y="923925"/>
          <p14:tracePt t="23349" x="9820275" y="938213"/>
          <p14:tracePt t="23351" x="9861550" y="938213"/>
          <p14:tracePt t="23358" x="9929813" y="952500"/>
          <p14:tracePt t="23378" x="9985375" y="965200"/>
          <p14:tracePt t="23380" x="10026650" y="979488"/>
          <p14:tracePt t="23382" x="10094913" y="979488"/>
          <p14:tracePt t="23389" x="10137775" y="979488"/>
          <p14:tracePt t="23397" x="10206038" y="979488"/>
          <p14:tracePt t="23414" x="10315575" y="979488"/>
          <p14:tracePt t="23421" x="10371138" y="979488"/>
          <p14:tracePt t="23439" x="10523538" y="979488"/>
          <p14:tracePt t="23458" x="10633075" y="979488"/>
          <p14:tracePt t="23471" x="10756900" y="979488"/>
          <p14:tracePt t="23479" x="10799763" y="993775"/>
          <p14:tracePt t="23485" x="10841038" y="1020763"/>
          <p14:tracePt t="23504" x="10909300" y="1035050"/>
          <p14:tracePt t="23521" x="10977563" y="1062038"/>
          <p14:tracePt t="23537" x="11033125" y="1076325"/>
          <p14:tracePt t="23541" x="11061700" y="1076325"/>
          <p14:tracePt t="23549" x="11088688" y="1090613"/>
          <p14:tracePt t="23569" x="11129963" y="1117600"/>
          <p14:tracePt t="23571" x="11171238" y="1158875"/>
          <p14:tracePt t="23574" x="11241088" y="1200150"/>
          <p14:tracePt t="23582" x="11282363" y="1228725"/>
          <p14:tracePt t="23601" x="11391900" y="1282700"/>
          <p14:tracePt t="23619" x="11557000" y="1366838"/>
          <p14:tracePt t="23622" x="11612563" y="1379538"/>
          <p14:tracePt t="23630" x="11668125" y="1393825"/>
          <p14:tracePt t="23637" x="11723688" y="1420813"/>
          <p14:tracePt t="23645" x="11777663" y="1462088"/>
          <p14:tracePt t="23663" x="11847513" y="1476375"/>
          <p14:tracePt t="23694" x="11957050" y="1546225"/>
          <p14:tracePt t="23695" x="12026900" y="1558925"/>
          <p14:tracePt t="23702" x="12053888" y="1587500"/>
          <p14:tracePt t="23710" x="12095163" y="1587500"/>
          <p14:tracePt t="24392" x="12136438" y="2967038"/>
          <p14:tracePt t="24399" x="12123738" y="3008313"/>
          <p14:tracePt t="24430" x="12026900" y="3160713"/>
          <p14:tracePt t="24438" x="11998325" y="3214688"/>
          <p14:tracePt t="24458" x="11971338" y="3270250"/>
          <p14:tracePt t="24475" x="11930063" y="3297238"/>
          <p14:tracePt t="24479" x="11833225" y="3325813"/>
          <p14:tracePt t="24485" x="11806238" y="3325813"/>
          <p14:tracePt t="24507" x="11791950" y="3381375"/>
          <p14:tracePt t="24523" x="11791950" y="3449638"/>
          <p14:tracePt t="24538" x="11764963" y="3505200"/>
          <p14:tracePt t="24543" x="11764963" y="3532188"/>
          <p14:tracePt t="24549" x="11764963" y="3546475"/>
          <p14:tracePt t="24559" x="11764963" y="3573463"/>
          <p14:tracePt t="24565" x="11764963" y="3602038"/>
          <p14:tracePt t="24586" x="11764963" y="3643313"/>
          <p14:tracePt t="24601" x="11764963" y="3697288"/>
          <p14:tracePt t="24618" x="11764963" y="3740150"/>
          <p14:tracePt t="24622" x="11764963" y="3752850"/>
          <p14:tracePt t="24629" x="11764963" y="3767138"/>
          <p14:tracePt t="24650" x="11764963" y="3794125"/>
          <p14:tracePt t="24666" x="11764963" y="3822700"/>
          <p14:tracePt t="24670" x="11764963" y="3849688"/>
          <p14:tracePt t="24677" x="11764963" y="3863975"/>
          <p14:tracePt t="24695" x="11777663" y="3919538"/>
          <p14:tracePt t="24713" x="11777663" y="3987800"/>
          <p14:tracePt t="24728" x="11806238" y="4002088"/>
          <p14:tracePt t="24734" x="11806238" y="4043363"/>
          <p14:tracePt t="24741" x="11818938" y="4084638"/>
          <p14:tracePt t="24750" x="11833225" y="4111625"/>
          <p14:tracePt t="24757" x="11847513" y="4140200"/>
          <p14:tracePt t="24774" x="11847513" y="4208463"/>
          <p14:tracePt t="24791" x="11874500" y="4278313"/>
          <p14:tracePt t="24808" x="11874500" y="4305300"/>
          <p14:tracePt t="24814" x="11903075" y="4346575"/>
          <p14:tracePt t="24821" x="11903075" y="4373563"/>
          <p14:tracePt t="24830" x="11903075" y="4402138"/>
          <p14:tracePt t="24837" x="11915775" y="4429125"/>
          <p14:tracePt t="24854" x="11930063" y="4484688"/>
          <p14:tracePt t="24872" x="11930063" y="4525963"/>
          <p14:tracePt t="24888" x="11957050" y="4581525"/>
          <p14:tracePt t="24894" x="11957050" y="4594225"/>
          <p14:tracePt t="24901" x="11957050" y="4608513"/>
          <p14:tracePt t="24910" x="11957050" y="4622800"/>
          <p14:tracePt t="24917" x="11957050" y="4649788"/>
          <p14:tracePt t="24934" x="11957050" y="4691063"/>
          <p14:tracePt t="24953" x="11971338" y="4732338"/>
          <p14:tracePt t="24957" x="11985625" y="4760913"/>
          <p14:tracePt t="24965" x="11985625" y="4773613"/>
          <p14:tracePt t="24984" x="11985625" y="4829175"/>
          <p14:tracePt t="24989" x="11985625" y="4857750"/>
          <p14:tracePt t="24997" x="11985625" y="4884738"/>
          <p14:tracePt t="25014" x="11985625" y="4911725"/>
          <p14:tracePt t="25033" x="11985625" y="4995863"/>
          <p14:tracePt t="25038" x="11985625" y="5022850"/>
          <p14:tracePt t="25045" x="11985625" y="5037138"/>
          <p14:tracePt t="25062" x="11985625" y="5064125"/>
          <p14:tracePt t="25079" x="11985625" y="5105400"/>
          <p14:tracePt t="25085" x="11971338" y="5132388"/>
          <p14:tracePt t="25093" x="11957050" y="5160963"/>
          <p14:tracePt t="25109" x="11930063" y="5187950"/>
          <p14:tracePt t="25138" x="11915775" y="5216525"/>
          <p14:tracePt t="25141" x="11903075" y="5243513"/>
          <p14:tracePt t="25149" x="11888788" y="5257800"/>
          <p14:tracePt t="25174" x="11874500" y="5270500"/>
          <p14:tracePt t="25181" x="11860213" y="5284788"/>
          <p14:tracePt t="25219" x="11833225" y="5284788"/>
          <p14:tracePt t="25222" x="11818938" y="5299075"/>
          <p14:tracePt t="25229" x="11818938" y="5311775"/>
          <p14:tracePt t="25250" x="11806238" y="5326063"/>
          <p14:tracePt t="25281" x="11777663" y="5326063"/>
          <p14:tracePt t="25302" x="11764963" y="5326063"/>
          <p14:tracePt t="25332" x="11750675" y="5354638"/>
          <p14:tracePt t="25335" x="11736388" y="5354638"/>
          <p14:tracePt t="25363" x="11736388" y="5381625"/>
          <p14:tracePt t="25461" x="11709400" y="5381625"/>
          <p14:tracePt t="25487" x="11709400" y="5367338"/>
          <p14:tracePt t="25493" x="11695113" y="5354638"/>
          <p14:tracePt t="25502" x="11682413" y="5340350"/>
          <p14:tracePt t="25521" x="11653838" y="5326063"/>
          <p14:tracePt t="25526" x="11639550" y="5311775"/>
          <p14:tracePt t="25546" x="11626850" y="5299075"/>
          <p14:tracePt t="25548" x="11612563" y="5299075"/>
          <p14:tracePt t="25580" x="11598275" y="5299075"/>
          <p14:tracePt t="25589" x="11585575" y="5299075"/>
          <p14:tracePt t="25598" x="11571288" y="5299075"/>
          <p14:tracePt t="25615" x="11544300" y="5299075"/>
          <p14:tracePt t="25621" x="11530013" y="5284788"/>
          <p14:tracePt t="25629" x="11515725" y="5284788"/>
          <p14:tracePt t="25644" x="11488738" y="5284788"/>
          <p14:tracePt t="25661" x="11433175" y="5284788"/>
          <p14:tracePt t="25674" x="11418888" y="5284788"/>
          <p14:tracePt t="25677" x="11377613" y="5284788"/>
          <p14:tracePt t="25685" x="11350625" y="5284788"/>
          <p14:tracePt t="25693" x="11336338" y="5284788"/>
          <p14:tracePt t="25710" x="11309350" y="5284788"/>
          <p14:tracePt t="25717" x="11282363" y="5270500"/>
          <p14:tracePt t="25725" x="11268075" y="5270500"/>
          <p14:tracePt t="25739" x="11253788" y="5257800"/>
          <p14:tracePt t="25771" x="11156950" y="5243513"/>
          <p14:tracePt t="25774" x="11129963" y="5229225"/>
          <p14:tracePt t="25781" x="11102975" y="5229225"/>
          <p14:tracePt t="25789" x="11102975" y="5216525"/>
          <p14:tracePt t="25806" x="11088688" y="5216525"/>
          <p14:tracePt t="25925" x="11061700" y="5216525"/>
          <p14:tracePt t="25973" x="11047413" y="5229225"/>
          <p14:tracePt t="25997" x="11033125" y="5243513"/>
          <p14:tracePt t="26046" x="11033125" y="5270500"/>
          <p14:tracePt t="26076" x="11033125" y="5284788"/>
          <p14:tracePt t="26086" x="11033125" y="5299075"/>
          <p14:tracePt t="26094" x="11033125" y="5311775"/>
          <p14:tracePt t="26117" x="11033125" y="5326063"/>
          <p14:tracePt t="26139" x="11033125" y="5354638"/>
          <p14:tracePt t="26155" x="11033125" y="5367338"/>
          <p14:tracePt t="26170" x="11020425" y="5395913"/>
          <p14:tracePt t="26181" x="11020425" y="5408613"/>
          <p14:tracePt t="26201" x="11006138" y="5449888"/>
          <p14:tracePt t="26218" x="11006138" y="5478463"/>
          <p14:tracePt t="26234" x="11006138" y="5505450"/>
          <p14:tracePt t="26239" x="11006138" y="5519738"/>
          <p14:tracePt t="26265" x="11006138" y="5546725"/>
          <p14:tracePt t="26283" x="11006138" y="5561013"/>
          <p14:tracePt t="26298" x="11006138" y="5575300"/>
          <p14:tracePt t="26303" x="11006138" y="5588000"/>
          <p14:tracePt t="26328" x="11006138" y="5602288"/>
          <p14:tracePt t="26346" x="11006138" y="5616575"/>
          <p14:tracePt t="26377" x="11006138" y="5643563"/>
          <p14:tracePt t="26398" x="10991850" y="5657850"/>
          <p14:tracePt t="26405" x="10991850" y="5670550"/>
          <p14:tracePt t="26426" x="10991850" y="5684838"/>
          <p14:tracePt t="26441" x="10977563" y="5713413"/>
          <p14:tracePt t="26446" x="10977563" y="5726113"/>
          <p14:tracePt t="26453" x="10977563" y="5740400"/>
          <p14:tracePt t="26472" x="10964863" y="5781675"/>
          <p14:tracePt t="26487" x="10950575" y="5808663"/>
          <p14:tracePt t="26504" x="10950575" y="5864225"/>
          <p14:tracePt t="26510" x="10936288" y="5864225"/>
          <p14:tracePt t="26517" x="10923588" y="5892800"/>
          <p14:tracePt t="26526" x="10923588" y="5905500"/>
          <p14:tracePt t="26533" x="10923588" y="5919788"/>
          <p14:tracePt t="26550" x="10909300" y="5934075"/>
          <p14:tracePt t="26568" x="10909300" y="5961063"/>
          <p14:tracePt t="26583" x="10909300" y="5975350"/>
          <p14:tracePt t="26590" x="10895013" y="5988050"/>
          <p14:tracePt t="26597" x="10882313" y="5988050"/>
          <p14:tracePt t="26615" x="10882313" y="6016625"/>
          <p14:tracePt t="26632" x="10868025" y="6029325"/>
          <p14:tracePt t="26647" x="10868025" y="6043613"/>
          <p14:tracePt t="26678" x="10853738" y="6057900"/>
          <p14:tracePt t="26774" x="10853738" y="6072188"/>
          <p14:tracePt t="26783" x="10853738" y="6084888"/>
          <p14:tracePt t="26827" x="10853738" y="6113463"/>
          <p14:tracePt t="26837" x="10853738" y="6126163"/>
          <p14:tracePt t="26933" x="10853738" y="6140450"/>
          <p14:tracePt t="26958" x="10841038" y="6154738"/>
          <p14:tracePt t="27030" x="10826750" y="6181725"/>
          <p14:tracePt t="27070" x="10826750" y="6196013"/>
          <p14:tracePt t="27078" x="10812463" y="6208713"/>
          <p14:tracePt t="27100" x="10799763" y="6237288"/>
          <p14:tracePt t="27109" x="10785475" y="6237288"/>
          <p14:tracePt t="27128" x="10771188" y="6251575"/>
          <p14:tracePt t="27178" x="10756900" y="6251575"/>
          <p14:tracePt t="27210" x="10744200" y="6251575"/>
          <p14:tracePt t="27213" x="10729913" y="6251575"/>
          <p14:tracePt t="27221" x="10715625" y="6251575"/>
          <p14:tracePt t="27244" x="10661650" y="6251575"/>
          <p14:tracePt t="27246" x="10647363" y="6251575"/>
          <p14:tracePt t="27253" x="10633075" y="6251575"/>
          <p14:tracePt t="27271" x="10591800" y="6251575"/>
          <p14:tracePt t="27288" x="10564813" y="6251575"/>
          <p14:tracePt t="27310" x="10550525" y="6251575"/>
          <p14:tracePt t="27333" x="10523538" y="6251575"/>
          <p14:tracePt t="27366" x="10509250" y="6237288"/>
          <p14:tracePt t="27415" x="10494963" y="6237288"/>
          <p14:tracePt t="27429" x="10482263" y="6223000"/>
          <p14:tracePt t="27453" x="10467975" y="6208713"/>
          <p14:tracePt t="27501" x="10453688" y="6196013"/>
          <p14:tracePt t="27527" x="10453688" y="6167438"/>
          <p14:tracePt t="27561" x="10426700" y="6154738"/>
          <p14:tracePt t="27565" x="10426700" y="6126163"/>
          <p14:tracePt t="27594" x="10426700" y="6113463"/>
          <p14:tracePt t="27623" x="10426700" y="6084888"/>
          <p14:tracePt t="27653" x="10426700" y="6072188"/>
          <p14:tracePt t="27661" x="10412413" y="6057900"/>
          <p14:tracePt t="27669" x="10412413" y="6043613"/>
          <p14:tracePt t="27823" x="10412413" y="6057900"/>
          <p14:tracePt t="27864" x="10412413" y="6113463"/>
          <p14:tracePt t="27871" x="10412413" y="6126163"/>
          <p14:tracePt t="27878" x="10426700" y="6140450"/>
          <p14:tracePt t="27937" x="10426700" y="6154738"/>
          <p14:tracePt t="27942" x="10426700" y="6181725"/>
          <p14:tracePt t="27949" x="10440988" y="6181725"/>
          <p14:tracePt t="27958" x="10440988" y="6196013"/>
          <p14:tracePt t="27972" x="10440988" y="6208713"/>
          <p14:tracePt t="27975" x="10453688" y="6223000"/>
          <p14:tracePt t="28002" x="10467975" y="6237288"/>
          <p14:tracePt t="28019" x="10482263" y="6251575"/>
          <p14:tracePt t="28021" x="10482263" y="6278563"/>
          <p14:tracePt t="28030" x="10494963" y="6278563"/>
          <p14:tracePt t="28051" x="10509250" y="6292850"/>
          <p14:tracePt t="28055" x="10523538" y="6305550"/>
          <p14:tracePt t="28062" x="10536238" y="6305550"/>
          <p14:tracePt t="28083" x="10550525" y="6334125"/>
          <p14:tracePt t="28100" x="10564813" y="6346825"/>
          <p14:tracePt t="28115" x="10579100" y="6346825"/>
          <p14:tracePt t="28118" x="10591800" y="6346825"/>
          <p14:tracePt t="28126" x="10606088" y="6346825"/>
          <p14:tracePt t="28136" x="10633075" y="6361113"/>
          <p14:tracePt t="28142" x="10647363" y="6361113"/>
          <p14:tracePt t="28161" x="10674350" y="6361113"/>
          <p14:tracePt t="28178" x="10702925" y="6375400"/>
          <p14:tracePt t="28195" x="10715625" y="6375400"/>
          <p14:tracePt t="28201" x="10729913" y="6375400"/>
          <p14:tracePt t="28206" x="10744200" y="6375400"/>
          <p14:tracePt t="28227" x="10756900" y="6375400"/>
          <p14:tracePt t="28244" x="10771188" y="6375400"/>
          <p14:tracePt t="28261" x="10812463" y="6388100"/>
          <p14:tracePt t="28291" x="10826750" y="6388100"/>
          <p14:tracePt t="28308" x="10841038" y="6402388"/>
          <p14:tracePt t="28431" x="10853738" y="6402388"/>
          <p14:tracePt t="28502" x="10882313" y="6402388"/>
          <p14:tracePt t="28847" x="10909300" y="6402388"/>
          <p14:tracePt t="29599" x="10923588" y="6402388"/>
          <p14:tracePt t="29649" x="10936288" y="6388100"/>
          <p14:tracePt t="29681" x="10964863" y="6388100"/>
          <p14:tracePt t="29782" x="10977563" y="6388100"/>
          <p14:tracePt t="29823" x="10991850" y="6388100"/>
          <p14:tracePt t="29856" x="11006138" y="6388100"/>
          <p14:tracePt t="30839" x="11006138" y="6416675"/>
          <p14:tracePt t="30863" x="11006138" y="6430963"/>
          <p14:tracePt t="30898" x="11033125" y="6430963"/>
          <p14:tracePt t="31567" x="11047413" y="6430963"/>
          <p14:tracePt t="31590" x="11061700" y="6430963"/>
          <p14:tracePt t="31627" x="11074400" y="6430963"/>
          <p14:tracePt t="31630" x="11088688" y="6430963"/>
          <p14:tracePt t="31725" x="11102975" y="6430963"/>
          <p14:tracePt t="31911" x="11129963" y="6430963"/>
          <p14:tracePt t="32702" x="11156950" y="6430963"/>
          <p14:tracePt t="32757" x="11171238" y="6430963"/>
          <p14:tracePt t="32760" x="11241088" y="6430963"/>
          <p14:tracePt t="32765" x="11282363" y="6443663"/>
          <p14:tracePt t="32774" x="11309350" y="6457950"/>
          <p14:tracePt t="32781" x="11336338" y="6457950"/>
          <p14:tracePt t="32801" x="11364913" y="6472238"/>
          <p14:tracePt t="32819" x="11377613" y="6484938"/>
          <p14:tracePt t="32833" x="11391900" y="6484938"/>
          <p14:tracePt t="32838" x="11406188" y="6484938"/>
          <p14:tracePt t="32854" x="11433175" y="6484938"/>
          <p14:tracePt t="32880" x="11447463" y="6484938"/>
          <p14:tracePt t="32896" x="11474450" y="6484938"/>
          <p14:tracePt t="32914" x="11503025" y="6484938"/>
          <p14:tracePt t="32921" x="11503025" y="6499225"/>
          <p14:tracePt t="32925" x="11515725" y="6499225"/>
          <p14:tracePt t="32944" x="11530013" y="6499225"/>
          <p14:tracePt t="32960" x="11544300" y="6499225"/>
          <p14:tracePt t="32991" x="11571288" y="6499225"/>
          <p14:tracePt t="32998" x="11598275" y="6499225"/>
          <p14:tracePt t="33015" x="11612563" y="6499225"/>
          <p14:tracePt t="33021" x="11626850" y="6484938"/>
          <p14:tracePt t="33045" x="11653838" y="6484938"/>
          <p14:tracePt t="33047" x="11695113" y="6472238"/>
          <p14:tracePt t="33054" x="11709400" y="6472238"/>
          <p14:tracePt t="33073" x="11736388" y="6457950"/>
          <p14:tracePt t="33090" x="11764963" y="6457950"/>
          <p14:tracePt t="33106" x="11806238" y="6443663"/>
          <p14:tracePt t="33126" x="11818938" y="6443663"/>
          <p14:tracePt t="33134" x="11818938" y="6430963"/>
          <p14:tracePt t="33171" x="11860213" y="6416675"/>
          <p14:tracePt t="33201" x="11888788" y="6402388"/>
          <p14:tracePt t="33206" x="11888788" y="6388100"/>
          <p14:tracePt t="33222" x="11903075" y="6388100"/>
          <p14:tracePt t="33246" x="11903075" y="6361113"/>
          <p14:tracePt t="33254" x="11915775" y="6361113"/>
          <p14:tracePt t="33462" x="11915775" y="6334125"/>
          <p14:tracePt t="33535" x="11903075" y="6346825"/>
          <p14:tracePt t="33543" x="11888788" y="6346825"/>
          <p14:tracePt t="33577" x="11860213" y="6361113"/>
          <p14:tracePt t="33582" x="11860213" y="6375400"/>
          <p14:tracePt t="33589" x="11833225" y="6388100"/>
          <p14:tracePt t="33613" x="11818938" y="6402388"/>
          <p14:tracePt t="33621" x="11791950" y="6402388"/>
          <p14:tracePt t="33640" x="11764963" y="6430963"/>
          <p14:tracePt t="33657" x="11750675" y="6443663"/>
          <p14:tracePt t="33671" x="11695113" y="6443663"/>
          <p14:tracePt t="33678" x="11695113" y="6457950"/>
          <p14:tracePt t="33685" x="11668125" y="6457950"/>
          <p14:tracePt t="33693" x="11653838" y="6457950"/>
          <p14:tracePt t="33701" x="11639550" y="6472238"/>
          <p14:tracePt t="33709" x="11612563" y="6472238"/>
          <p14:tracePt t="33717" x="11585575" y="6472238"/>
          <p14:tracePt t="33733" x="11571288" y="6472238"/>
          <p14:tracePt t="33750" x="11515725" y="6484938"/>
          <p14:tracePt t="33765" x="11488738" y="6484938"/>
          <p14:tracePt t="33767" x="11474450" y="6484938"/>
          <p14:tracePt t="33774" x="11461750" y="6484938"/>
          <p14:tracePt t="33798" x="11433175" y="6484938"/>
          <p14:tracePt t="33828" x="11391900" y="6484938"/>
          <p14:tracePt t="33831" x="11364913" y="6484938"/>
          <p14:tracePt t="33837" x="11350625" y="6499225"/>
          <p14:tracePt t="33845" x="11336338" y="6499225"/>
          <p14:tracePt t="33865" x="11309350" y="6499225"/>
          <p14:tracePt t="33892" x="11282363" y="6499225"/>
          <p14:tracePt t="33908" x="11268075" y="6499225"/>
          <p14:tracePt t="33924" x="11253788" y="6499225"/>
          <p14:tracePt t="33926" x="11212513" y="6499225"/>
          <p14:tracePt t="33934" x="11198225" y="6499225"/>
          <p14:tracePt t="33941" x="11185525" y="6499225"/>
          <p14:tracePt t="33949" x="11171238" y="6484938"/>
          <p14:tracePt t="33957" x="11144250" y="6484938"/>
          <p14:tracePt t="33972" x="11144250" y="6472238"/>
          <p14:tracePt t="33988" x="11115675" y="6457950"/>
          <p14:tracePt t="34005" x="11102975" y="6457950"/>
          <p14:tracePt t="34007" x="11088688" y="6443663"/>
          <p14:tracePt t="34013" x="11088688" y="6430963"/>
          <p14:tracePt t="34021" x="11074400" y="6430963"/>
          <p14:tracePt t="34038" x="11061700" y="6416675"/>
          <p14:tracePt t="34053" x="11061700" y="6402388"/>
          <p14:tracePt t="34068" x="11061700" y="6388100"/>
          <p14:tracePt t="34089" x="11047413" y="6388100"/>
          <p14:tracePt t="34303" x="11047413" y="6375400"/>
          <p14:tracePt t="34336" x="11102975" y="6388100"/>
          <p14:tracePt t="34342" x="11129963" y="6388100"/>
          <p14:tracePt t="34361" x="11171238" y="6402388"/>
          <p14:tracePt t="34365" x="11198225" y="6402388"/>
          <p14:tracePt t="34373" x="11198225" y="6430963"/>
          <p14:tracePt t="34381" x="11226800" y="6443663"/>
          <p14:tracePt t="34391" x="11253788" y="6457950"/>
          <p14:tracePt t="34397" x="11268075" y="6457950"/>
          <p14:tracePt t="34417" x="11282363" y="6472238"/>
          <p14:tracePt t="34432" x="11295063" y="6484938"/>
          <p14:tracePt t="34450" x="11323638" y="6484938"/>
          <p14:tracePt t="34455" x="11323638" y="6513513"/>
          <p14:tracePt t="34469" x="11350625" y="6513513"/>
          <p14:tracePt t="34497" x="11377613" y="6513513"/>
          <p14:tracePt t="34512" x="11406188" y="6526213"/>
          <p14:tracePt t="34528" x="11418888" y="6526213"/>
          <p14:tracePt t="34534" x="11433175" y="6526213"/>
          <p14:tracePt t="34541" x="11447463" y="6526213"/>
          <p14:tracePt t="34559" x="11474450" y="6526213"/>
          <p14:tracePt t="34579" x="11488738" y="6526213"/>
          <p14:tracePt t="34592" x="11530013" y="6526213"/>
          <p14:tracePt t="34609" x="11557000" y="6526213"/>
          <p14:tracePt t="34614" x="11585575" y="6526213"/>
          <p14:tracePt t="34621" x="11598275" y="6526213"/>
          <p14:tracePt t="34639" x="11626850" y="6526213"/>
          <p14:tracePt t="34659" x="11653838" y="6526213"/>
          <p14:tracePt t="34675" x="11723688" y="6526213"/>
          <p14:tracePt t="34680" x="11750675" y="6526213"/>
          <p14:tracePt t="34685" x="11791950" y="6526213"/>
          <p14:tracePt t="34693" x="11818938" y="6513513"/>
          <p14:tracePt t="34701" x="11833225" y="6513513"/>
          <p14:tracePt t="34719" x="11874500" y="6499225"/>
          <p14:tracePt t="34725" x="11903075" y="6484938"/>
          <p14:tracePt t="34733" x="11915775" y="6472238"/>
          <p14:tracePt t="34750" x="11944350" y="6457950"/>
          <p14:tracePt t="34768" x="11957050" y="6443663"/>
          <p14:tracePt t="34782" x="11971338" y="6443663"/>
          <p14:tracePt t="34861" x="11971338" y="6416675"/>
          <p14:tracePt t="35054" x="11957050" y="6430963"/>
          <p14:tracePt t="35062" x="11944350" y="6430963"/>
          <p14:tracePt t="35088" x="11915775" y="6457950"/>
          <p14:tracePt t="35116" x="11915775" y="6484938"/>
          <p14:tracePt t="35134" x="11888788" y="6484938"/>
          <p14:tracePt t="35151" x="11888788" y="6513513"/>
          <p14:tracePt t="35167" x="11847513" y="6540500"/>
          <p14:tracePt t="35196" x="11833225" y="6540500"/>
          <p14:tracePt t="35199" x="11806238" y="6540500"/>
          <p14:tracePt t="35205" x="11806238" y="6554788"/>
          <p14:tracePt t="35224" x="11764963" y="6567488"/>
          <p14:tracePt t="35242" x="11723688" y="6567488"/>
          <p14:tracePt t="35257" x="11709400" y="6567488"/>
          <p14:tracePt t="35262" x="11695113" y="6567488"/>
          <p14:tracePt t="35269" x="11668125" y="6567488"/>
          <p14:tracePt t="35278" x="11653838" y="6567488"/>
          <p14:tracePt t="35285" x="11639550" y="6567488"/>
          <p14:tracePt t="35305" x="11612563" y="6554788"/>
          <p14:tracePt t="35309" x="11585575" y="6554788"/>
          <p14:tracePt t="35317" x="11557000" y="6554788"/>
          <p14:tracePt t="35334" x="11530013" y="6540500"/>
          <p14:tracePt t="35351" x="11488738" y="6540500"/>
          <p14:tracePt t="35367" x="11474450" y="6540500"/>
          <p14:tracePt t="35373" x="11461750" y="6526213"/>
          <p14:tracePt t="35389" x="11433175" y="6526213"/>
          <p14:tracePt t="35405" x="11418888" y="6513513"/>
          <p14:tracePt t="35413" x="11406188" y="6513513"/>
          <p14:tracePt t="35443" x="11406188" y="6499225"/>
          <p14:tracePt t="35446" x="11391900" y="6484938"/>
          <p14:tracePt t="35459" x="11377613" y="6472238"/>
          <p14:tracePt t="35469" x="11364913" y="6472238"/>
          <p14:tracePt t="35485" x="11350625" y="6457950"/>
          <p14:tracePt t="35493" x="11336338" y="6457950"/>
          <p14:tracePt t="35524" x="11323638" y="6443663"/>
          <p14:tracePt t="35539" x="11323638" y="6430963"/>
          <p14:tracePt t="35542" x="11295063" y="6430963"/>
          <p14:tracePt t="35550" x="11282363" y="6416675"/>
          <p14:tracePt t="35573" x="11282363" y="6402388"/>
          <p14:tracePt t="35591" x="11253788" y="6388100"/>
          <p14:tracePt t="35605" x="11226800" y="6375400"/>
          <p14:tracePt t="35653" x="11212513" y="6375400"/>
          <p14:tracePt t="35668" x="11198225" y="6361113"/>
          <p14:tracePt t="35903" x="11226800" y="6361113"/>
          <p14:tracePt t="35943" x="11309350" y="6361113"/>
          <p14:tracePt t="35949" x="11336338" y="6375400"/>
          <p14:tracePt t="35974" x="11364913" y="6388100"/>
          <p14:tracePt t="36798" x="11377613" y="6388100"/>
          <p14:tracePt t="36846" x="11391900" y="6388100"/>
          <p14:tracePt t="36998" x="11406188" y="6388100"/>
          <p14:tracePt t="37026" x="11406188" y="6402388"/>
          <p14:tracePt t="37038" x="11433175" y="6416675"/>
          <p14:tracePt t="37059" x="11433175" y="6430963"/>
          <p14:tracePt t="37350" x="11461750" y="6443663"/>
          <p14:tracePt t="37694" x="11461750" y="6457950"/>
          <p14:tracePt t="37710" x="11447463" y="6457950"/>
          <p14:tracePt t="37730" x="11406188" y="6457950"/>
          <p14:tracePt t="37742" x="11391900" y="6457950"/>
          <p14:tracePt t="37763" x="11364913" y="6443663"/>
          <p14:tracePt t="38254" x="11336338" y="6430963"/>
          <p14:tracePt t="38294" x="11350625" y="6430963"/>
          <p14:tracePt t="38302" x="11364913" y="6430963"/>
          <p14:tracePt t="38322" x="11377613" y="6430963"/>
          <p14:tracePt t="38327" x="11406188" y="6430963"/>
          <p14:tracePt t="38351" x="11433175" y="6430963"/>
          <p14:tracePt t="38369" x="11447463" y="6430963"/>
          <p14:tracePt t="38385" x="11474450" y="6430963"/>
          <p14:tracePt t="38390" x="11488738" y="6430963"/>
          <p14:tracePt t="38397" x="11503025" y="6430963"/>
          <p14:tracePt t="38417" x="11530013" y="6430963"/>
          <p14:tracePt t="38450" x="11557000" y="6416675"/>
          <p14:tracePt t="38638" x="11544300" y="6416675"/>
          <p14:tracePt t="38654" x="11530013" y="6416675"/>
          <p14:tracePt t="38686" x="11515725" y="6416675"/>
          <p14:tracePt t="38748" x="11503025" y="6416675"/>
          <p14:tracePt t="38751" x="11488738" y="6416675"/>
          <p14:tracePt t="38783" x="11474450" y="6416675"/>
          <p14:tracePt t="38789" x="11461750" y="6416675"/>
          <p14:tracePt t="39126" x="11474450" y="6416675"/>
          <p14:tracePt t="39134" x="11488738" y="6416675"/>
          <p14:tracePt t="39142" x="11503025" y="6416675"/>
          <p14:tracePt t="39158" x="11515725" y="6416675"/>
          <p14:tracePt t="39179" x="11544300" y="6416675"/>
          <p14:tracePt t="39190" x="11571288" y="6416675"/>
          <p14:tracePt t="39334" x="11557000" y="6416675"/>
          <p14:tracePt t="39350" x="11544300" y="6416675"/>
          <p14:tracePt t="39370" x="11530013" y="6416675"/>
          <p14:tracePt t="39374" x="11515725" y="6416675"/>
          <p14:tracePt t="39382" x="11503025" y="6416675"/>
          <p14:tracePt t="39390" x="11488738" y="6416675"/>
          <p14:tracePt t="39398" x="11474450" y="6416675"/>
          <p14:tracePt t="39474" x="11461750" y="6416675"/>
          <p14:tracePt t="39542" x="11474450" y="6416675"/>
          <p14:tracePt t="39549" x="11488738" y="6402388"/>
          <p14:tracePt t="39557" x="11503025" y="6402388"/>
          <p14:tracePt t="39575" x="11557000" y="6402388"/>
          <p14:tracePt t="39581" x="11598275" y="6402388"/>
          <p14:tracePt t="39603" x="11639550" y="6402388"/>
          <p14:tracePt t="39608" x="11709400" y="6402388"/>
          <p14:tracePt t="39614" x="11736388" y="6402388"/>
          <p14:tracePt t="39635" x="11791950" y="6402388"/>
          <p14:tracePt t="39650" x="11806238" y="6402388"/>
          <p14:tracePt t="39733" x="11806238" y="6388100"/>
          <p14:tracePt t="39765" x="11791950" y="6388100"/>
          <p14:tracePt t="39767" x="11777663" y="6388100"/>
          <p14:tracePt t="39783" x="11764963" y="6388100"/>
          <p14:tracePt t="39806" x="11750675" y="6388100"/>
          <p14:tracePt t="40029" x="11736388" y="6375400"/>
          <p14:tracePt t="40055" x="11736388" y="6361113"/>
          <p14:tracePt t="40061" x="11750675" y="6361113"/>
          <p14:tracePt t="40085" x="11777663" y="6346825"/>
          <p14:tracePt t="40086" x="11791950" y="6346825"/>
          <p14:tracePt t="40094" x="11791950" y="6334125"/>
          <p14:tracePt t="40111" x="11818938" y="6319838"/>
          <p14:tracePt t="40126" x="11833225" y="6319838"/>
          <p14:tracePt t="40143" x="11833225" y="6305550"/>
          <p14:tracePt t="40160" x="11833225" y="6292850"/>
          <p14:tracePt t="40166" x="11833225" y="6278563"/>
          <p14:tracePt t="40190" x="11833225" y="6264275"/>
          <p14:tracePt t="40224" x="11833225" y="6237288"/>
          <p14:tracePt t="40253" x="11833225" y="6223000"/>
          <p14:tracePt t="40282" x="11833225" y="6208713"/>
          <p14:tracePt t="40285" x="11833225" y="6196013"/>
          <p14:tracePt t="40314" x="11833225" y="6181725"/>
          <p14:tracePt t="40326" x="11833225" y="6167438"/>
          <p14:tracePt t="40392" x="11833225" y="6154738"/>
          <p14:tracePt t="40398" x="11833225" y="6140450"/>
          <p14:tracePt t="40427" x="11847513" y="6126163"/>
          <p14:tracePt t="40430" x="11847513" y="6113463"/>
          <p14:tracePt t="40455" x="11847513" y="6099175"/>
          <p14:tracePt t="40473" x="11847513" y="6072188"/>
          <p14:tracePt t="40489" x="11847513" y="6057900"/>
          <p14:tracePt t="40502" x="11847513" y="6043613"/>
          <p14:tracePt t="40520" x="11847513" y="6029325"/>
          <p14:tracePt t="40588" x="11847513" y="6016625"/>
          <p14:tracePt t="40686" x="11860213" y="6016625"/>
          <p14:tracePt t="40714" x="11903075" y="6072188"/>
          <p14:tracePt t="40718" x="11930063" y="6099175"/>
          <p14:tracePt t="40726" x="11944350" y="6113463"/>
          <p14:tracePt t="40746" x="11957050" y="6126163"/>
          <p14:tracePt t="41278" x="11944350" y="6126163"/>
          <p14:tracePt t="41381" x="11930063" y="6126163"/>
          <p14:tracePt t="41430" x="11903075" y="6126163"/>
          <p14:tracePt t="41438" x="11874500" y="6113463"/>
          <p14:tracePt t="41465" x="11860213" y="6099175"/>
          <p14:tracePt t="42102" x="11860213" y="6113463"/>
          <p14:tracePt t="42127" x="11860213" y="6140450"/>
          <p14:tracePt t="42142" x="11860213" y="6154738"/>
          <p14:tracePt t="42160" x="11860213" y="6181725"/>
          <p14:tracePt t="42166" x="11860213" y="6196013"/>
          <p14:tracePt t="42174" x="11860213" y="6208713"/>
          <p14:tracePt t="42202" x="11860213" y="6237288"/>
          <p14:tracePt t="42220" x="11833225" y="6251575"/>
          <p14:tracePt t="42236" x="11818938" y="6264275"/>
          <p14:tracePt t="42246" x="11806238" y="6278563"/>
          <p14:tracePt t="42267" x="11777663" y="6292850"/>
          <p14:tracePt t="42282" x="11736388" y="6305550"/>
          <p14:tracePt t="42285" x="11709400" y="6319838"/>
          <p14:tracePt t="42300" x="11682413" y="6334125"/>
          <p14:tracePt t="42303" x="11639550" y="6346825"/>
          <p14:tracePt t="42310" x="11571288" y="6388100"/>
          <p14:tracePt t="42318" x="11530013" y="6402388"/>
          <p14:tracePt t="42326" x="11503025" y="6416675"/>
          <p14:tracePt t="42334" x="11488738" y="6430963"/>
          <p14:tracePt t="42342" x="11461750" y="6430963"/>
          <p14:tracePt t="42361" x="11433175" y="6430963"/>
          <p14:tracePt t="42366" x="11406188" y="6443663"/>
          <p14:tracePt t="42409" x="11391900" y="6443663"/>
          <p14:tracePt t="42430" x="11377613" y="6443663"/>
          <p14:tracePt t="42438" x="11364913" y="6443663"/>
          <p14:tracePt t="42462" x="11336338" y="6443663"/>
          <p14:tracePt t="42505" x="11323638" y="6443663"/>
          <p14:tracePt t="42521" x="11309350" y="6443663"/>
          <p14:tracePt t="42525" x="11295063" y="6443663"/>
          <p14:tracePt t="42534" x="11282363" y="6443663"/>
          <p14:tracePt t="42549" x="11268075" y="6457950"/>
          <p14:tracePt t="42581" x="11253788" y="6457950"/>
          <p14:tracePt t="42654" x="11241088" y="6457950"/>
          <p14:tracePt t="42822" x="11212513" y="6457950"/>
          <p14:tracePt t="42862" x="11212513" y="6430963"/>
          <p14:tracePt t="42869" x="11198225" y="6430963"/>
          <p14:tracePt t="42891" x="11185525" y="6416675"/>
          <p14:tracePt t="42919" x="11185525" y="6402388"/>
          <p14:tracePt t="42978" x="11171238" y="6402388"/>
          <p14:tracePt t="43270" x="11156950" y="6402388"/>
          <p14:tracePt t="43582" x="11144250" y="6402388"/>
          <p14:tracePt t="43590" x="11144250" y="6375400"/>
          <p14:tracePt t="43628" x="11144250" y="6361113"/>
          <p14:tracePt t="45254" x="11144250" y="6346825"/>
          <p14:tracePt t="45261" x="11144250" y="6334125"/>
          <p14:tracePt t="46031" x="11129963" y="6334125"/>
          <p14:tracePt t="46287" x="11115675" y="6334125"/>
          <p14:tracePt t="46334" x="11115675" y="6361113"/>
          <p14:tracePt t="46357" x="11102975" y="6375400"/>
          <p14:tracePt t="46389" x="11102975" y="6402388"/>
          <p14:tracePt t="46429" x="11088688" y="6416675"/>
          <p14:tracePt t="46451" x="11088688" y="6430963"/>
          <p14:tracePt t="46462" x="11074400" y="6472238"/>
          <p14:tracePt t="46498" x="11061700" y="6484938"/>
          <p14:tracePt t="46530" x="11061700" y="6513513"/>
          <p14:tracePt t="46534" x="11047413" y="6540500"/>
          <p14:tracePt t="46571" x="11033125" y="6554788"/>
          <p14:tracePt t="46587" x="11033125" y="6567488"/>
          <p14:tracePt t="46598" x="11006138" y="6567488"/>
          <p14:tracePt t="46622" x="10991850" y="6581775"/>
          <p14:tracePt t="46651" x="10950575" y="6596063"/>
          <p14:tracePt t="46654" x="10923588" y="6596063"/>
          <p14:tracePt t="46669" x="10909300" y="6610350"/>
          <p14:tracePt t="46670" x="10841038" y="6623050"/>
          <p14:tracePt t="46678" x="10799763" y="6623050"/>
          <p14:tracePt t="46686" x="10756900" y="6623050"/>
          <p14:tracePt t="46699" x="10702925" y="6637338"/>
          <p14:tracePt t="46715" x="10647363" y="6651625"/>
          <p14:tracePt t="46718" x="10550525" y="6651625"/>
          <p14:tracePt t="46726" x="10509250" y="6651625"/>
          <p14:tracePt t="46734" x="10482263" y="6651625"/>
          <p14:tracePt t="46749" x="10467975" y="6651625"/>
          <p14:tracePt t="46764" x="10399713" y="6651625"/>
          <p14:tracePt t="46779" x="10371138" y="6651625"/>
          <p14:tracePt t="46782" x="10329863" y="6651625"/>
          <p14:tracePt t="46790" x="10288588" y="6651625"/>
          <p14:tracePt t="46798" x="10247313" y="6637338"/>
          <p14:tracePt t="46806" x="10164763" y="6610350"/>
          <p14:tracePt t="46814" x="10040938" y="6596063"/>
          <p14:tracePt t="46822" x="9917113" y="6567488"/>
          <p14:tracePt t="46829" x="9832975" y="6554788"/>
          <p14:tracePt t="46838" x="9737725" y="6540500"/>
          <p14:tracePt t="46859" x="9585325" y="6540500"/>
          <p14:tracePt t="46874" x="9447213" y="6540500"/>
          <p14:tracePt t="46891" x="9405938" y="6540500"/>
          <p14:tracePt t="46894" x="9391650" y="6540500"/>
          <p14:tracePt t="46902" x="9364663" y="6540500"/>
          <p14:tracePt t="46933" x="9350375" y="6540500"/>
          <p14:tracePt t="46951" x="9337675" y="6540500"/>
          <p14:tracePt t="46968" x="9323388" y="6540500"/>
          <p14:tracePt t="46986" x="9296400" y="6540500"/>
          <p14:tracePt t="46992" x="9282113" y="6540500"/>
          <p14:tracePt t="46997" x="9267825" y="6540500"/>
          <p14:tracePt t="47017" x="9240838" y="6513513"/>
          <p14:tracePt t="47038" x="9226550" y="6499225"/>
          <p14:tracePt t="47046" x="9212263" y="6499225"/>
          <p14:tracePt t="47053" x="9199563" y="6484938"/>
          <p14:tracePt t="47062" x="9185275" y="6472238"/>
          <p14:tracePt t="47079" x="9144000" y="6457950"/>
          <p14:tracePt t="47086" x="9117013" y="6443663"/>
          <p14:tracePt t="47093" x="9088438" y="6416675"/>
          <p14:tracePt t="47111" x="9061450" y="6402388"/>
          <p14:tracePt t="47127" x="9047163" y="6388100"/>
          <p14:tracePt t="47133" x="9047163" y="6375400"/>
          <p14:tracePt t="47141" x="9047163" y="6361113"/>
          <p14:tracePt t="47150" x="9047163" y="6346825"/>
          <p14:tracePt t="47157" x="9032875" y="6346825"/>
          <p14:tracePt t="47171" x="9020175" y="6334125"/>
          <p14:tracePt t="47203" x="9020175" y="6305550"/>
          <p14:tracePt t="47205" x="9005888" y="6305550"/>
          <p14:tracePt t="47229" x="9005888" y="6292850"/>
          <p14:tracePt t="47252" x="9005888" y="6278563"/>
          <p14:tracePt t="47283" x="9005888" y="6264275"/>
          <p14:tracePt t="47315" x="9005888" y="6251575"/>
          <p14:tracePt t="47510" x="9005888" y="6237288"/>
          <p14:tracePt t="47518" x="9005888" y="6223000"/>
          <p14:tracePt t="47538" x="9005888" y="6208713"/>
          <p14:tracePt t="47597" x="9005888" y="6181725"/>
          <p14:tracePt t="48942" x="9005888" y="6167438"/>
          <p14:tracePt t="48950" x="9005888" y="6154738"/>
          <p14:tracePt t="48979" x="9005888" y="6072188"/>
          <p14:tracePt t="48982" x="9005888" y="6043613"/>
          <p14:tracePt t="49001" x="9005888" y="6016625"/>
          <p14:tracePt t="49005" x="9005888" y="6002338"/>
          <p14:tracePt t="49013" x="9020175" y="5975350"/>
          <p14:tracePt t="49034" x="9032875" y="5934075"/>
          <p14:tracePt t="49037" x="9032875" y="5905500"/>
          <p14:tracePt t="49045" x="9047163" y="5892800"/>
          <p14:tracePt t="49063" x="9047163" y="5837238"/>
          <p14:tracePt t="49080" x="9061450" y="5781675"/>
          <p14:tracePt t="49094" x="9061450" y="5754688"/>
          <p14:tracePt t="49102" x="9075738" y="5726113"/>
          <p14:tracePt t="49117" x="9075738" y="5713413"/>
          <p14:tracePt t="49711" x="9088438" y="5684838"/>
          <p14:tracePt t="49719" x="9102725" y="5684838"/>
          <p14:tracePt t="49727" x="9117013" y="5670550"/>
          <p14:tracePt t="49735" x="9117013" y="5657850"/>
          <p14:tracePt t="49759" x="9144000" y="5643563"/>
          <p14:tracePt t="51391" x="9158288" y="5643563"/>
          <p14:tracePt t="51444" x="9158288" y="5657850"/>
          <p14:tracePt t="51638" x="9158288" y="5670550"/>
          <p14:tracePt t="51645" x="9158288" y="5699125"/>
          <p14:tracePt t="51667" x="9129713" y="5740400"/>
          <p14:tracePt t="51717" x="9129713" y="5767388"/>
          <p14:tracePt t="52526" x="9129713" y="5781675"/>
          <p14:tracePt t="52534" x="9129713" y="5795963"/>
          <p14:tracePt t="52542" x="9129713" y="5808663"/>
          <p14:tracePt t="52590" x="9129713" y="5822950"/>
          <p14:tracePt t="52615" x="9129713" y="5837238"/>
          <p14:tracePt t="52669" x="9129713" y="5864225"/>
          <p14:tracePt t="52758" x="9129713" y="5878513"/>
          <p14:tracePt t="52779" x="9129713" y="5892800"/>
          <p14:tracePt t="52790" x="9129713" y="5905500"/>
          <p14:tracePt t="52812" x="9129713" y="5919788"/>
          <p14:tracePt t="52814" x="9129713" y="5934075"/>
          <p14:tracePt t="52840" x="9129713" y="5946775"/>
          <p14:tracePt t="52870" x="9129713" y="5961063"/>
          <p14:tracePt t="53375" x="9129713" y="5988050"/>
          <p14:tracePt t="53526" x="9129713" y="6002338"/>
          <p14:tracePt t="53614" x="9129713" y="6016625"/>
          <p14:tracePt t="53686" x="9129713" y="6029325"/>
          <p14:tracePt t="53717" x="9144000" y="6043613"/>
          <p14:tracePt t="53750" x="9158288" y="6072188"/>
          <p14:tracePt t="53757" x="9170988" y="6072188"/>
          <p14:tracePt t="53766" x="9185275" y="6072188"/>
          <p14:tracePt t="53784" x="9226550" y="6099175"/>
          <p14:tracePt t="53789" x="9255125" y="6099175"/>
          <p14:tracePt t="53797" x="9282113" y="6140450"/>
          <p14:tracePt t="53805" x="9296400" y="6154738"/>
          <p14:tracePt t="53824" x="9350375" y="6181725"/>
          <p14:tracePt t="53841" x="9391650" y="6223000"/>
          <p14:tracePt t="53856" x="9447213" y="6251575"/>
          <p14:tracePt t="53862" x="9461500" y="6278563"/>
          <p14:tracePt t="53869" x="9475788" y="6278563"/>
          <p14:tracePt t="53877" x="9488488" y="6292850"/>
          <p14:tracePt t="53885" x="9502775" y="6292850"/>
          <p14:tracePt t="53932" x="9529763" y="6292850"/>
          <p14:tracePt t="53948" x="9558338" y="6319838"/>
          <p14:tracePt t="53951" x="9585325" y="6319838"/>
          <p14:tracePt t="53965" x="9599613" y="6319838"/>
          <p14:tracePt t="53973" x="9612313" y="6319838"/>
          <p14:tracePt t="53981" x="9626600" y="6334125"/>
          <p14:tracePt t="53997" x="9640888" y="6346825"/>
          <p14:tracePt t="54000" x="9667875" y="6346825"/>
          <p14:tracePt t="54005" x="9682163" y="6361113"/>
          <p14:tracePt t="54013" x="9709150" y="6375400"/>
          <p14:tracePt t="54032" x="9764713" y="6388100"/>
          <p14:tracePt t="54037" x="9791700" y="6388100"/>
          <p14:tracePt t="54058" x="9805988" y="6402388"/>
          <p14:tracePt t="54060" x="9820275" y="6402388"/>
          <p14:tracePt t="54076" x="9861550" y="6430963"/>
          <p14:tracePt t="54090" x="9874250" y="6443663"/>
          <p14:tracePt t="54092" x="9958388" y="6457950"/>
          <p14:tracePt t="54094" x="10053638" y="6499225"/>
          <p14:tracePt t="54102" x="10150475" y="6526213"/>
          <p14:tracePt t="54109" x="10233025" y="6567488"/>
          <p14:tracePt t="54118" x="10329863" y="6596063"/>
          <p14:tracePt t="54138" x="10591800" y="6664325"/>
          <p14:tracePt t="54156" x="10702925" y="6692900"/>
          <p14:tracePt t="54172" x="10977563" y="6734175"/>
          <p14:tracePt t="54173" x="11047413" y="6761163"/>
          <p14:tracePt t="54181" x="11129963" y="6789738"/>
          <p14:tracePt t="54190" x="11212513" y="6802438"/>
          <p14:tracePt t="54197" x="11282363" y="6816725"/>
          <p14:tracePt t="54205" x="11336338" y="6843713"/>
          <p14:tracePt t="54213" x="11364913" y="6843713"/>
          <p14:tracePt t="54335" x="11860213" y="6831013"/>
          <p14:tracePt t="54341" x="11944350" y="6789738"/>
          <p14:tracePt t="54350" x="12026900" y="6775450"/>
          <p14:tracePt t="54364" x="12080875" y="6761163"/>
          <p14:tracePt t="54367" x="12165013" y="6734175"/>
          <p14:tracePt t="55206" x="12165013" y="6029325"/>
          <p14:tracePt t="55239" x="12150725" y="6029325"/>
          <p14:tracePt t="55245" x="12150725" y="6016625"/>
          <p14:tracePt t="55272" x="12136438" y="6016625"/>
          <p14:tracePt t="55333" x="12136438" y="6002338"/>
          <p14:tracePt t="55341" x="12123738" y="5988050"/>
          <p14:tracePt t="55367" x="12123738" y="5975350"/>
          <p14:tracePt t="55409" x="12123738" y="5946775"/>
          <p14:tracePt t="55414" x="12123738" y="5934075"/>
          <p14:tracePt t="55566" x="12109450" y="5934075"/>
          <p14:tracePt t="55574" x="12095163" y="5934075"/>
          <p14:tracePt t="55582" x="12068175" y="5946775"/>
          <p14:tracePt t="55610" x="12039600" y="6002338"/>
          <p14:tracePt t="55615" x="12026900" y="6016625"/>
          <p14:tracePt t="55631" x="12012613" y="6043613"/>
          <p14:tracePt t="55637" x="12012613" y="6072188"/>
          <p14:tracePt t="55645" x="12012613" y="6099175"/>
          <p14:tracePt t="55664" x="12012613" y="6140450"/>
          <p14:tracePt t="55669" x="12012613" y="6154738"/>
          <p14:tracePt t="55693" x="12012613" y="6181725"/>
          <p14:tracePt t="55709" x="11998325" y="6196013"/>
          <p14:tracePt t="55725" x="11998325" y="6208713"/>
          <p14:tracePt t="55742" x="11998325" y="6223000"/>
          <p14:tracePt t="55862" x="11985625" y="6223000"/>
          <p14:tracePt t="55888" x="11971338" y="6223000"/>
          <p14:tracePt t="55894" x="11971338" y="6181725"/>
          <p14:tracePt t="55902" x="11957050" y="6154738"/>
          <p14:tracePt t="55910" x="11944350" y="6126163"/>
          <p14:tracePt t="55918" x="11915775" y="6099175"/>
          <p14:tracePt t="55936" x="11888788" y="6029325"/>
          <p14:tracePt t="55942" x="11888788" y="6016625"/>
          <p14:tracePt t="55950" x="11874500" y="5988050"/>
          <p14:tracePt t="55968" x="11833225" y="5934075"/>
          <p14:tracePt t="55974" x="11833225" y="5919788"/>
          <p14:tracePt t="55996" x="11818938" y="5905500"/>
          <p14:tracePt t="56091" x="11818938" y="5919788"/>
          <p14:tracePt t="56094" x="11818938" y="5934075"/>
          <p14:tracePt t="56101" x="11818938" y="5946775"/>
          <p14:tracePt t="56109" x="11818938" y="5975350"/>
          <p14:tracePt t="56126" x="11818938" y="6016625"/>
          <p14:tracePt t="56133" x="11833225" y="6057900"/>
          <p14:tracePt t="56154" x="11847513" y="6072188"/>
          <p14:tracePt t="56156" x="11847513" y="6084888"/>
          <p14:tracePt t="56172" x="11847513" y="6099175"/>
          <p14:tracePt t="56188" x="11860213" y="6099175"/>
          <p14:tracePt t="56286" x="11874500" y="6099175"/>
          <p14:tracePt t="56293" x="11888788" y="6084888"/>
          <p14:tracePt t="56317" x="11888788" y="6043613"/>
          <p14:tracePt t="56346" x="11915775" y="6002338"/>
          <p14:tracePt t="56362" x="11915775" y="5961063"/>
          <p14:tracePt t="56486" x="11915775" y="5946775"/>
          <p14:tracePt t="56507" x="11915775" y="5961063"/>
          <p14:tracePt t="56510" x="11915775" y="5975350"/>
          <p14:tracePt t="56517" x="11930063" y="6002338"/>
          <p14:tracePt t="56527" x="11944350" y="6016625"/>
          <p14:tracePt t="56542" x="11957050" y="6043613"/>
          <p14:tracePt t="56669" x="11957050" y="6029325"/>
          <p14:tracePt t="56678" x="11957050" y="6016625"/>
          <p14:tracePt t="56699" x="11944350" y="5975350"/>
          <p14:tracePt t="56701" x="11944350" y="5961063"/>
          <p14:tracePt t="56710" x="11944350" y="5946775"/>
          <p14:tracePt t="56730" x="11944350" y="5934075"/>
          <p14:tracePt t="56998" x="11930063" y="5934075"/>
          <p14:tracePt t="57061" x="11915775" y="5934075"/>
          <p14:tracePt t="57159" x="11903075" y="5934075"/>
          <p14:tracePt t="57213" x="11903075" y="5961063"/>
          <p14:tracePt t="57215" x="11903075" y="5975350"/>
          <p14:tracePt t="57221" x="11903075" y="5988050"/>
          <p14:tracePt t="57407" x="11888788" y="5988050"/>
          <p14:tracePt t="57451" x="11874500" y="5946775"/>
          <p14:tracePt t="57541" x="11860213" y="5946775"/>
          <p14:tracePt t="57551" x="11860213" y="5961063"/>
          <p14:tracePt t="57558" x="11860213" y="5975350"/>
          <p14:tracePt t="57587" x="11860213" y="6002338"/>
          <p14:tracePt t="57590" x="11860213" y="6029325"/>
          <p14:tracePt t="57609" x="11860213" y="6057900"/>
          <p14:tracePt t="57625" x="11860213" y="6072188"/>
          <p14:tracePt t="57766" x="11860213" y="6057900"/>
          <p14:tracePt t="57783" x="11860213" y="6043613"/>
          <p14:tracePt t="57894" x="11847513" y="6043613"/>
          <p14:tracePt t="57910" x="11847513" y="6057900"/>
          <p14:tracePt t="57943" x="11847513" y="6113463"/>
          <p14:tracePt t="57961" x="11860213" y="6126163"/>
          <p14:tracePt t="58101" x="11860213" y="6113463"/>
          <p14:tracePt t="58118" x="11860213" y="6099175"/>
          <p14:tracePt t="58230" x="11860213" y="6113463"/>
          <p14:tracePt t="58238" x="11860213" y="6126163"/>
          <p14:tracePt t="58374" x="11860213" y="6113463"/>
          <p14:tracePt t="58382" x="11860213" y="6099175"/>
          <p14:tracePt t="58402" x="11860213" y="6084888"/>
          <p14:tracePt t="58406" x="11860213" y="6057900"/>
          <p14:tracePt t="58517" x="11860213" y="6072188"/>
          <p14:tracePt t="58543" x="11888788" y="6084888"/>
          <p14:tracePt t="58550" x="11888788" y="6099175"/>
          <p14:tracePt t="58558" x="11903075" y="6113463"/>
          <p14:tracePt t="58578" x="11915775" y="6113463"/>
          <p14:tracePt t="58661" x="11915775" y="6084888"/>
          <p14:tracePt t="58687" x="11903075" y="6057900"/>
          <p14:tracePt t="58693" x="11903075" y="6043613"/>
          <p14:tracePt t="58701" x="11903075" y="6016625"/>
          <p14:tracePt t="58720" x="11888788" y="6002338"/>
          <p14:tracePt t="58725" x="11888788" y="5988050"/>
          <p14:tracePt t="58821" x="11888788" y="6002338"/>
          <p14:tracePt t="58843" x="11888788" y="6057900"/>
          <p14:tracePt t="58846" x="11888788" y="6072188"/>
          <p14:tracePt t="58874" x="11888788" y="6099175"/>
          <p14:tracePt t="58878" x="11888788" y="6126163"/>
          <p14:tracePt t="59007" x="11888788" y="6113463"/>
          <p14:tracePt t="59050" x="11888788" y="6099175"/>
          <p14:tracePt t="59052" x="11888788" y="6084888"/>
          <p14:tracePt t="59377" x="11874500" y="6099175"/>
          <p14:tracePt t="59383" x="11874500" y="6113463"/>
          <p14:tracePt t="59391" x="11874500" y="6126163"/>
          <p14:tracePt t="59399" x="11874500" y="6140450"/>
          <p14:tracePt t="59419" x="11874500" y="6167438"/>
          <p14:tracePt t="59421" x="11874500" y="6181725"/>
          <p14:tracePt t="59430" x="11874500" y="6196013"/>
          <p14:tracePt t="59445" x="11874500" y="6208713"/>
          <p14:tracePt t="59565" x="11874500" y="6196013"/>
          <p14:tracePt t="59574" x="11874500" y="6167438"/>
          <p14:tracePt t="59591" x="11874500" y="6113463"/>
          <p14:tracePt t="59597" x="11874500" y="6084888"/>
          <p14:tracePt t="59607" x="11874500" y="6057900"/>
          <p14:tracePt t="59613" x="11860213" y="6016625"/>
          <p14:tracePt t="59634" x="11860213" y="5961063"/>
          <p14:tracePt t="59650" x="11860213" y="5919788"/>
          <p14:tracePt t="59749" x="11860213" y="5934075"/>
          <p14:tracePt t="59757" x="11860213" y="5946775"/>
          <p14:tracePt t="59766" x="11860213" y="5975350"/>
          <p14:tracePt t="59784" x="11874500" y="6029325"/>
          <p14:tracePt t="59789" x="11874500" y="6057900"/>
          <p14:tracePt t="59809" x="11874500" y="6099175"/>
          <p14:tracePt t="59917" x="11874500" y="6084888"/>
          <p14:tracePt t="59938" x="11874500" y="6072188"/>
          <p14:tracePt t="59941" x="11874500" y="6057900"/>
          <p14:tracePt t="59949" x="11874500" y="6043613"/>
          <p14:tracePt t="59972" x="11874500" y="6016625"/>
          <p14:tracePt t="59974" x="11874500" y="6002338"/>
          <p14:tracePt t="60110" x="11874500" y="6016625"/>
          <p14:tracePt t="60230" x="11860213" y="6002338"/>
          <p14:tracePt t="60254" x="11847513" y="6002338"/>
          <p14:tracePt t="60316" x="11847513" y="5975350"/>
          <p14:tracePt t="61054" x="11847513" y="5988050"/>
          <p14:tracePt t="61081" x="11847513" y="6016625"/>
          <p14:tracePt t="61086" x="11847513" y="6029325"/>
          <p14:tracePt t="61117" x="11847513" y="6057900"/>
          <p14:tracePt t="61143" x="11847513" y="6084888"/>
          <p14:tracePt t="61438" x="11847513" y="6099175"/>
          <p14:tracePt t="61446" x="11847513" y="6113463"/>
          <p14:tracePt t="61453" x="11847513" y="6126163"/>
          <p14:tracePt t="61473" x="11847513" y="6140450"/>
          <p14:tracePt t="61478" x="11847513" y="6167438"/>
          <p14:tracePt t="61503" x="11847513" y="6181725"/>
          <p14:tracePt t="61520" x="11847513" y="6196013"/>
          <p14:tracePt t="61637" x="11847513" y="6181725"/>
          <p14:tracePt t="61645" x="11847513" y="6167438"/>
          <p14:tracePt t="61666" x="11847513" y="6140450"/>
          <p14:tracePt t="61670" x="11847513" y="6113463"/>
          <p14:tracePt t="61678" x="11847513" y="6084888"/>
          <p14:tracePt t="61685" x="11847513" y="6072188"/>
          <p14:tracePt t="61693" x="11847513" y="6029325"/>
          <p14:tracePt t="61711" x="11833225" y="5988050"/>
          <p14:tracePt t="61717" x="11818938" y="5975350"/>
          <p14:tracePt t="61770" x="11818938" y="5946775"/>
          <p14:tracePt t="61829" x="11818938" y="5961063"/>
          <p14:tracePt t="61837" x="11818938" y="5988050"/>
          <p14:tracePt t="61845" x="11818938" y="6016625"/>
          <p14:tracePt t="61866" x="11818938" y="6043613"/>
          <p14:tracePt t="61870" x="11847513" y="6140450"/>
          <p14:tracePt t="61877" x="11847513" y="6154738"/>
          <p14:tracePt t="61897" x="11847513" y="6196013"/>
          <p14:tracePt t="61913" x="11847513" y="6223000"/>
          <p14:tracePt t="61932" x="11847513" y="6237288"/>
          <p14:tracePt t="62021" x="11847513" y="6223000"/>
          <p14:tracePt t="62029" x="11847513" y="6208713"/>
          <p14:tracePt t="62037" x="11847513" y="6196013"/>
          <p14:tracePt t="62134" x="11833225" y="6196013"/>
          <p14:tracePt t="62150" x="11833225" y="6208713"/>
          <p14:tracePt t="62176" x="11833225" y="6251575"/>
          <p14:tracePt t="62182" x="11833225" y="6264275"/>
          <p14:tracePt t="62202" x="11833225" y="6292850"/>
          <p14:tracePt t="62205" x="11833225" y="6305550"/>
          <p14:tracePt t="62213" x="11833225" y="6319838"/>
          <p14:tracePt t="62233" x="11833225" y="6334125"/>
          <p14:tracePt t="62245" x="11833225" y="6361113"/>
          <p14:tracePt t="62292" x="11833225" y="6388100"/>
          <p14:tracePt t="62294" x="11818938" y="6402388"/>
          <p14:tracePt t="62301" x="11818938" y="6416675"/>
          <p14:tracePt t="62321" x="11791950" y="6416675"/>
          <p14:tracePt t="62352" x="11777663" y="6443663"/>
          <p14:tracePt t="62354" x="11750675" y="6443663"/>
          <p14:tracePt t="62374" x="11723688" y="6443663"/>
          <p14:tracePt t="62377" x="11709400" y="6457950"/>
          <p14:tracePt t="62381" x="11682413" y="6457950"/>
          <p14:tracePt t="62403" x="11653838" y="6472238"/>
          <p14:tracePt t="62432" x="11626850" y="6472238"/>
          <p14:tracePt t="62435" x="11612563" y="6484938"/>
          <p14:tracePt t="62438" x="11598275" y="6484938"/>
          <p14:tracePt t="62454" x="11585575" y="6484938"/>
          <p14:tracePt t="62494" x="11571288" y="6484938"/>
          <p14:tracePt t="62514" x="11557000" y="6513513"/>
          <p14:tracePt t="62542" x="11544300" y="6513513"/>
          <p14:tracePt t="62878" x="11544300" y="6526213"/>
          <p14:tracePt t="62924" x="11544300" y="6540500"/>
          <p14:tracePt t="63175" x="11544300" y="6554788"/>
          <p14:tracePt t="63182" x="11515725" y="6567488"/>
          <p14:tracePt t="63215" x="11212513" y="6623050"/>
          <p14:tracePt t="63221" x="11088688" y="6637338"/>
          <p14:tracePt t="63229" x="10977563" y="6651625"/>
          <p14:tracePt t="63237" x="10853738" y="6664325"/>
          <p14:tracePt t="63245" x="10715625" y="6692900"/>
          <p14:tracePt t="63260" x="10564813" y="6692900"/>
          <p14:tracePt t="63275" x="10344150" y="6719888"/>
          <p14:tracePt t="63290" x="10179050" y="6734175"/>
          <p14:tracePt t="63293" x="9902825" y="6734175"/>
          <p14:tracePt t="63301" x="9737725" y="6734175"/>
          <p14:tracePt t="63310" x="9571038" y="6734175"/>
          <p14:tracePt t="63317" x="9391650" y="6734175"/>
          <p14:tracePt t="63325" x="9185275" y="6734175"/>
          <p14:tracePt t="63333" x="9005888" y="6734175"/>
          <p14:tracePt t="63354" x="8620125" y="6734175"/>
          <p14:tracePt t="63370" x="8370888" y="6734175"/>
          <p14:tracePt t="63373" x="8275638" y="6734175"/>
          <p14:tracePt t="63381" x="8193088" y="6734175"/>
          <p14:tracePt t="63401" x="8108950" y="6734175"/>
          <p14:tracePt t="63449" x="8096250" y="6734175"/>
          <p14:tracePt t="63464" x="8081963" y="6734175"/>
          <p14:tracePt t="63470" x="8067675" y="6734175"/>
          <p14:tracePt t="63477" x="8054975" y="6734175"/>
          <p14:tracePt t="63496" x="7999413" y="6734175"/>
          <p14:tracePt t="63501" x="7972425" y="6734175"/>
          <p14:tracePt t="63509" x="7943850" y="6734175"/>
          <p14:tracePt t="63527" x="7875588" y="6746875"/>
          <p14:tracePt t="63557" x="7805738" y="6775450"/>
          <p14:tracePt t="63559" x="7708900" y="6802438"/>
          <p14:tracePt t="63565" x="7667625" y="6802438"/>
          <p14:tracePt t="63573" x="7640638" y="6816725"/>
          <p14:tracePt t="63581" x="7613650" y="6831013"/>
          <p14:tracePt t="63601" x="7572375" y="6831013"/>
          <p14:tracePt t="63798" x="6634163" y="6831013"/>
          <p14:tracePt t="63812" x="6619875" y="6816725"/>
          <p14:tracePt t="63815" x="6605588" y="6816725"/>
          <p14:tracePt t="63822" x="6592888" y="6802438"/>
          <p14:tracePt t="63830" x="6578600" y="6789738"/>
          <p14:tracePt t="63838" x="6564313" y="6761163"/>
          <p14:tracePt t="63858" x="6551613" y="6705600"/>
          <p14:tracePt t="63861" x="6551613" y="6678613"/>
          <p14:tracePt t="63877" x="6537325" y="6637338"/>
          <p14:tracePt t="63885" x="6537325" y="6623050"/>
          <p14:tracePt t="63896" x="6523038" y="6581775"/>
          <p14:tracePt t="63901" x="6510338" y="6567488"/>
          <p14:tracePt t="63920" x="6510338" y="6540500"/>
          <p14:tracePt t="63937" x="6510338" y="6499225"/>
          <p14:tracePt t="63954" x="6496050" y="6457950"/>
          <p14:tracePt t="63961" x="6496050" y="6443663"/>
          <p14:tracePt t="63965" x="6496050" y="6430963"/>
          <p14:tracePt t="63975" x="6481763" y="6402388"/>
          <p14:tracePt t="63981" x="6481763" y="6375400"/>
          <p14:tracePt t="64002" x="6454775" y="6319838"/>
          <p14:tracePt t="64019" x="6454775" y="6251575"/>
          <p14:tracePt t="64038" x="6454775" y="6181725"/>
          <p14:tracePt t="64039" x="6454775" y="6154738"/>
          <p14:tracePt t="64045" x="6454775" y="6140450"/>
          <p14:tracePt t="64054" x="6454775" y="6113463"/>
          <p14:tracePt t="64061" x="6454775" y="6084888"/>
          <p14:tracePt t="64080" x="6427788" y="6002338"/>
          <p14:tracePt t="64097" x="6427788" y="5946775"/>
          <p14:tracePt t="64112" x="6413500" y="5864225"/>
          <p14:tracePt t="64118" x="6399213" y="5837238"/>
          <p14:tracePt t="64125" x="6384925" y="5808663"/>
          <p14:tracePt t="64142" x="6384925" y="5740400"/>
          <p14:tracePt t="64161" x="6372225" y="5684838"/>
          <p14:tracePt t="64177" x="6343650" y="5629275"/>
          <p14:tracePt t="64182" x="6343650" y="5602288"/>
          <p14:tracePt t="64189" x="6330950" y="5575300"/>
          <p14:tracePt t="64210" x="6316663" y="5534025"/>
          <p14:tracePt t="64213" x="6316663" y="5519738"/>
          <p14:tracePt t="64221" x="6302375" y="5505450"/>
          <p14:tracePt t="64237" x="6302375" y="5491163"/>
          <p14:tracePt t="64254" x="6302375" y="5478463"/>
          <p14:tracePt t="64272" x="6289675" y="5449888"/>
          <p14:tracePt t="64278" x="6289675" y="5437188"/>
          <p14:tracePt t="64302" x="6275388" y="5422900"/>
          <p14:tracePt t="64320" x="6261100" y="5422900"/>
          <p14:tracePt t="64336" x="6261100" y="5408613"/>
          <p14:tracePt t="64342" x="6261100" y="5395913"/>
          <p14:tracePt t="64383" x="6248400" y="5367338"/>
          <p14:tracePt t="64406" x="6248400" y="5354638"/>
          <p14:tracePt t="64432" x="6248400" y="5340350"/>
          <p14:tracePt t="64448" x="6248400" y="5311775"/>
          <p14:tracePt t="64461" x="6234113" y="5311775"/>
          <p14:tracePt t="64495" x="6234113" y="5284788"/>
          <p14:tracePt t="64526" x="6219825" y="5284788"/>
          <p14:tracePt t="64557" x="6219825" y="5270500"/>
          <p14:tracePt t="64613" x="6192838" y="5257800"/>
          <p14:tracePt t="64638" x="6178550" y="5229225"/>
          <p14:tracePt t="64645" x="6178550" y="5216525"/>
          <p14:tracePt t="64654" x="6164263" y="5202238"/>
          <p14:tracePt t="64673" x="6137275" y="5175250"/>
          <p14:tracePt t="64677" x="6137275" y="5160963"/>
          <p14:tracePt t="64700" x="6137275" y="5146675"/>
          <p14:tracePt t="64716" x="6122988" y="5119688"/>
          <p14:tracePt t="64732" x="6122988" y="5105400"/>
          <p14:tracePt t="64763" x="6122988" y="5091113"/>
          <p14:tracePt t="65535" x="6122988" y="5078413"/>
          <p14:tracePt t="65542" x="6110288" y="5064125"/>
          <p14:tracePt t="65550" x="6096000" y="5049838"/>
          <p14:tracePt t="65601" x="6069013" y="5008563"/>
          <p14:tracePt t="65613" x="6054725" y="4981575"/>
          <p14:tracePt t="65621" x="6054725" y="4967288"/>
          <p14:tracePt t="65639" x="6040438" y="4967288"/>
          <p14:tracePt t="66006" x="6040438" y="4953000"/>
          <p14:tracePt t="66015" x="6040438" y="4940300"/>
          <p14:tracePt t="66023" x="6027738" y="4926013"/>
          <p14:tracePt t="66048" x="5999163" y="4911725"/>
          <p14:tracePt t="66067" x="5984875" y="4911725"/>
          <p14:tracePt t="66070" x="5972175" y="4884738"/>
          <p14:tracePt t="66077" x="5943600" y="4884738"/>
          <p14:tracePt t="66093" x="5930900" y="4870450"/>
          <p14:tracePt t="66102" x="5861050" y="4857750"/>
          <p14:tracePt t="66109" x="5807075" y="4843463"/>
          <p14:tracePt t="66117" x="5722938" y="4829175"/>
          <p14:tracePt t="66126" x="5640388" y="4816475"/>
          <p14:tracePt t="66144" x="5461000" y="4760913"/>
          <p14:tracePt t="66162" x="5392738" y="4732338"/>
          <p14:tracePt t="66167" x="5378450" y="4705350"/>
          <p14:tracePt t="66174" x="5351463" y="4705350"/>
          <p14:tracePt t="66193" x="5322888" y="4678363"/>
          <p14:tracePt t="66210" x="5281613" y="4608513"/>
          <p14:tracePt t="66224" x="5240338" y="4540250"/>
          <p14:tracePt t="66231" x="5240338" y="4525963"/>
          <p14:tracePt t="66237" x="5227638" y="4484688"/>
          <p14:tracePt t="66246" x="5213350" y="4457700"/>
          <p14:tracePt t="66253" x="5213350" y="4429125"/>
          <p14:tracePt t="66271" x="5172075" y="4373563"/>
          <p14:tracePt t="66290" x="5145088" y="4346575"/>
          <p14:tracePt t="66307" x="5116513" y="4278313"/>
          <p14:tracePt t="66311" x="5116513" y="4249738"/>
          <p14:tracePt t="66317" x="5102225" y="4235450"/>
          <p14:tracePt t="66326" x="5102225" y="4222750"/>
          <p14:tracePt t="66333" x="5102225" y="4208463"/>
          <p14:tracePt t="66352" x="5089525" y="4194175"/>
          <p14:tracePt t="66386" x="5075238" y="4181475"/>
          <p14:tracePt t="66404" x="5060950" y="4167188"/>
          <p14:tracePt t="66481" x="5048250" y="4167188"/>
          <p14:tracePt t="66485" x="5048250" y="4181475"/>
          <p14:tracePt t="66493" x="5033963" y="4208463"/>
          <p14:tracePt t="66510" x="4965700" y="4319588"/>
          <p14:tracePt t="66526" x="4910138" y="4429125"/>
          <p14:tracePt t="66544" x="4840288" y="4525963"/>
          <p14:tracePt t="66550" x="4827588" y="4540250"/>
          <p14:tracePt t="66557" x="4799013" y="4552950"/>
          <p14:tracePt t="66662" x="4786313" y="4552950"/>
          <p14:tracePt t="66689" x="4786313" y="4540250"/>
          <p14:tracePt t="66694" x="4757738" y="4525963"/>
          <p14:tracePt t="66724" x="4757738" y="4511675"/>
          <p14:tracePt t="68127" x="4757738" y="4540250"/>
          <p14:tracePt t="68135" x="4772025" y="4581525"/>
          <p14:tracePt t="68143" x="4786313" y="4622800"/>
          <p14:tracePt t="68173" x="4840288" y="4829175"/>
          <p14:tracePt t="68191" x="4910138" y="4926013"/>
          <p14:tracePt t="68197" x="4951413" y="4995863"/>
          <p14:tracePt t="68205" x="4978400" y="5037138"/>
          <p14:tracePt t="68213" x="4992688" y="5064125"/>
          <p14:tracePt t="68221" x="5019675" y="5105400"/>
          <p14:tracePt t="68235" x="5033963" y="5146675"/>
          <p14:tracePt t="68252" x="5075238" y="5202238"/>
          <p14:tracePt t="68255" x="5102225" y="5229225"/>
          <p14:tracePt t="68269" x="5102225" y="5257800"/>
          <p14:tracePt t="68271" x="5130800" y="5284788"/>
          <p14:tracePt t="68277" x="5145088" y="5311775"/>
          <p14:tracePt t="68285" x="5172075" y="5367338"/>
          <p14:tracePt t="68293" x="5213350" y="5408613"/>
          <p14:tracePt t="68301" x="5240338" y="5464175"/>
          <p14:tracePt t="68315" x="5281613" y="5519738"/>
          <p14:tracePt t="68332" x="5351463" y="5643563"/>
          <p14:tracePt t="68334" x="5392738" y="5684838"/>
          <p14:tracePt t="68348" x="5434013" y="5726113"/>
          <p14:tracePt t="68350" x="5448300" y="5754688"/>
          <p14:tracePt t="68357" x="5461000" y="5781675"/>
          <p14:tracePt t="68365" x="5489575" y="5808663"/>
          <p14:tracePt t="68374" x="5516563" y="5837238"/>
          <p14:tracePt t="68381" x="5516563" y="5849938"/>
          <p14:tracePt t="68395" x="5516563" y="5864225"/>
          <p14:tracePt t="68412" x="5530850" y="5878513"/>
          <p14:tracePt t="68415" x="5543550" y="5905500"/>
          <p14:tracePt t="68431" x="5557838" y="5905500"/>
          <p14:tracePt t="68558" x="5572125" y="5905500"/>
          <p14:tracePt t="68574" x="5586413" y="5905500"/>
          <p14:tracePt t="68600" x="5613400" y="5905500"/>
          <p14:tracePt t="68606" x="5627688" y="5905500"/>
          <p14:tracePt t="68638" x="5654675" y="5919788"/>
          <p14:tracePt t="68951" x="5654675" y="5905500"/>
          <p14:tracePt t="68958" x="5654675" y="5892800"/>
          <p14:tracePt t="68984" x="5586413" y="5822950"/>
          <p14:tracePt t="68989" x="5557838" y="5767388"/>
          <p14:tracePt t="68997" x="5543550" y="5740400"/>
          <p14:tracePt t="69005" x="5502275" y="5699125"/>
          <p14:tracePt t="69029" x="5419725" y="5616575"/>
          <p14:tracePt t="69037" x="5407025" y="5575300"/>
          <p14:tracePt t="69053" x="5365750" y="5505450"/>
          <p14:tracePt t="69061" x="5322888" y="5491163"/>
          <p14:tracePt t="69069" x="5310188" y="5449888"/>
          <p14:tracePt t="69085" x="5295900" y="5408613"/>
          <p14:tracePt t="69087" x="5281613" y="5381625"/>
          <p14:tracePt t="69102" x="5268913" y="5299075"/>
          <p14:tracePt t="69117" x="5254625" y="5270500"/>
          <p14:tracePt t="69119" x="5240338" y="5229225"/>
          <p14:tracePt t="69126" x="5240338" y="5187950"/>
          <p14:tracePt t="69133" x="5227638" y="5119688"/>
          <p14:tracePt t="69141" x="5227638" y="5091113"/>
          <p14:tracePt t="69149" x="5227638" y="5049838"/>
          <p14:tracePt t="69164" x="5227638" y="5008563"/>
          <p14:tracePt t="69181" x="5227638" y="4953000"/>
          <p14:tracePt t="69183" x="5227638" y="4926013"/>
          <p14:tracePt t="69198" x="5227638" y="4857750"/>
          <p14:tracePt t="69206" x="5227638" y="4829175"/>
          <p14:tracePt t="69214" x="5227638" y="4816475"/>
          <p14:tracePt t="69221" x="5227638" y="4802188"/>
          <p14:tracePt t="69229" x="5227638" y="4773613"/>
          <p14:tracePt t="69245" x="5227638" y="4746625"/>
          <p14:tracePt t="69261" x="5227638" y="4719638"/>
          <p14:tracePt t="69277" x="5227638" y="4691063"/>
          <p14:tracePt t="69278" x="5227638" y="4678363"/>
          <p14:tracePt t="69286" x="5227638" y="4664075"/>
          <p14:tracePt t="69365" x="5227638" y="4637088"/>
          <p14:tracePt t="69373" x="5227638" y="4649788"/>
          <p14:tracePt t="69392" x="5227638" y="4719638"/>
          <p14:tracePt t="69397" x="5254625" y="4760913"/>
          <p14:tracePt t="69405" x="5268913" y="4816475"/>
          <p14:tracePt t="69420" x="5281613" y="4870450"/>
          <p14:tracePt t="69438" x="5322888" y="5037138"/>
          <p14:tracePt t="69453" x="5337175" y="5064125"/>
          <p14:tracePt t="69454" x="5351463" y="5091113"/>
          <p14:tracePt t="69462" x="5365750" y="5119688"/>
          <p14:tracePt t="69469" x="5378450" y="5146675"/>
          <p14:tracePt t="69478" x="5407025" y="5175250"/>
          <p14:tracePt t="69486" x="5419725" y="5187950"/>
          <p14:tracePt t="69493" x="5448300" y="5202238"/>
          <p14:tracePt t="69514" x="5475288" y="5229225"/>
          <p14:tracePt t="69530" x="5543550" y="5257800"/>
          <p14:tracePt t="69534" x="5557838" y="5270500"/>
          <p14:tracePt t="69541" x="5572125" y="5284788"/>
          <p14:tracePt t="69551" x="5599113" y="5299075"/>
          <p14:tracePt t="69557" x="5627688" y="5299075"/>
          <p14:tracePt t="69576" x="5654675" y="5311775"/>
          <p14:tracePt t="69592" x="5668963" y="5311775"/>
          <p14:tracePt t="69673" x="5681663" y="5311775"/>
          <p14:tracePt t="69677" x="5695950" y="5311775"/>
          <p14:tracePt t="69708" x="5695950" y="5270500"/>
          <p14:tracePt t="69710" x="5695950" y="5257800"/>
          <p14:tracePt t="69717" x="5695950" y="5229225"/>
          <p14:tracePt t="69736" x="5695950" y="5132388"/>
          <p14:tracePt t="69754" x="5681663" y="5008563"/>
          <p14:tracePt t="69768" x="5640388" y="4884738"/>
          <p14:tracePt t="69773" x="5627688" y="4843463"/>
          <p14:tracePt t="69781" x="5599113" y="4816475"/>
          <p14:tracePt t="69790" x="5572125" y="4773613"/>
          <p14:tracePt t="69797" x="5557838" y="4705350"/>
          <p14:tracePt t="69805" x="5516563" y="4678363"/>
          <p14:tracePt t="69813" x="5502275" y="4649788"/>
          <p14:tracePt t="69831" x="5434013" y="4581525"/>
          <p14:tracePt t="69848" x="5365750" y="4498975"/>
          <p14:tracePt t="69863" x="5310188" y="4457700"/>
          <p14:tracePt t="69869" x="5281613" y="4443413"/>
          <p14:tracePt t="69878" x="5240338" y="4429125"/>
          <p14:tracePt t="69885" x="5227638" y="4429125"/>
          <p14:tracePt t="69893" x="5213350" y="4429125"/>
          <p14:tracePt t="69902" x="5186363" y="4429125"/>
          <p14:tracePt t="69909" x="5172075" y="4429125"/>
          <p14:tracePt t="69955" x="5130800" y="4414838"/>
          <p14:tracePt t="70053" x="5116513" y="4414838"/>
          <p14:tracePt t="70061" x="5102225" y="4414838"/>
          <p14:tracePt t="70069" x="5089525" y="4414838"/>
          <p14:tracePt t="70077" x="5060950" y="4429125"/>
          <p14:tracePt t="70101" x="5019675" y="4457700"/>
          <p14:tracePt t="70102" x="5006975" y="4457700"/>
          <p14:tracePt t="70109" x="4965700" y="4470400"/>
          <p14:tracePt t="70128" x="4937125" y="4498975"/>
          <p14:tracePt t="70146" x="4910138" y="4511675"/>
          <p14:tracePt t="70161" x="4881563" y="4540250"/>
          <p14:tracePt t="70166" x="4881563" y="4552950"/>
          <p14:tracePt t="70173" x="4868863" y="4567238"/>
          <p14:tracePt t="70193" x="4868863" y="4581525"/>
          <p14:tracePt t="70198" x="4868863" y="4594225"/>
          <p14:tracePt t="70205" x="4854575" y="4608513"/>
          <p14:tracePt t="70272" x="4854575" y="4622800"/>
          <p14:tracePt t="70325" x="4854575" y="4649788"/>
          <p14:tracePt t="70353" x="4854575" y="4664075"/>
          <p14:tracePt t="70365" x="4854575" y="4678363"/>
          <p14:tracePt t="70386" x="4854575" y="4691063"/>
          <p14:tracePt t="70389" x="4840288" y="4719638"/>
          <p14:tracePt t="70397" x="4827588" y="4732338"/>
          <p14:tracePt t="70417" x="4813300" y="4746625"/>
          <p14:tracePt t="70421" x="4813300" y="4760913"/>
          <p14:tracePt t="70477" x="4799013" y="4760913"/>
          <p14:tracePt t="70493" x="4799013" y="4787900"/>
          <p14:tracePt t="70525" x="4786313" y="4802188"/>
          <p14:tracePt t="70541" x="4772025" y="4816475"/>
          <p14:tracePt t="70589" x="4772025" y="4829175"/>
          <p14:tracePt t="70605" x="4757738" y="4857750"/>
          <p14:tracePt t="70613" x="4745038" y="4870450"/>
          <p14:tracePt t="70621" x="4745038" y="4884738"/>
          <p14:tracePt t="70629" x="4730750" y="4899025"/>
          <p14:tracePt t="70637" x="4716463" y="4899025"/>
          <p14:tracePt t="70666" x="4703763" y="4926013"/>
          <p14:tracePt t="70684" x="4689475" y="4940300"/>
          <p14:tracePt t="70699" x="4689475" y="4953000"/>
          <p14:tracePt t="70821" x="4689475" y="4967288"/>
          <p14:tracePt t="70830" x="4675188" y="4981575"/>
          <p14:tracePt t="70856" x="4675188" y="5037138"/>
          <p14:tracePt t="70889" x="4675188" y="5064125"/>
          <p14:tracePt t="70893" x="4675188" y="5091113"/>
          <p14:tracePt t="70930" x="4675188" y="5105400"/>
          <p14:tracePt t="70933" x="4660900" y="5146675"/>
          <p14:tracePt t="70952" x="4660900" y="5160963"/>
          <p14:tracePt t="70957" x="4648200" y="5175250"/>
          <p14:tracePt t="70989" x="4648200" y="5187950"/>
          <p14:tracePt t="70997" x="4648200" y="5202238"/>
          <p14:tracePt t="71031" x="4648200" y="5216525"/>
          <p14:tracePt t="71166" x="4648200" y="5243513"/>
          <p14:tracePt t="71973" x="4633913" y="5243513"/>
          <p14:tracePt t="72018" x="4619625" y="5229225"/>
          <p14:tracePt t="72038" x="4606925" y="5202238"/>
          <p14:tracePt t="72096" x="4606925" y="5187950"/>
          <p14:tracePt t="72454" x="4592638" y="5187950"/>
          <p14:tracePt t="72541" x="4592638" y="5202238"/>
          <p14:tracePt t="72774" x="4592638" y="5216525"/>
          <p14:tracePt t="73886" x="4592638" y="5229225"/>
          <p14:tracePt t="74638" x="4592638" y="5216525"/>
          <p14:tracePt t="74661" x="4592638" y="5202238"/>
          <p14:tracePt t="74685" x="4592638" y="5187950"/>
          <p14:tracePt t="74710" x="4592638" y="5175250"/>
          <p14:tracePt t="74727" x="4592638" y="5146675"/>
          <p14:tracePt t="74734" x="4592638" y="5132388"/>
          <p14:tracePt t="74741" x="4592638" y="5105400"/>
          <p14:tracePt t="74759" x="4565650" y="5078413"/>
          <p14:tracePt t="74792" x="4537075" y="5078413"/>
          <p14:tracePt t="75318" x="4537075" y="5091113"/>
          <p14:tracePt t="75326" x="4537075" y="5119688"/>
          <p14:tracePt t="75369" x="4537075" y="5146675"/>
          <p14:tracePt t="75373" x="4537075" y="5160963"/>
          <p14:tracePt t="75678" x="4551363" y="5160963"/>
          <p14:tracePt t="75685" x="4551363" y="5175250"/>
          <p14:tracePt t="75694" x="4551363" y="5187950"/>
          <p14:tracePt t="75886" x="4551363" y="5202238"/>
          <p14:tracePt t="75912" x="4565650" y="5229225"/>
          <p14:tracePt t="81334" x="4578350" y="5243513"/>
          <p14:tracePt t="81354" x="4592638" y="5243513"/>
          <p14:tracePt t="81374" x="4592638" y="5216525"/>
          <p14:tracePt t="81403" x="4592638" y="5202238"/>
          <p14:tracePt t="81430" x="4592638" y="5187950"/>
          <p14:tracePt t="82495" x="4592638" y="5175250"/>
          <p14:tracePt t="82541" x="4606925" y="5132388"/>
          <p14:tracePt t="83517" x="4606925" y="5146675"/>
          <p14:tracePt t="83525" x="4606925" y="5160963"/>
          <p14:tracePt t="83546" x="4606925" y="5175250"/>
          <p14:tracePt t="83552" x="4606925" y="5202238"/>
          <p14:tracePt t="83557" x="4606925" y="5216525"/>
          <p14:tracePt t="83578" x="4592638" y="5284788"/>
          <p14:tracePt t="83581" x="4578350" y="5311775"/>
          <p14:tracePt t="83589" x="4565650" y="5326063"/>
          <p14:tracePt t="83609" x="4510088" y="5381625"/>
          <p14:tracePt t="83613" x="4483100" y="5395913"/>
          <p14:tracePt t="83621" x="4468813" y="5408613"/>
          <p14:tracePt t="83640" x="4427538" y="5437188"/>
          <p14:tracePt t="83656" x="4371975" y="5449888"/>
          <p14:tracePt t="83662" x="4371975" y="5464175"/>
          <p14:tracePt t="83670" x="4344988" y="5478463"/>
          <p14:tracePt t="83677" x="4330700" y="5478463"/>
          <p14:tracePt t="83685" x="4316413" y="5491163"/>
          <p14:tracePt t="83701" x="4289425" y="5505450"/>
          <p14:tracePt t="83719" x="4219575" y="5546725"/>
          <p14:tracePt t="83734" x="4137025" y="5616575"/>
          <p14:tracePt t="83742" x="4027488" y="5657850"/>
          <p14:tracePt t="83749" x="3930650" y="5699125"/>
          <p14:tracePt t="83757" x="3821113" y="5740400"/>
          <p14:tracePt t="83765" x="3724275" y="5781675"/>
          <p14:tracePt t="83780" x="3586163" y="5822950"/>
          <p14:tracePt t="83798" x="3392488" y="5905500"/>
          <p14:tracePt t="83812" x="3336925" y="5934075"/>
          <p14:tracePt t="83814" x="3241675" y="5946775"/>
          <p14:tracePt t="83821" x="3213100" y="5961063"/>
          <p14:tracePt t="83830" x="3186113" y="5975350"/>
          <p14:tracePt t="83838" x="3159125" y="6002338"/>
          <p14:tracePt t="83860" x="3103563" y="6029325"/>
          <p14:tracePt t="83875" x="3074988" y="6029325"/>
          <p14:tracePt t="83878" x="3021013" y="6029325"/>
          <p14:tracePt t="83885" x="2951163" y="6057900"/>
          <p14:tracePt t="83907" x="2813050" y="6072188"/>
          <p14:tracePt t="83924" x="2674938" y="6113463"/>
          <p14:tracePt t="83938" x="2482850" y="6140450"/>
          <p14:tracePt t="83941" x="2400300" y="6154738"/>
          <p14:tracePt t="83949" x="2330450" y="6196013"/>
          <p14:tracePt t="83958" x="2247900" y="6223000"/>
          <p14:tracePt t="83965" x="2151063" y="6223000"/>
          <p14:tracePt t="83987" x="1917700" y="6223000"/>
          <p14:tracePt t="83990" x="1806575" y="6223000"/>
          <p14:tracePt t="83997" x="1668463" y="6223000"/>
          <p14:tracePt t="84034" x="1489075" y="6223000"/>
          <p14:tracePt t="84039" x="1379538" y="6223000"/>
          <p14:tracePt t="84055" x="1365250" y="6223000"/>
          <p14:tracePt t="84081" x="1350963" y="6223000"/>
          <p14:tracePt t="84101" x="1338263" y="6223000"/>
          <p14:tracePt t="84130" x="1323975" y="6223000"/>
          <p14:tracePt t="84294" x="1309688" y="6196013"/>
          <p14:tracePt t="84323" x="1296988" y="6196013"/>
          <p14:tracePt t="84342" x="1296988" y="6208713"/>
          <p14:tracePt t="84358" x="1296988" y="6223000"/>
          <p14:tracePt t="84365" x="1296988" y="6237288"/>
          <p14:tracePt t="84401" x="1296988" y="6264275"/>
          <p14:tracePt t="84433" x="1296988" y="6292850"/>
          <p14:tracePt t="84455" x="1296988" y="6305550"/>
          <p14:tracePt t="84481" x="1296988" y="6319838"/>
          <p14:tracePt t="84497" x="1296988" y="6334125"/>
          <p14:tracePt t="84509" x="1296988" y="6346825"/>
          <p14:tracePt t="84533" x="1296988" y="6361113"/>
          <p14:tracePt t="84574" x="1296988" y="6388100"/>
          <p14:tracePt t="84592" x="1296988" y="6402388"/>
          <p14:tracePt t="84598" x="1296988" y="6416675"/>
          <p14:tracePt t="84605" x="1296988" y="6430963"/>
          <p14:tracePt t="84623" x="1296988" y="6457950"/>
          <p14:tracePt t="84640" x="1296988" y="6484938"/>
          <p14:tracePt t="84645" x="1296988" y="6513513"/>
          <p14:tracePt t="84671" x="1296988" y="6540500"/>
          <p14:tracePt t="84677" x="1296988" y="6554788"/>
          <p14:tracePt t="84685" x="1296988" y="6567488"/>
          <p14:tracePt t="84702" x="1296988" y="6581775"/>
          <p14:tracePt t="84731" x="1296988" y="6610350"/>
          <p14:tracePt t="84734" x="1296988" y="6637338"/>
          <p14:tracePt t="84751" x="1296988" y="6651625"/>
          <p14:tracePt t="84829" x="1296988" y="6664325"/>
          <p14:tracePt t="84847" x="1296988" y="6678613"/>
          <p14:tracePt t="84878" x="1309688" y="6692900"/>
          <p14:tracePt t="87246" x="1323975" y="6692900"/>
          <p14:tracePt t="87254" x="1338263" y="6705600"/>
          <p14:tracePt t="87262" x="1350963" y="6705600"/>
          <p14:tracePt t="87300" x="1365250" y="6719888"/>
          <p14:tracePt t="87305" x="1406525" y="6746875"/>
          <p14:tracePt t="87330" x="1420813" y="6761163"/>
          <p14:tracePt t="87357" x="1447800" y="6761163"/>
          <p14:tracePt t="87389" x="1462088" y="6775450"/>
          <p14:tracePt t="87409" x="1476375" y="6789738"/>
          <p14:tracePt t="87440" x="1489075" y="6789738"/>
          <p14:tracePt t="87446" x="1503363" y="6789738"/>
          <p14:tracePt t="87471" x="1530350" y="6789738"/>
          <p14:tracePt t="87488" x="1544638" y="6789738"/>
          <p14:tracePt t="87514" x="1571625" y="6802438"/>
          <p14:tracePt t="87530" x="1600200" y="6802438"/>
          <p14:tracePt t="87578" x="1612900" y="6816725"/>
          <p14:tracePt t="87702" x="1612900" y="6802438"/>
          <p14:tracePt t="87710" x="1612900" y="6789738"/>
          <p14:tracePt t="87718" x="1600200" y="6789738"/>
          <p14:tracePt t="87740" x="1558925" y="6761163"/>
          <p14:tracePt t="87742" x="1530350" y="6761163"/>
          <p14:tracePt t="87750" x="1503363" y="6746875"/>
          <p14:tracePt t="87757" x="1489075" y="6734175"/>
          <p14:tracePt t="87765" x="1462088" y="6734175"/>
          <p14:tracePt t="87869" x="1447800" y="6734175"/>
          <p14:tracePt t="87885" x="1435100" y="6734175"/>
          <p14:tracePt t="87939" x="1435100" y="6719888"/>
          <p14:tracePt t="87942" x="1447800" y="6719888"/>
          <p14:tracePt t="87949" x="1462088" y="6719888"/>
          <p14:tracePt t="87957" x="1489075" y="6719888"/>
          <p14:tracePt t="87971" x="1517650" y="6719888"/>
          <p14:tracePt t="87976" x="1571625" y="6705600"/>
          <p14:tracePt t="87981" x="1612900" y="6705600"/>
          <p14:tracePt t="88001" x="1709738" y="6705600"/>
          <p14:tracePt t="88018" x="1862138" y="6705600"/>
          <p14:tracePt t="88021" x="1917700" y="6705600"/>
          <p14:tracePt t="88029" x="1985963" y="6705600"/>
          <p14:tracePt t="88054" x="2233613" y="6705600"/>
          <p14:tracePt t="88061" x="2289175" y="6705600"/>
          <p14:tracePt t="88080" x="2413000" y="6692900"/>
          <p14:tracePt t="88111" x="2509838" y="6692900"/>
          <p14:tracePt t="88114" x="2579688" y="6692900"/>
          <p14:tracePt t="88117" x="2620963" y="6678613"/>
          <p14:tracePt t="88125" x="2647950" y="6664325"/>
          <p14:tracePt t="88134" x="2674938" y="6651625"/>
          <p14:tracePt t="88141" x="2703513" y="6651625"/>
          <p14:tracePt t="88159" x="2744788" y="6651625"/>
          <p14:tracePt t="88178" x="2759075" y="6637338"/>
          <p14:tracePt t="88194" x="2771775" y="6623050"/>
          <p14:tracePt t="88253" x="2800350" y="6623050"/>
          <p14:tracePt t="88287" x="2827338" y="6623050"/>
          <p14:tracePt t="88293" x="2841625" y="6623050"/>
          <p14:tracePt t="88301" x="2854325" y="6623050"/>
          <p14:tracePt t="88322" x="2909888" y="6637338"/>
          <p14:tracePt t="88325" x="2936875" y="6637338"/>
          <p14:tracePt t="88333" x="2979738" y="6637338"/>
          <p14:tracePt t="88350" x="3033713" y="6637338"/>
          <p14:tracePt t="88368" x="3103563" y="6637338"/>
          <p14:tracePt t="88384" x="3159125" y="6637338"/>
          <p14:tracePt t="88390" x="3171825" y="6637338"/>
          <p14:tracePt t="88397" x="3186113" y="6637338"/>
          <p14:tracePt t="88413" x="3186113" y="6623050"/>
          <p14:tracePt t="88751" x="3213100" y="6623050"/>
          <p14:tracePt t="88801" x="3268663" y="6692900"/>
          <p14:tracePt t="88805" x="3282950" y="6719888"/>
          <p14:tracePt t="88814" x="3295650" y="6734175"/>
          <p14:tracePt t="88832" x="3309938" y="6761163"/>
          <p14:tracePt t="88858" x="3324225" y="6789738"/>
          <p14:tracePt t="88873" x="3336925" y="6802438"/>
          <p14:tracePt t="88877" x="3351213" y="6816725"/>
          <p14:tracePt t="88909" x="3365500" y="6831013"/>
          <p14:tracePt t="88938" x="3365500" y="6843713"/>
          <p14:tracePt t="88958" x="3379788" y="6843713"/>
          <p14:tracePt t="89800" x="3724275" y="6831013"/>
          <p14:tracePt t="89835" x="3709988" y="6831013"/>
          <p14:tracePt t="89845" x="3709988" y="6816725"/>
          <p14:tracePt t="89866" x="3695700" y="6816725"/>
          <p14:tracePt t="89891" x="3683000" y="6802438"/>
          <p14:tracePt t="89909" x="3668713" y="6789738"/>
          <p14:tracePt t="91654" x="3641725" y="6789738"/>
          <p14:tracePt t="91717" x="3641725" y="6802438"/>
          <p14:tracePt t="91726" x="3641725" y="6816725"/>
          <p14:tracePt t="91797" x="3654425" y="6816725"/>
          <p14:tracePt t="91822" x="3668713" y="6816725"/>
          <p14:tracePt t="91855" x="3683000" y="6816725"/>
          <p14:tracePt t="91869" x="3709988" y="6816725"/>
          <p14:tracePt t="91887" x="3724275" y="6816725"/>
          <p14:tracePt t="91919" x="3751263" y="6816725"/>
          <p14:tracePt t="92222" x="3765550" y="6816725"/>
          <p14:tracePt t="92278" x="3765550" y="6843713"/>
          <p14:tracePt t="93158" x="4219575" y="6831013"/>
          <p14:tracePt t="93165" x="4233863" y="6831013"/>
          <p14:tracePt t="93173" x="4262438" y="6816725"/>
          <p14:tracePt t="93181" x="4275138" y="6816725"/>
          <p14:tracePt t="93199" x="4303713" y="6789738"/>
          <p14:tracePt t="93231" x="4316413" y="6775450"/>
          <p14:tracePt t="93237" x="4330700" y="6775450"/>
          <p14:tracePt t="93320" x="4344988" y="6761163"/>
          <p14:tracePt t="93354" x="4357688" y="6761163"/>
          <p14:tracePt t="93365" x="4371975" y="6761163"/>
          <p14:tracePt t="93388" x="4386263" y="6761163"/>
          <p14:tracePt t="93391" x="4398963" y="6775450"/>
          <p14:tracePt t="93397" x="4413250" y="6789738"/>
          <p14:tracePt t="93597" x="4427538" y="6802438"/>
          <p14:tracePt t="93645" x="4427538" y="6816725"/>
          <p14:tracePt t="93653" x="4440238" y="6831013"/>
          <p14:tracePt t="93674" x="4454525" y="6843713"/>
          <p14:tracePt t="94558" x="6813550" y="6816725"/>
          <p14:tracePt t="94566" x="6923088" y="6816725"/>
          <p14:tracePt t="94575" x="7005638" y="6816725"/>
          <p14:tracePt t="94603" x="7337425" y="6816725"/>
          <p14:tracePt t="94605" x="7419975" y="6816725"/>
          <p14:tracePt t="94623" x="7640638" y="6816725"/>
          <p14:tracePt t="94629" x="7751763" y="6816725"/>
          <p14:tracePt t="94637" x="7888288" y="6816725"/>
          <p14:tracePt t="94651" x="8013700" y="6816725"/>
          <p14:tracePt t="94667" x="8275638" y="6816725"/>
          <p14:tracePt t="94682" x="8550275" y="6816725"/>
          <p14:tracePt t="94685" x="8661400" y="6816725"/>
          <p14:tracePt t="94693" x="8799513" y="6816725"/>
          <p14:tracePt t="94715" x="8937625" y="6816725"/>
          <p14:tracePt t="94718" x="9170988" y="6789738"/>
          <p14:tracePt t="94748" x="9585325" y="6775450"/>
          <p14:tracePt t="94750" x="9709150" y="6746875"/>
          <p14:tracePt t="94757" x="9861550" y="6705600"/>
          <p14:tracePt t="94765" x="10012363" y="6692900"/>
          <p14:tracePt t="94784" x="10315575" y="6623050"/>
          <p14:tracePt t="94789" x="10482263" y="6596063"/>
          <p14:tracePt t="94797" x="10647363" y="6567488"/>
          <p14:tracePt t="94811" x="10771188" y="6554788"/>
          <p14:tracePt t="94842" x="11129963" y="6499225"/>
          <p14:tracePt t="94844" x="11226800" y="6484938"/>
          <p14:tracePt t="94846" x="11323638" y="6472238"/>
          <p14:tracePt t="94854" x="11433175" y="6472238"/>
          <p14:tracePt t="94861" x="11488738" y="6472238"/>
          <p14:tracePt t="94869" x="11557000" y="6472238"/>
          <p14:tracePt t="94889" x="11639550" y="6457950"/>
          <p14:tracePt t="94891" x="11723688" y="6430963"/>
          <p14:tracePt t="94907" x="11818938" y="6402388"/>
          <p14:tracePt t="94922" x="11860213" y="6388100"/>
          <p14:tracePt t="94924" x="11903075" y="6388100"/>
          <p14:tracePt t="94926" x="11944350" y="6388100"/>
          <p14:tracePt t="94933" x="11998325" y="6388100"/>
          <p14:tracePt t="94941" x="12026900" y="6388100"/>
          <p14:tracePt t="94949" x="12068175" y="6388100"/>
          <p14:tracePt t="94957" x="12109450" y="6388100"/>
          <p14:tracePt t="94970" x="12123738" y="6388100"/>
          <p14:tracePt t="94986" x="12136438" y="6375400"/>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A19CE2F838A846A74C33D7F4C5A371" ma:contentTypeVersion="9" ma:contentTypeDescription="Create a new document." ma:contentTypeScope="" ma:versionID="905005f8f4edb8bf8050146a8cbf8a7c">
  <xsd:schema xmlns:xsd="http://www.w3.org/2001/XMLSchema" xmlns:xs="http://www.w3.org/2001/XMLSchema" xmlns:p="http://schemas.microsoft.com/office/2006/metadata/properties" xmlns:ns2="6ed2de17-67bd-4368-ae59-eeb8b2440af3" xmlns:ns3="01aa7def-2ee3-4c7b-8700-cb983a6d7890" targetNamespace="http://schemas.microsoft.com/office/2006/metadata/properties" ma:root="true" ma:fieldsID="bf1393b30dd602a55f6d94c68d393c2b" ns2:_="" ns3:_="">
    <xsd:import namespace="6ed2de17-67bd-4368-ae59-eeb8b2440af3"/>
    <xsd:import namespace="01aa7def-2ee3-4c7b-8700-cb983a6d789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d2de17-67bd-4368-ae59-eeb8b2440a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aa7def-2ee3-4c7b-8700-cb983a6d789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919CD0-EA86-4933-BFD0-EAD4D6FBD3C0}">
  <ds:schemaRefs>
    <ds:schemaRef ds:uri="http://schemas.microsoft.com/sharepoint/v3/contenttype/forms"/>
  </ds:schemaRefs>
</ds:datastoreItem>
</file>

<file path=customXml/itemProps2.xml><?xml version="1.0" encoding="utf-8"?>
<ds:datastoreItem xmlns:ds="http://schemas.openxmlformats.org/officeDocument/2006/customXml" ds:itemID="{2AC91D1D-4214-4199-9850-C83D78F1F31E}">
  <ds:schemaRefs>
    <ds:schemaRef ds:uri="http://schemas.microsoft.com/office/2006/documentManagement/types"/>
    <ds:schemaRef ds:uri="http://www.w3.org/XML/1998/namespace"/>
    <ds:schemaRef ds:uri="http://purl.org/dc/dcmitype/"/>
    <ds:schemaRef ds:uri="http://purl.org/dc/elements/1.1/"/>
    <ds:schemaRef ds:uri="01aa7def-2ee3-4c7b-8700-cb983a6d7890"/>
    <ds:schemaRef ds:uri="http://purl.org/dc/terms/"/>
    <ds:schemaRef ds:uri="http://schemas.microsoft.com/office/infopath/2007/PartnerControls"/>
    <ds:schemaRef ds:uri="http://schemas.openxmlformats.org/package/2006/metadata/core-properties"/>
    <ds:schemaRef ds:uri="6ed2de17-67bd-4368-ae59-eeb8b2440af3"/>
    <ds:schemaRef ds:uri="http://schemas.microsoft.com/office/2006/metadata/properties"/>
  </ds:schemaRefs>
</ds:datastoreItem>
</file>

<file path=customXml/itemProps3.xml><?xml version="1.0" encoding="utf-8"?>
<ds:datastoreItem xmlns:ds="http://schemas.openxmlformats.org/officeDocument/2006/customXml" ds:itemID="{A48086B0-FDBD-41F3-9877-F96590A89B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d2de17-67bd-4368-ae59-eeb8b2440af3"/>
    <ds:schemaRef ds:uri="01aa7def-2ee3-4c7b-8700-cb983a6d78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5838</TotalTime>
  <Words>621</Words>
  <Application>Microsoft Office PowerPoint</Application>
  <PresentationFormat>Widescreen</PresentationFormat>
  <Paragraphs>91</Paragraphs>
  <Slides>16</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Fira Sans</vt:lpstr>
      <vt:lpstr>Office Theme</vt:lpstr>
      <vt:lpstr>      Les anomalies chromosomiques  Professeure: Marie Ammar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Trisomie 21 liée (anomalie chromosomique de structure et de nombre) où l’un des chromosomes 21 est transloqué sur l’un des chromosomes 14 qui devient anormalement plus long et on parle de </vt:lpstr>
      <vt:lpstr> Interpréter les résultats du graphique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Ch15 document2-page296</dc:title>
  <dc:creator>Mayssaa Zeineldine</dc:creator>
  <cp:lastModifiedBy>marie ammar</cp:lastModifiedBy>
  <cp:revision>147</cp:revision>
  <dcterms:created xsi:type="dcterms:W3CDTF">2020-09-05T18:35:00Z</dcterms:created>
  <dcterms:modified xsi:type="dcterms:W3CDTF">2024-10-19T17:22:29Z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0x010100EEA19CE2F838A846A74C33D7F4C5A371</vt:lpwstr>
  </property>
</Properties>
</file>